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80" r:id="rId3"/>
    <p:sldId id="282" r:id="rId4"/>
    <p:sldId id="261" r:id="rId5"/>
    <p:sldId id="257" r:id="rId6"/>
    <p:sldId id="283" r:id="rId7"/>
    <p:sldId id="258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81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49F27-213B-4FF0-A178-35F8515D7438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F72C09-36E6-472A-9FEC-C19FC44F6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48B9C4-F457-4AC3-8925-C7C9D70EDE76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72C09-36E6-472A-9FEC-C19FC44F65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9EA2D4-B955-4807-B52C-4B839BB9F352}" type="datetimeFigureOut">
              <a:rPr lang="en-US" smtClean="0"/>
              <a:pPr/>
              <a:t>10/15/2009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7FF100-36CF-4166-854A-3BC47F505C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42195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754"/>
          <p:cNvSpPr/>
          <p:nvPr/>
        </p:nvSpPr>
        <p:spPr>
          <a:xfrm>
            <a:off x="2199040" y="2401556"/>
            <a:ext cx="313750" cy="281593"/>
          </a:xfrm>
          <a:custGeom>
            <a:avLst/>
            <a:gdLst/>
            <a:ahLst/>
            <a:cxnLst/>
            <a:rect l="0" t="0" r="0" b="0"/>
            <a:pathLst>
              <a:path w="313750" h="281593">
                <a:moveTo>
                  <a:pt x="246979" y="33033"/>
                </a:moveTo>
                <a:lnTo>
                  <a:pt x="254360" y="25653"/>
                </a:lnTo>
                <a:lnTo>
                  <a:pt x="249942" y="19911"/>
                </a:lnTo>
                <a:lnTo>
                  <a:pt x="246097" y="15712"/>
                </a:lnTo>
                <a:lnTo>
                  <a:pt x="242581" y="12914"/>
                </a:lnTo>
                <a:lnTo>
                  <a:pt x="236135" y="9804"/>
                </a:lnTo>
                <a:lnTo>
                  <a:pt x="227151" y="8053"/>
                </a:lnTo>
                <a:lnTo>
                  <a:pt x="222330" y="6855"/>
                </a:lnTo>
                <a:lnTo>
                  <a:pt x="216259" y="5104"/>
                </a:lnTo>
                <a:lnTo>
                  <a:pt x="209354" y="2984"/>
                </a:lnTo>
                <a:lnTo>
                  <a:pt x="203798" y="1570"/>
                </a:lnTo>
                <a:lnTo>
                  <a:pt x="195085" y="0"/>
                </a:lnTo>
                <a:lnTo>
                  <a:pt x="186666" y="534"/>
                </a:lnTo>
                <a:lnTo>
                  <a:pt x="175338" y="1842"/>
                </a:lnTo>
                <a:lnTo>
                  <a:pt x="152274" y="4883"/>
                </a:lnTo>
                <a:lnTo>
                  <a:pt x="144790" y="5694"/>
                </a:lnTo>
                <a:lnTo>
                  <a:pt x="138848" y="6235"/>
                </a:lnTo>
                <a:lnTo>
                  <a:pt x="132982" y="7548"/>
                </a:lnTo>
                <a:lnTo>
                  <a:pt x="127166" y="9375"/>
                </a:lnTo>
                <a:lnTo>
                  <a:pt x="121384" y="11547"/>
                </a:lnTo>
                <a:lnTo>
                  <a:pt x="115624" y="13946"/>
                </a:lnTo>
                <a:lnTo>
                  <a:pt x="109879" y="16499"/>
                </a:lnTo>
                <a:lnTo>
                  <a:pt x="104144" y="19153"/>
                </a:lnTo>
                <a:lnTo>
                  <a:pt x="95232" y="22102"/>
                </a:lnTo>
                <a:lnTo>
                  <a:pt x="87144" y="24365"/>
                </a:lnTo>
                <a:lnTo>
                  <a:pt x="82320" y="26302"/>
                </a:lnTo>
                <a:lnTo>
                  <a:pt x="72832" y="30994"/>
                </a:lnTo>
                <a:lnTo>
                  <a:pt x="65441" y="36255"/>
                </a:lnTo>
                <a:lnTo>
                  <a:pt x="56441" y="44308"/>
                </a:lnTo>
                <a:lnTo>
                  <a:pt x="43204" y="57012"/>
                </a:lnTo>
                <a:lnTo>
                  <a:pt x="39691" y="60449"/>
                </a:lnTo>
                <a:lnTo>
                  <a:pt x="35445" y="66550"/>
                </a:lnTo>
                <a:lnTo>
                  <a:pt x="30709" y="74428"/>
                </a:lnTo>
                <a:lnTo>
                  <a:pt x="25647" y="83490"/>
                </a:lnTo>
                <a:lnTo>
                  <a:pt x="22272" y="91436"/>
                </a:lnTo>
                <a:lnTo>
                  <a:pt x="20022" y="98639"/>
                </a:lnTo>
                <a:lnTo>
                  <a:pt x="18522" y="105345"/>
                </a:lnTo>
                <a:lnTo>
                  <a:pt x="16569" y="110769"/>
                </a:lnTo>
                <a:lnTo>
                  <a:pt x="11860" y="119335"/>
                </a:lnTo>
                <a:lnTo>
                  <a:pt x="9271" y="123905"/>
                </a:lnTo>
                <a:lnTo>
                  <a:pt x="3854" y="134064"/>
                </a:lnTo>
                <a:lnTo>
                  <a:pt x="2028" y="139440"/>
                </a:lnTo>
                <a:lnTo>
                  <a:pt x="811" y="144928"/>
                </a:lnTo>
                <a:lnTo>
                  <a:pt x="0" y="150493"/>
                </a:lnTo>
                <a:lnTo>
                  <a:pt x="411" y="159917"/>
                </a:lnTo>
                <a:lnTo>
                  <a:pt x="1638" y="171915"/>
                </a:lnTo>
                <a:lnTo>
                  <a:pt x="4589" y="195724"/>
                </a:lnTo>
                <a:lnTo>
                  <a:pt x="5376" y="203406"/>
                </a:lnTo>
                <a:lnTo>
                  <a:pt x="5900" y="209480"/>
                </a:lnTo>
                <a:lnTo>
                  <a:pt x="7203" y="215435"/>
                </a:lnTo>
                <a:lnTo>
                  <a:pt x="9023" y="221309"/>
                </a:lnTo>
                <a:lnTo>
                  <a:pt x="11189" y="227131"/>
                </a:lnTo>
                <a:lnTo>
                  <a:pt x="13586" y="231964"/>
                </a:lnTo>
                <a:lnTo>
                  <a:pt x="18789" y="239875"/>
                </a:lnTo>
                <a:lnTo>
                  <a:pt x="21737" y="246565"/>
                </a:lnTo>
                <a:lnTo>
                  <a:pt x="22522" y="249683"/>
                </a:lnTo>
                <a:lnTo>
                  <a:pt x="24951" y="252714"/>
                </a:lnTo>
                <a:lnTo>
                  <a:pt x="32730" y="258622"/>
                </a:lnTo>
                <a:lnTo>
                  <a:pt x="37472" y="261531"/>
                </a:lnTo>
                <a:lnTo>
                  <a:pt x="42538" y="264422"/>
                </a:lnTo>
                <a:lnTo>
                  <a:pt x="53246" y="270176"/>
                </a:lnTo>
                <a:lnTo>
                  <a:pt x="64356" y="275908"/>
                </a:lnTo>
                <a:lnTo>
                  <a:pt x="71890" y="277817"/>
                </a:lnTo>
                <a:lnTo>
                  <a:pt x="80723" y="279090"/>
                </a:lnTo>
                <a:lnTo>
                  <a:pt x="90422" y="279939"/>
                </a:lnTo>
                <a:lnTo>
                  <a:pt x="99746" y="280505"/>
                </a:lnTo>
                <a:lnTo>
                  <a:pt x="117725" y="281133"/>
                </a:lnTo>
                <a:lnTo>
                  <a:pt x="145706" y="281537"/>
                </a:lnTo>
                <a:lnTo>
                  <a:pt x="157837" y="281592"/>
                </a:lnTo>
                <a:lnTo>
                  <a:pt x="163739" y="280654"/>
                </a:lnTo>
                <a:lnTo>
                  <a:pt x="169578" y="279076"/>
                </a:lnTo>
                <a:lnTo>
                  <a:pt x="175376" y="277072"/>
                </a:lnTo>
                <a:lnTo>
                  <a:pt x="181146" y="275736"/>
                </a:lnTo>
                <a:lnTo>
                  <a:pt x="186898" y="274845"/>
                </a:lnTo>
                <a:lnTo>
                  <a:pt x="192638" y="274251"/>
                </a:lnTo>
                <a:lnTo>
                  <a:pt x="198369" y="272903"/>
                </a:lnTo>
                <a:lnTo>
                  <a:pt x="204095" y="271051"/>
                </a:lnTo>
                <a:lnTo>
                  <a:pt x="209818" y="268865"/>
                </a:lnTo>
                <a:lnTo>
                  <a:pt x="215537" y="266454"/>
                </a:lnTo>
                <a:lnTo>
                  <a:pt x="221255" y="263895"/>
                </a:lnTo>
                <a:lnTo>
                  <a:pt x="232689" y="258511"/>
                </a:lnTo>
                <a:lnTo>
                  <a:pt x="261266" y="244454"/>
                </a:lnTo>
                <a:lnTo>
                  <a:pt x="266029" y="240655"/>
                </a:lnTo>
                <a:lnTo>
                  <a:pt x="270157" y="236218"/>
                </a:lnTo>
                <a:lnTo>
                  <a:pt x="273861" y="231355"/>
                </a:lnTo>
                <a:lnTo>
                  <a:pt x="283057" y="218331"/>
                </a:lnTo>
                <a:lnTo>
                  <a:pt x="288176" y="210858"/>
                </a:lnTo>
                <a:lnTo>
                  <a:pt x="292541" y="203971"/>
                </a:lnTo>
                <a:lnTo>
                  <a:pt x="296404" y="197474"/>
                </a:lnTo>
                <a:lnTo>
                  <a:pt x="299932" y="191238"/>
                </a:lnTo>
                <a:lnTo>
                  <a:pt x="306391" y="179229"/>
                </a:lnTo>
                <a:lnTo>
                  <a:pt x="309447" y="173360"/>
                </a:lnTo>
                <a:lnTo>
                  <a:pt x="311485" y="167542"/>
                </a:lnTo>
                <a:lnTo>
                  <a:pt x="312843" y="161758"/>
                </a:lnTo>
                <a:lnTo>
                  <a:pt x="313749" y="155997"/>
                </a:lnTo>
                <a:lnTo>
                  <a:pt x="313400" y="150252"/>
                </a:lnTo>
                <a:lnTo>
                  <a:pt x="312215" y="144517"/>
                </a:lnTo>
                <a:lnTo>
                  <a:pt x="310472" y="138788"/>
                </a:lnTo>
                <a:lnTo>
                  <a:pt x="305996" y="122263"/>
                </a:lnTo>
                <a:lnTo>
                  <a:pt x="303469" y="112522"/>
                </a:lnTo>
                <a:lnTo>
                  <a:pt x="300832" y="105076"/>
                </a:lnTo>
                <a:lnTo>
                  <a:pt x="298121" y="99160"/>
                </a:lnTo>
                <a:lnTo>
                  <a:pt x="295361" y="94262"/>
                </a:lnTo>
                <a:lnTo>
                  <a:pt x="289755" y="83742"/>
                </a:lnTo>
                <a:lnTo>
                  <a:pt x="286927" y="78269"/>
                </a:lnTo>
                <a:lnTo>
                  <a:pt x="278704" y="69648"/>
                </a:lnTo>
                <a:lnTo>
                  <a:pt x="273844" y="66016"/>
                </a:lnTo>
                <a:lnTo>
                  <a:pt x="266794" y="61689"/>
                </a:lnTo>
                <a:lnTo>
                  <a:pt x="258284" y="56900"/>
                </a:lnTo>
                <a:lnTo>
                  <a:pt x="248801" y="51802"/>
                </a:lnTo>
                <a:lnTo>
                  <a:pt x="239621" y="48403"/>
                </a:lnTo>
                <a:lnTo>
                  <a:pt x="230644" y="46138"/>
                </a:lnTo>
                <a:lnTo>
                  <a:pt x="221802" y="44627"/>
                </a:lnTo>
                <a:lnTo>
                  <a:pt x="214002" y="42668"/>
                </a:lnTo>
                <a:lnTo>
                  <a:pt x="206897" y="40409"/>
                </a:lnTo>
                <a:lnTo>
                  <a:pt x="200255" y="37950"/>
                </a:lnTo>
                <a:lnTo>
                  <a:pt x="193922" y="36311"/>
                </a:lnTo>
                <a:lnTo>
                  <a:pt x="187796" y="35219"/>
                </a:lnTo>
                <a:lnTo>
                  <a:pt x="181806" y="34491"/>
                </a:lnTo>
                <a:lnTo>
                  <a:pt x="174003" y="34957"/>
                </a:lnTo>
                <a:lnTo>
                  <a:pt x="164991" y="36221"/>
                </a:lnTo>
                <a:lnTo>
                  <a:pt x="155173" y="38016"/>
                </a:lnTo>
                <a:lnTo>
                  <a:pt x="147675" y="39213"/>
                </a:lnTo>
                <a:lnTo>
                  <a:pt x="141724" y="40011"/>
                </a:lnTo>
                <a:lnTo>
                  <a:pt x="126964" y="41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55"/>
          <p:cNvSpPr/>
          <p:nvPr/>
        </p:nvSpPr>
        <p:spPr>
          <a:xfrm>
            <a:off x="1828800" y="2974657"/>
            <a:ext cx="360045" cy="212404"/>
          </a:xfrm>
          <a:custGeom>
            <a:avLst/>
            <a:gdLst/>
            <a:ahLst/>
            <a:cxnLst/>
            <a:rect l="0" t="0" r="0" b="0"/>
            <a:pathLst>
              <a:path w="360045" h="212404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0" y="26694"/>
                </a:lnTo>
                <a:lnTo>
                  <a:pt x="8730" y="31131"/>
                </a:lnTo>
                <a:lnTo>
                  <a:pt x="10582" y="35994"/>
                </a:lnTo>
                <a:lnTo>
                  <a:pt x="12770" y="41141"/>
                </a:lnTo>
                <a:lnTo>
                  <a:pt x="16133" y="47430"/>
                </a:lnTo>
                <a:lnTo>
                  <a:pt x="20280" y="54480"/>
                </a:lnTo>
                <a:lnTo>
                  <a:pt x="24950" y="62037"/>
                </a:lnTo>
                <a:lnTo>
                  <a:pt x="28063" y="68981"/>
                </a:lnTo>
                <a:lnTo>
                  <a:pt x="30138" y="75515"/>
                </a:lnTo>
                <a:lnTo>
                  <a:pt x="33397" y="89760"/>
                </a:lnTo>
                <a:lnTo>
                  <a:pt x="38020" y="108791"/>
                </a:lnTo>
                <a:lnTo>
                  <a:pt x="39634" y="117295"/>
                </a:lnTo>
                <a:lnTo>
                  <a:pt x="40710" y="124869"/>
                </a:lnTo>
                <a:lnTo>
                  <a:pt x="41428" y="131823"/>
                </a:lnTo>
                <a:lnTo>
                  <a:pt x="41906" y="140270"/>
                </a:lnTo>
                <a:lnTo>
                  <a:pt x="42437" y="159815"/>
                </a:lnTo>
                <a:lnTo>
                  <a:pt x="43531" y="168456"/>
                </a:lnTo>
                <a:lnTo>
                  <a:pt x="45213" y="176121"/>
                </a:lnTo>
                <a:lnTo>
                  <a:pt x="47287" y="183137"/>
                </a:lnTo>
                <a:lnTo>
                  <a:pt x="48669" y="188766"/>
                </a:lnTo>
                <a:lnTo>
                  <a:pt x="49591" y="193472"/>
                </a:lnTo>
                <a:lnTo>
                  <a:pt x="50206" y="197561"/>
                </a:lnTo>
                <a:lnTo>
                  <a:pt x="51568" y="201240"/>
                </a:lnTo>
                <a:lnTo>
                  <a:pt x="55621" y="207867"/>
                </a:lnTo>
                <a:lnTo>
                  <a:pt x="56131" y="210016"/>
                </a:lnTo>
                <a:lnTo>
                  <a:pt x="55518" y="211448"/>
                </a:lnTo>
                <a:lnTo>
                  <a:pt x="54156" y="212403"/>
                </a:lnTo>
                <a:lnTo>
                  <a:pt x="52297" y="212087"/>
                </a:lnTo>
                <a:lnTo>
                  <a:pt x="47690" y="209196"/>
                </a:lnTo>
                <a:lnTo>
                  <a:pt x="46081" y="207092"/>
                </a:lnTo>
                <a:lnTo>
                  <a:pt x="45008" y="204736"/>
                </a:lnTo>
                <a:lnTo>
                  <a:pt x="44293" y="202213"/>
                </a:lnTo>
                <a:lnTo>
                  <a:pt x="38735" y="185010"/>
                </a:lnTo>
                <a:lnTo>
                  <a:pt x="37253" y="178585"/>
                </a:lnTo>
                <a:lnTo>
                  <a:pt x="36265" y="172397"/>
                </a:lnTo>
                <a:lnTo>
                  <a:pt x="35607" y="166366"/>
                </a:lnTo>
                <a:lnTo>
                  <a:pt x="36120" y="157583"/>
                </a:lnTo>
                <a:lnTo>
                  <a:pt x="37415" y="146966"/>
                </a:lnTo>
                <a:lnTo>
                  <a:pt x="39230" y="135124"/>
                </a:lnTo>
                <a:lnTo>
                  <a:pt x="40441" y="125326"/>
                </a:lnTo>
                <a:lnTo>
                  <a:pt x="41248" y="116888"/>
                </a:lnTo>
                <a:lnTo>
                  <a:pt x="41786" y="109358"/>
                </a:lnTo>
                <a:lnTo>
                  <a:pt x="43097" y="101480"/>
                </a:lnTo>
                <a:lnTo>
                  <a:pt x="44924" y="93371"/>
                </a:lnTo>
                <a:lnTo>
                  <a:pt x="47094" y="85107"/>
                </a:lnTo>
                <a:lnTo>
                  <a:pt x="49493" y="77693"/>
                </a:lnTo>
                <a:lnTo>
                  <a:pt x="52045" y="70846"/>
                </a:lnTo>
                <a:lnTo>
                  <a:pt x="54699" y="64375"/>
                </a:lnTo>
                <a:lnTo>
                  <a:pt x="56468" y="58157"/>
                </a:lnTo>
                <a:lnTo>
                  <a:pt x="57648" y="52106"/>
                </a:lnTo>
                <a:lnTo>
                  <a:pt x="58434" y="46168"/>
                </a:lnTo>
                <a:lnTo>
                  <a:pt x="60863" y="41256"/>
                </a:lnTo>
                <a:lnTo>
                  <a:pt x="64388" y="37029"/>
                </a:lnTo>
                <a:lnTo>
                  <a:pt x="68643" y="33259"/>
                </a:lnTo>
                <a:lnTo>
                  <a:pt x="75910" y="26529"/>
                </a:lnTo>
                <a:lnTo>
                  <a:pt x="79181" y="23401"/>
                </a:lnTo>
                <a:lnTo>
                  <a:pt x="82315" y="21316"/>
                </a:lnTo>
                <a:lnTo>
                  <a:pt x="88337" y="18999"/>
                </a:lnTo>
                <a:lnTo>
                  <a:pt x="97082" y="17694"/>
                </a:lnTo>
                <a:lnTo>
                  <a:pt x="105705" y="17308"/>
                </a:lnTo>
                <a:lnTo>
                  <a:pt x="118844" y="17193"/>
                </a:lnTo>
                <a:lnTo>
                  <a:pt x="122092" y="18130"/>
                </a:lnTo>
                <a:lnTo>
                  <a:pt x="124257" y="19706"/>
                </a:lnTo>
                <a:lnTo>
                  <a:pt x="127615" y="23998"/>
                </a:lnTo>
                <a:lnTo>
                  <a:pt x="132283" y="29081"/>
                </a:lnTo>
                <a:lnTo>
                  <a:pt x="134861" y="32722"/>
                </a:lnTo>
                <a:lnTo>
                  <a:pt x="137532" y="37055"/>
                </a:lnTo>
                <a:lnTo>
                  <a:pt x="140265" y="41848"/>
                </a:lnTo>
                <a:lnTo>
                  <a:pt x="145842" y="52254"/>
                </a:lnTo>
                <a:lnTo>
                  <a:pt x="157184" y="74457"/>
                </a:lnTo>
                <a:lnTo>
                  <a:pt x="159081" y="80118"/>
                </a:lnTo>
                <a:lnTo>
                  <a:pt x="160347" y="85797"/>
                </a:lnTo>
                <a:lnTo>
                  <a:pt x="162705" y="100997"/>
                </a:lnTo>
                <a:lnTo>
                  <a:pt x="166928" y="126803"/>
                </a:lnTo>
                <a:lnTo>
                  <a:pt x="167483" y="137875"/>
                </a:lnTo>
                <a:lnTo>
                  <a:pt x="166900" y="147162"/>
                </a:lnTo>
                <a:lnTo>
                  <a:pt x="165559" y="155258"/>
                </a:lnTo>
                <a:lnTo>
                  <a:pt x="164665" y="161608"/>
                </a:lnTo>
                <a:lnTo>
                  <a:pt x="164069" y="166794"/>
                </a:lnTo>
                <a:lnTo>
                  <a:pt x="163672" y="171203"/>
                </a:lnTo>
                <a:lnTo>
                  <a:pt x="163407" y="175096"/>
                </a:lnTo>
                <a:lnTo>
                  <a:pt x="163230" y="178643"/>
                </a:lnTo>
                <a:lnTo>
                  <a:pt x="163112" y="181960"/>
                </a:lnTo>
                <a:lnTo>
                  <a:pt x="162081" y="183220"/>
                </a:lnTo>
                <a:lnTo>
                  <a:pt x="160442" y="183106"/>
                </a:lnTo>
                <a:lnTo>
                  <a:pt x="158396" y="182078"/>
                </a:lnTo>
                <a:lnTo>
                  <a:pt x="157032" y="180441"/>
                </a:lnTo>
                <a:lnTo>
                  <a:pt x="156123" y="178396"/>
                </a:lnTo>
                <a:lnTo>
                  <a:pt x="155113" y="172632"/>
                </a:lnTo>
                <a:lnTo>
                  <a:pt x="154843" y="168428"/>
                </a:lnTo>
                <a:lnTo>
                  <a:pt x="154664" y="163721"/>
                </a:lnTo>
                <a:lnTo>
                  <a:pt x="154411" y="138891"/>
                </a:lnTo>
                <a:lnTo>
                  <a:pt x="157233" y="125932"/>
                </a:lnTo>
                <a:lnTo>
                  <a:pt x="161972" y="110625"/>
                </a:lnTo>
                <a:lnTo>
                  <a:pt x="167988" y="93752"/>
                </a:lnTo>
                <a:lnTo>
                  <a:pt x="172000" y="80599"/>
                </a:lnTo>
                <a:lnTo>
                  <a:pt x="174674" y="69925"/>
                </a:lnTo>
                <a:lnTo>
                  <a:pt x="176457" y="60904"/>
                </a:lnTo>
                <a:lnTo>
                  <a:pt x="179550" y="52985"/>
                </a:lnTo>
                <a:lnTo>
                  <a:pt x="183517" y="45801"/>
                </a:lnTo>
                <a:lnTo>
                  <a:pt x="188067" y="39107"/>
                </a:lnTo>
                <a:lnTo>
                  <a:pt x="192053" y="33691"/>
                </a:lnTo>
                <a:lnTo>
                  <a:pt x="195663" y="29128"/>
                </a:lnTo>
                <a:lnTo>
                  <a:pt x="199021" y="25134"/>
                </a:lnTo>
                <a:lnTo>
                  <a:pt x="202214" y="21518"/>
                </a:lnTo>
                <a:lnTo>
                  <a:pt x="208300" y="14961"/>
                </a:lnTo>
                <a:lnTo>
                  <a:pt x="211256" y="12832"/>
                </a:lnTo>
                <a:lnTo>
                  <a:pt x="217081" y="10466"/>
                </a:lnTo>
                <a:lnTo>
                  <a:pt x="225716" y="9133"/>
                </a:lnTo>
                <a:lnTo>
                  <a:pt x="227630" y="9899"/>
                </a:lnTo>
                <a:lnTo>
                  <a:pt x="228905" y="11362"/>
                </a:lnTo>
                <a:lnTo>
                  <a:pt x="229756" y="13290"/>
                </a:lnTo>
                <a:lnTo>
                  <a:pt x="235781" y="17971"/>
                </a:lnTo>
                <a:lnTo>
                  <a:pt x="240055" y="20554"/>
                </a:lnTo>
                <a:lnTo>
                  <a:pt x="242904" y="24180"/>
                </a:lnTo>
                <a:lnTo>
                  <a:pt x="244803" y="28502"/>
                </a:lnTo>
                <a:lnTo>
                  <a:pt x="246069" y="33289"/>
                </a:lnTo>
                <a:lnTo>
                  <a:pt x="247866" y="38385"/>
                </a:lnTo>
                <a:lnTo>
                  <a:pt x="250016" y="43688"/>
                </a:lnTo>
                <a:lnTo>
                  <a:pt x="252402" y="49128"/>
                </a:lnTo>
                <a:lnTo>
                  <a:pt x="253993" y="55612"/>
                </a:lnTo>
                <a:lnTo>
                  <a:pt x="255054" y="62792"/>
                </a:lnTo>
                <a:lnTo>
                  <a:pt x="255761" y="70436"/>
                </a:lnTo>
                <a:lnTo>
                  <a:pt x="256232" y="77438"/>
                </a:lnTo>
                <a:lnTo>
                  <a:pt x="256546" y="84010"/>
                </a:lnTo>
                <a:lnTo>
                  <a:pt x="256756" y="90297"/>
                </a:lnTo>
                <a:lnTo>
                  <a:pt x="257848" y="99250"/>
                </a:lnTo>
                <a:lnTo>
                  <a:pt x="259528" y="109982"/>
                </a:lnTo>
                <a:lnTo>
                  <a:pt x="261601" y="121899"/>
                </a:lnTo>
                <a:lnTo>
                  <a:pt x="262983" y="131748"/>
                </a:lnTo>
                <a:lnTo>
                  <a:pt x="263904" y="140220"/>
                </a:lnTo>
                <a:lnTo>
                  <a:pt x="264519" y="147772"/>
                </a:lnTo>
                <a:lnTo>
                  <a:pt x="265881" y="153760"/>
                </a:lnTo>
                <a:lnTo>
                  <a:pt x="267741" y="158704"/>
                </a:lnTo>
                <a:lnTo>
                  <a:pt x="269934" y="162953"/>
                </a:lnTo>
                <a:lnTo>
                  <a:pt x="272348" y="168643"/>
                </a:lnTo>
                <a:lnTo>
                  <a:pt x="274910" y="175293"/>
                </a:lnTo>
                <a:lnTo>
                  <a:pt x="277571" y="182585"/>
                </a:lnTo>
                <a:lnTo>
                  <a:pt x="281250" y="188398"/>
                </a:lnTo>
                <a:lnTo>
                  <a:pt x="285607" y="193226"/>
                </a:lnTo>
                <a:lnTo>
                  <a:pt x="290417" y="197398"/>
                </a:lnTo>
                <a:lnTo>
                  <a:pt x="298301" y="202032"/>
                </a:lnTo>
                <a:lnTo>
                  <a:pt x="304981" y="204092"/>
                </a:lnTo>
                <a:lnTo>
                  <a:pt x="314096" y="205252"/>
                </a:lnTo>
                <a:lnTo>
                  <a:pt x="322829" y="205595"/>
                </a:lnTo>
                <a:lnTo>
                  <a:pt x="328582" y="205676"/>
                </a:lnTo>
                <a:lnTo>
                  <a:pt x="330497" y="204745"/>
                </a:lnTo>
                <a:lnTo>
                  <a:pt x="331774" y="203172"/>
                </a:lnTo>
                <a:lnTo>
                  <a:pt x="332625" y="201170"/>
                </a:lnTo>
                <a:lnTo>
                  <a:pt x="342924" y="175599"/>
                </a:lnTo>
                <a:lnTo>
                  <a:pt x="346726" y="167549"/>
                </a:lnTo>
                <a:lnTo>
                  <a:pt x="350213" y="161229"/>
                </a:lnTo>
                <a:lnTo>
                  <a:pt x="353490" y="156064"/>
                </a:lnTo>
                <a:lnTo>
                  <a:pt x="355675" y="151668"/>
                </a:lnTo>
                <a:lnTo>
                  <a:pt x="357131" y="147784"/>
                </a:lnTo>
                <a:lnTo>
                  <a:pt x="36004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56"/>
          <p:cNvSpPr/>
          <p:nvPr/>
        </p:nvSpPr>
        <p:spPr>
          <a:xfrm>
            <a:off x="2205989" y="2983230"/>
            <a:ext cx="51437" cy="205741"/>
          </a:xfrm>
          <a:custGeom>
            <a:avLst/>
            <a:gdLst/>
            <a:ahLst/>
            <a:cxnLst/>
            <a:rect l="0" t="0" r="0" b="0"/>
            <a:pathLst>
              <a:path w="51437" h="205741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6" y="18650"/>
                </a:lnTo>
                <a:lnTo>
                  <a:pt x="7381" y="23863"/>
                </a:lnTo>
                <a:lnTo>
                  <a:pt x="7779" y="29244"/>
                </a:lnTo>
                <a:lnTo>
                  <a:pt x="8043" y="34736"/>
                </a:lnTo>
                <a:lnTo>
                  <a:pt x="8220" y="40302"/>
                </a:lnTo>
                <a:lnTo>
                  <a:pt x="9290" y="45918"/>
                </a:lnTo>
                <a:lnTo>
                  <a:pt x="10956" y="51567"/>
                </a:lnTo>
                <a:lnTo>
                  <a:pt x="13019" y="57238"/>
                </a:lnTo>
                <a:lnTo>
                  <a:pt x="15347" y="66733"/>
                </a:lnTo>
                <a:lnTo>
                  <a:pt x="17852" y="78779"/>
                </a:lnTo>
                <a:lnTo>
                  <a:pt x="20474" y="92524"/>
                </a:lnTo>
                <a:lnTo>
                  <a:pt x="22222" y="104545"/>
                </a:lnTo>
                <a:lnTo>
                  <a:pt x="23387" y="115416"/>
                </a:lnTo>
                <a:lnTo>
                  <a:pt x="24164" y="125522"/>
                </a:lnTo>
                <a:lnTo>
                  <a:pt x="25635" y="136068"/>
                </a:lnTo>
                <a:lnTo>
                  <a:pt x="27567" y="146910"/>
                </a:lnTo>
                <a:lnTo>
                  <a:pt x="29809" y="157947"/>
                </a:lnTo>
                <a:lnTo>
                  <a:pt x="32255" y="167210"/>
                </a:lnTo>
                <a:lnTo>
                  <a:pt x="34838" y="175291"/>
                </a:lnTo>
                <a:lnTo>
                  <a:pt x="37513" y="182583"/>
                </a:lnTo>
                <a:lnTo>
                  <a:pt x="39297" y="188397"/>
                </a:lnTo>
                <a:lnTo>
                  <a:pt x="40485" y="193225"/>
                </a:lnTo>
                <a:lnTo>
                  <a:pt x="41278" y="197397"/>
                </a:lnTo>
                <a:lnTo>
                  <a:pt x="42759" y="200178"/>
                </a:lnTo>
                <a:lnTo>
                  <a:pt x="44698" y="202032"/>
                </a:lnTo>
                <a:lnTo>
                  <a:pt x="51436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57"/>
          <p:cNvSpPr/>
          <p:nvPr/>
        </p:nvSpPr>
        <p:spPr>
          <a:xfrm>
            <a:off x="2188844" y="29575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58"/>
          <p:cNvSpPr/>
          <p:nvPr/>
        </p:nvSpPr>
        <p:spPr>
          <a:xfrm>
            <a:off x="2318772" y="2881558"/>
            <a:ext cx="204401" cy="314634"/>
          </a:xfrm>
          <a:custGeom>
            <a:avLst/>
            <a:gdLst/>
            <a:ahLst/>
            <a:cxnLst/>
            <a:rect l="0" t="0" r="0" b="0"/>
            <a:pathLst>
              <a:path w="204401" h="314634">
                <a:moveTo>
                  <a:pt x="92957" y="84527"/>
                </a:moveTo>
                <a:lnTo>
                  <a:pt x="79305" y="93628"/>
                </a:lnTo>
                <a:lnTo>
                  <a:pt x="74331" y="97262"/>
                </a:lnTo>
                <a:lnTo>
                  <a:pt x="70062" y="100637"/>
                </a:lnTo>
                <a:lnTo>
                  <a:pt x="66264" y="103839"/>
                </a:lnTo>
                <a:lnTo>
                  <a:pt x="62779" y="106927"/>
                </a:lnTo>
                <a:lnTo>
                  <a:pt x="56367" y="112897"/>
                </a:lnTo>
                <a:lnTo>
                  <a:pt x="44490" y="124491"/>
                </a:lnTo>
                <a:lnTo>
                  <a:pt x="38714" y="130229"/>
                </a:lnTo>
                <a:lnTo>
                  <a:pt x="32972" y="138494"/>
                </a:lnTo>
                <a:lnTo>
                  <a:pt x="30107" y="143365"/>
                </a:lnTo>
                <a:lnTo>
                  <a:pt x="27245" y="148517"/>
                </a:lnTo>
                <a:lnTo>
                  <a:pt x="21524" y="159322"/>
                </a:lnTo>
                <a:lnTo>
                  <a:pt x="12949" y="176115"/>
                </a:lnTo>
                <a:lnTo>
                  <a:pt x="9773" y="184923"/>
                </a:lnTo>
                <a:lnTo>
                  <a:pt x="8926" y="188605"/>
                </a:lnTo>
                <a:lnTo>
                  <a:pt x="3183" y="221092"/>
                </a:lnTo>
                <a:lnTo>
                  <a:pt x="1676" y="231768"/>
                </a:lnTo>
                <a:lnTo>
                  <a:pt x="670" y="240790"/>
                </a:lnTo>
                <a:lnTo>
                  <a:pt x="0" y="248710"/>
                </a:lnTo>
                <a:lnTo>
                  <a:pt x="506" y="254942"/>
                </a:lnTo>
                <a:lnTo>
                  <a:pt x="4816" y="269217"/>
                </a:lnTo>
                <a:lnTo>
                  <a:pt x="5621" y="274328"/>
                </a:lnTo>
                <a:lnTo>
                  <a:pt x="6158" y="279641"/>
                </a:lnTo>
                <a:lnTo>
                  <a:pt x="7469" y="284135"/>
                </a:lnTo>
                <a:lnTo>
                  <a:pt x="11465" y="291669"/>
                </a:lnTo>
                <a:lnTo>
                  <a:pt x="16416" y="298192"/>
                </a:lnTo>
                <a:lnTo>
                  <a:pt x="19070" y="301265"/>
                </a:lnTo>
                <a:lnTo>
                  <a:pt x="21792" y="303314"/>
                </a:lnTo>
                <a:lnTo>
                  <a:pt x="27356" y="305591"/>
                </a:lnTo>
                <a:lnTo>
                  <a:pt x="33004" y="309142"/>
                </a:lnTo>
                <a:lnTo>
                  <a:pt x="35843" y="311423"/>
                </a:lnTo>
                <a:lnTo>
                  <a:pt x="38689" y="312943"/>
                </a:lnTo>
                <a:lnTo>
                  <a:pt x="44391" y="314633"/>
                </a:lnTo>
                <a:lnTo>
                  <a:pt x="47245" y="314131"/>
                </a:lnTo>
                <a:lnTo>
                  <a:pt x="52956" y="311033"/>
                </a:lnTo>
                <a:lnTo>
                  <a:pt x="54860" y="308873"/>
                </a:lnTo>
                <a:lnTo>
                  <a:pt x="56129" y="306481"/>
                </a:lnTo>
                <a:lnTo>
                  <a:pt x="56975" y="303934"/>
                </a:lnTo>
                <a:lnTo>
                  <a:pt x="60455" y="298563"/>
                </a:lnTo>
                <a:lnTo>
                  <a:pt x="62717" y="295798"/>
                </a:lnTo>
                <a:lnTo>
                  <a:pt x="64225" y="293001"/>
                </a:lnTo>
                <a:lnTo>
                  <a:pt x="65900" y="287354"/>
                </a:lnTo>
                <a:lnTo>
                  <a:pt x="66644" y="279130"/>
                </a:lnTo>
                <a:lnTo>
                  <a:pt x="66843" y="274269"/>
                </a:lnTo>
                <a:lnTo>
                  <a:pt x="67928" y="269124"/>
                </a:lnTo>
                <a:lnTo>
                  <a:pt x="69604" y="263789"/>
                </a:lnTo>
                <a:lnTo>
                  <a:pt x="71673" y="258328"/>
                </a:lnTo>
                <a:lnTo>
                  <a:pt x="73053" y="251829"/>
                </a:lnTo>
                <a:lnTo>
                  <a:pt x="73973" y="244639"/>
                </a:lnTo>
                <a:lnTo>
                  <a:pt x="74586" y="236988"/>
                </a:lnTo>
                <a:lnTo>
                  <a:pt x="74995" y="229030"/>
                </a:lnTo>
                <a:lnTo>
                  <a:pt x="75449" y="212568"/>
                </a:lnTo>
                <a:lnTo>
                  <a:pt x="75741" y="178893"/>
                </a:lnTo>
                <a:lnTo>
                  <a:pt x="75810" y="64840"/>
                </a:lnTo>
                <a:lnTo>
                  <a:pt x="74858" y="54257"/>
                </a:lnTo>
                <a:lnTo>
                  <a:pt x="73271" y="44344"/>
                </a:lnTo>
                <a:lnTo>
                  <a:pt x="71261" y="34879"/>
                </a:lnTo>
                <a:lnTo>
                  <a:pt x="68968" y="26663"/>
                </a:lnTo>
                <a:lnTo>
                  <a:pt x="66487" y="19281"/>
                </a:lnTo>
                <a:lnTo>
                  <a:pt x="60212" y="2847"/>
                </a:lnTo>
                <a:lnTo>
                  <a:pt x="58745" y="1498"/>
                </a:lnTo>
                <a:lnTo>
                  <a:pt x="56814" y="600"/>
                </a:lnTo>
                <a:lnTo>
                  <a:pt x="54574" y="0"/>
                </a:lnTo>
                <a:lnTo>
                  <a:pt x="53081" y="553"/>
                </a:lnTo>
                <a:lnTo>
                  <a:pt x="52086" y="1874"/>
                </a:lnTo>
                <a:lnTo>
                  <a:pt x="51422" y="3708"/>
                </a:lnTo>
                <a:lnTo>
                  <a:pt x="51932" y="11597"/>
                </a:lnTo>
                <a:lnTo>
                  <a:pt x="53225" y="23525"/>
                </a:lnTo>
                <a:lnTo>
                  <a:pt x="62143" y="90574"/>
                </a:lnTo>
                <a:lnTo>
                  <a:pt x="64795" y="106656"/>
                </a:lnTo>
                <a:lnTo>
                  <a:pt x="67515" y="121187"/>
                </a:lnTo>
                <a:lnTo>
                  <a:pt x="70281" y="134684"/>
                </a:lnTo>
                <a:lnTo>
                  <a:pt x="74030" y="145588"/>
                </a:lnTo>
                <a:lnTo>
                  <a:pt x="78434" y="154762"/>
                </a:lnTo>
                <a:lnTo>
                  <a:pt x="83275" y="162782"/>
                </a:lnTo>
                <a:lnTo>
                  <a:pt x="87455" y="169082"/>
                </a:lnTo>
                <a:lnTo>
                  <a:pt x="91194" y="174234"/>
                </a:lnTo>
                <a:lnTo>
                  <a:pt x="94640" y="178622"/>
                </a:lnTo>
                <a:lnTo>
                  <a:pt x="97889" y="183452"/>
                </a:lnTo>
                <a:lnTo>
                  <a:pt x="101008" y="188577"/>
                </a:lnTo>
                <a:lnTo>
                  <a:pt x="107013" y="198399"/>
                </a:lnTo>
                <a:lnTo>
                  <a:pt x="112857" y="205939"/>
                </a:lnTo>
                <a:lnTo>
                  <a:pt x="118629" y="212465"/>
                </a:lnTo>
                <a:lnTo>
                  <a:pt x="121502" y="215539"/>
                </a:lnTo>
                <a:lnTo>
                  <a:pt x="125322" y="218541"/>
                </a:lnTo>
                <a:lnTo>
                  <a:pt x="129774" y="221494"/>
                </a:lnTo>
                <a:lnTo>
                  <a:pt x="134647" y="224416"/>
                </a:lnTo>
                <a:lnTo>
                  <a:pt x="138848" y="227316"/>
                </a:lnTo>
                <a:lnTo>
                  <a:pt x="142601" y="230202"/>
                </a:lnTo>
                <a:lnTo>
                  <a:pt x="146056" y="233079"/>
                </a:lnTo>
                <a:lnTo>
                  <a:pt x="150264" y="234996"/>
                </a:lnTo>
                <a:lnTo>
                  <a:pt x="154974" y="236275"/>
                </a:lnTo>
                <a:lnTo>
                  <a:pt x="160019" y="237127"/>
                </a:lnTo>
                <a:lnTo>
                  <a:pt x="165288" y="238648"/>
                </a:lnTo>
                <a:lnTo>
                  <a:pt x="170705" y="240614"/>
                </a:lnTo>
                <a:lnTo>
                  <a:pt x="176222" y="242877"/>
                </a:lnTo>
                <a:lnTo>
                  <a:pt x="180852" y="244386"/>
                </a:lnTo>
                <a:lnTo>
                  <a:pt x="184891" y="245392"/>
                </a:lnTo>
                <a:lnTo>
                  <a:pt x="204400" y="238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9"/>
          <p:cNvSpPr/>
          <p:nvPr/>
        </p:nvSpPr>
        <p:spPr>
          <a:xfrm>
            <a:off x="2557601" y="2974806"/>
            <a:ext cx="169374" cy="299171"/>
          </a:xfrm>
          <a:custGeom>
            <a:avLst/>
            <a:gdLst/>
            <a:ahLst/>
            <a:cxnLst/>
            <a:rect l="0" t="0" r="0" b="0"/>
            <a:pathLst>
              <a:path w="169374" h="299171">
                <a:moveTo>
                  <a:pt x="25578" y="16996"/>
                </a:moveTo>
                <a:lnTo>
                  <a:pt x="25578" y="30649"/>
                </a:lnTo>
                <a:lnTo>
                  <a:pt x="26531" y="38480"/>
                </a:lnTo>
                <a:lnTo>
                  <a:pt x="28118" y="47511"/>
                </a:lnTo>
                <a:lnTo>
                  <a:pt x="30130" y="57342"/>
                </a:lnTo>
                <a:lnTo>
                  <a:pt x="34904" y="78425"/>
                </a:lnTo>
                <a:lnTo>
                  <a:pt x="37510" y="89381"/>
                </a:lnTo>
                <a:lnTo>
                  <a:pt x="40200" y="99543"/>
                </a:lnTo>
                <a:lnTo>
                  <a:pt x="45730" y="118454"/>
                </a:lnTo>
                <a:lnTo>
                  <a:pt x="47585" y="127497"/>
                </a:lnTo>
                <a:lnTo>
                  <a:pt x="48822" y="136383"/>
                </a:lnTo>
                <a:lnTo>
                  <a:pt x="49647" y="145165"/>
                </a:lnTo>
                <a:lnTo>
                  <a:pt x="51149" y="152925"/>
                </a:lnTo>
                <a:lnTo>
                  <a:pt x="53103" y="160003"/>
                </a:lnTo>
                <a:lnTo>
                  <a:pt x="55358" y="166626"/>
                </a:lnTo>
                <a:lnTo>
                  <a:pt x="62944" y="186686"/>
                </a:lnTo>
                <a:lnTo>
                  <a:pt x="67634" y="198703"/>
                </a:lnTo>
                <a:lnTo>
                  <a:pt x="77925" y="227295"/>
                </a:lnTo>
                <a:lnTo>
                  <a:pt x="83336" y="242920"/>
                </a:lnTo>
                <a:lnTo>
                  <a:pt x="87896" y="254290"/>
                </a:lnTo>
                <a:lnTo>
                  <a:pt x="91889" y="262822"/>
                </a:lnTo>
                <a:lnTo>
                  <a:pt x="95503" y="269462"/>
                </a:lnTo>
                <a:lnTo>
                  <a:pt x="97912" y="276747"/>
                </a:lnTo>
                <a:lnTo>
                  <a:pt x="99518" y="284461"/>
                </a:lnTo>
                <a:lnTo>
                  <a:pt x="100589" y="292461"/>
                </a:lnTo>
                <a:lnTo>
                  <a:pt x="101779" y="298810"/>
                </a:lnTo>
                <a:lnTo>
                  <a:pt x="102097" y="299170"/>
                </a:lnTo>
                <a:lnTo>
                  <a:pt x="97992" y="295125"/>
                </a:lnTo>
                <a:lnTo>
                  <a:pt x="96714" y="292903"/>
                </a:lnTo>
                <a:lnTo>
                  <a:pt x="93963" y="285225"/>
                </a:lnTo>
                <a:lnTo>
                  <a:pt x="89944" y="279719"/>
                </a:lnTo>
                <a:lnTo>
                  <a:pt x="84983" y="271557"/>
                </a:lnTo>
                <a:lnTo>
                  <a:pt x="79603" y="261579"/>
                </a:lnTo>
                <a:lnTo>
                  <a:pt x="65548" y="234013"/>
                </a:lnTo>
                <a:lnTo>
                  <a:pt x="61750" y="228349"/>
                </a:lnTo>
                <a:lnTo>
                  <a:pt x="57313" y="222668"/>
                </a:lnTo>
                <a:lnTo>
                  <a:pt x="52450" y="216976"/>
                </a:lnTo>
                <a:lnTo>
                  <a:pt x="48255" y="209371"/>
                </a:lnTo>
                <a:lnTo>
                  <a:pt x="44506" y="200491"/>
                </a:lnTo>
                <a:lnTo>
                  <a:pt x="41054" y="190761"/>
                </a:lnTo>
                <a:lnTo>
                  <a:pt x="37801" y="182369"/>
                </a:lnTo>
                <a:lnTo>
                  <a:pt x="34679" y="174870"/>
                </a:lnTo>
                <a:lnTo>
                  <a:pt x="31646" y="167965"/>
                </a:lnTo>
                <a:lnTo>
                  <a:pt x="25735" y="155213"/>
                </a:lnTo>
                <a:lnTo>
                  <a:pt x="22825" y="149146"/>
                </a:lnTo>
                <a:lnTo>
                  <a:pt x="19592" y="139864"/>
                </a:lnTo>
                <a:lnTo>
                  <a:pt x="17203" y="131612"/>
                </a:lnTo>
                <a:lnTo>
                  <a:pt x="15232" y="126744"/>
                </a:lnTo>
                <a:lnTo>
                  <a:pt x="12966" y="121594"/>
                </a:lnTo>
                <a:lnTo>
                  <a:pt x="7908" y="113332"/>
                </a:lnTo>
                <a:lnTo>
                  <a:pt x="5226" y="109795"/>
                </a:lnTo>
                <a:lnTo>
                  <a:pt x="2245" y="103325"/>
                </a:lnTo>
                <a:lnTo>
                  <a:pt x="921" y="95369"/>
                </a:lnTo>
                <a:lnTo>
                  <a:pt x="568" y="89248"/>
                </a:lnTo>
                <a:lnTo>
                  <a:pt x="175" y="74825"/>
                </a:lnTo>
                <a:lnTo>
                  <a:pt x="0" y="58890"/>
                </a:lnTo>
                <a:lnTo>
                  <a:pt x="907" y="52546"/>
                </a:lnTo>
                <a:lnTo>
                  <a:pt x="2463" y="47363"/>
                </a:lnTo>
                <a:lnTo>
                  <a:pt x="5780" y="39065"/>
                </a:lnTo>
                <a:lnTo>
                  <a:pt x="7254" y="32202"/>
                </a:lnTo>
                <a:lnTo>
                  <a:pt x="10450" y="25977"/>
                </a:lnTo>
                <a:lnTo>
                  <a:pt x="15044" y="20035"/>
                </a:lnTo>
                <a:lnTo>
                  <a:pt x="20262" y="14219"/>
                </a:lnTo>
                <a:lnTo>
                  <a:pt x="25756" y="8459"/>
                </a:lnTo>
                <a:lnTo>
                  <a:pt x="28554" y="5590"/>
                </a:lnTo>
                <a:lnTo>
                  <a:pt x="32325" y="3677"/>
                </a:lnTo>
                <a:lnTo>
                  <a:pt x="36743" y="2402"/>
                </a:lnTo>
                <a:lnTo>
                  <a:pt x="41594" y="1552"/>
                </a:lnTo>
                <a:lnTo>
                  <a:pt x="45781" y="985"/>
                </a:lnTo>
                <a:lnTo>
                  <a:pt x="49524" y="607"/>
                </a:lnTo>
                <a:lnTo>
                  <a:pt x="52972" y="355"/>
                </a:lnTo>
                <a:lnTo>
                  <a:pt x="58128" y="187"/>
                </a:lnTo>
                <a:lnTo>
                  <a:pt x="71478" y="0"/>
                </a:lnTo>
                <a:lnTo>
                  <a:pt x="78085" y="903"/>
                </a:lnTo>
                <a:lnTo>
                  <a:pt x="84396" y="2458"/>
                </a:lnTo>
                <a:lnTo>
                  <a:pt x="90507" y="4446"/>
                </a:lnTo>
                <a:lnTo>
                  <a:pt x="95534" y="5772"/>
                </a:lnTo>
                <a:lnTo>
                  <a:pt x="99838" y="6656"/>
                </a:lnTo>
                <a:lnTo>
                  <a:pt x="103660" y="7245"/>
                </a:lnTo>
                <a:lnTo>
                  <a:pt x="108113" y="8590"/>
                </a:lnTo>
                <a:lnTo>
                  <a:pt x="112986" y="10440"/>
                </a:lnTo>
                <a:lnTo>
                  <a:pt x="118140" y="12625"/>
                </a:lnTo>
                <a:lnTo>
                  <a:pt x="124434" y="16940"/>
                </a:lnTo>
                <a:lnTo>
                  <a:pt x="131487" y="22674"/>
                </a:lnTo>
                <a:lnTo>
                  <a:pt x="145039" y="34759"/>
                </a:lnTo>
                <a:lnTo>
                  <a:pt x="154237" y="43306"/>
                </a:lnTo>
                <a:lnTo>
                  <a:pt x="164770" y="53472"/>
                </a:lnTo>
                <a:lnTo>
                  <a:pt x="166950" y="58459"/>
                </a:lnTo>
                <a:lnTo>
                  <a:pt x="168404" y="64640"/>
                </a:lnTo>
                <a:lnTo>
                  <a:pt x="169373" y="71619"/>
                </a:lnTo>
                <a:lnTo>
                  <a:pt x="169067" y="77224"/>
                </a:lnTo>
                <a:lnTo>
                  <a:pt x="167910" y="81913"/>
                </a:lnTo>
                <a:lnTo>
                  <a:pt x="166186" y="85992"/>
                </a:lnTo>
                <a:lnTo>
                  <a:pt x="163132" y="90615"/>
                </a:lnTo>
                <a:lnTo>
                  <a:pt x="159191" y="95603"/>
                </a:lnTo>
                <a:lnTo>
                  <a:pt x="154658" y="100833"/>
                </a:lnTo>
                <a:lnTo>
                  <a:pt x="148779" y="106225"/>
                </a:lnTo>
                <a:lnTo>
                  <a:pt x="142002" y="111725"/>
                </a:lnTo>
                <a:lnTo>
                  <a:pt x="134627" y="117296"/>
                </a:lnTo>
                <a:lnTo>
                  <a:pt x="126852" y="121963"/>
                </a:lnTo>
                <a:lnTo>
                  <a:pt x="118812" y="126026"/>
                </a:lnTo>
                <a:lnTo>
                  <a:pt x="110594" y="129688"/>
                </a:lnTo>
                <a:lnTo>
                  <a:pt x="103211" y="134034"/>
                </a:lnTo>
                <a:lnTo>
                  <a:pt x="96383" y="138836"/>
                </a:lnTo>
                <a:lnTo>
                  <a:pt x="89927" y="143943"/>
                </a:lnTo>
                <a:lnTo>
                  <a:pt x="83717" y="148300"/>
                </a:lnTo>
                <a:lnTo>
                  <a:pt x="77673" y="152157"/>
                </a:lnTo>
                <a:lnTo>
                  <a:pt x="71738" y="155681"/>
                </a:lnTo>
                <a:lnTo>
                  <a:pt x="65876" y="158030"/>
                </a:lnTo>
                <a:lnTo>
                  <a:pt x="60064" y="159596"/>
                </a:lnTo>
                <a:lnTo>
                  <a:pt x="54284" y="160640"/>
                </a:lnTo>
                <a:lnTo>
                  <a:pt x="46620" y="162289"/>
                </a:lnTo>
                <a:lnTo>
                  <a:pt x="27946" y="166661"/>
                </a:lnTo>
                <a:lnTo>
                  <a:pt x="20489" y="168207"/>
                </a:lnTo>
                <a:lnTo>
                  <a:pt x="14565" y="169239"/>
                </a:lnTo>
                <a:lnTo>
                  <a:pt x="9664" y="169926"/>
                </a:lnTo>
                <a:lnTo>
                  <a:pt x="6396" y="169432"/>
                </a:lnTo>
                <a:lnTo>
                  <a:pt x="4218" y="168150"/>
                </a:lnTo>
                <a:lnTo>
                  <a:pt x="2766" y="166343"/>
                </a:lnTo>
                <a:lnTo>
                  <a:pt x="1152" y="159255"/>
                </a:lnTo>
                <a:lnTo>
                  <a:pt x="722" y="154698"/>
                </a:lnTo>
                <a:lnTo>
                  <a:pt x="1387" y="150707"/>
                </a:lnTo>
                <a:lnTo>
                  <a:pt x="5922" y="141492"/>
                </a:lnTo>
                <a:lnTo>
                  <a:pt x="8433" y="1370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0"/>
          <p:cNvSpPr/>
          <p:nvPr/>
        </p:nvSpPr>
        <p:spPr>
          <a:xfrm>
            <a:off x="2808448" y="2966085"/>
            <a:ext cx="71044" cy="171298"/>
          </a:xfrm>
          <a:custGeom>
            <a:avLst/>
            <a:gdLst/>
            <a:ahLst/>
            <a:cxnLst/>
            <a:rect l="0" t="0" r="0" b="0"/>
            <a:pathLst>
              <a:path w="71044" h="171298">
                <a:moveTo>
                  <a:pt x="14761" y="17145"/>
                </a:moveTo>
                <a:lnTo>
                  <a:pt x="5660" y="30797"/>
                </a:lnTo>
                <a:lnTo>
                  <a:pt x="2979" y="35771"/>
                </a:lnTo>
                <a:lnTo>
                  <a:pt x="1191" y="40040"/>
                </a:lnTo>
                <a:lnTo>
                  <a:pt x="0" y="43838"/>
                </a:lnTo>
                <a:lnTo>
                  <a:pt x="158" y="50180"/>
                </a:lnTo>
                <a:lnTo>
                  <a:pt x="1216" y="58218"/>
                </a:lnTo>
                <a:lnTo>
                  <a:pt x="2874" y="67387"/>
                </a:lnTo>
                <a:lnTo>
                  <a:pt x="3979" y="75404"/>
                </a:lnTo>
                <a:lnTo>
                  <a:pt x="4715" y="82655"/>
                </a:lnTo>
                <a:lnTo>
                  <a:pt x="5534" y="94838"/>
                </a:lnTo>
                <a:lnTo>
                  <a:pt x="5898" y="103427"/>
                </a:lnTo>
                <a:lnTo>
                  <a:pt x="6947" y="108004"/>
                </a:lnTo>
                <a:lnTo>
                  <a:pt x="8600" y="112960"/>
                </a:lnTo>
                <a:lnTo>
                  <a:pt x="10654" y="118169"/>
                </a:lnTo>
                <a:lnTo>
                  <a:pt x="12023" y="123547"/>
                </a:lnTo>
                <a:lnTo>
                  <a:pt x="12936" y="129037"/>
                </a:lnTo>
                <a:lnTo>
                  <a:pt x="13544" y="134602"/>
                </a:lnTo>
                <a:lnTo>
                  <a:pt x="14902" y="139264"/>
                </a:lnTo>
                <a:lnTo>
                  <a:pt x="16760" y="143325"/>
                </a:lnTo>
                <a:lnTo>
                  <a:pt x="18952" y="146985"/>
                </a:lnTo>
                <a:lnTo>
                  <a:pt x="20413" y="150378"/>
                </a:lnTo>
                <a:lnTo>
                  <a:pt x="21386" y="153591"/>
                </a:lnTo>
                <a:lnTo>
                  <a:pt x="22036" y="156686"/>
                </a:lnTo>
                <a:lnTo>
                  <a:pt x="23421" y="159703"/>
                </a:lnTo>
                <a:lnTo>
                  <a:pt x="25297" y="162666"/>
                </a:lnTo>
                <a:lnTo>
                  <a:pt x="27500" y="165594"/>
                </a:lnTo>
                <a:lnTo>
                  <a:pt x="29921" y="167546"/>
                </a:lnTo>
                <a:lnTo>
                  <a:pt x="32488" y="168847"/>
                </a:lnTo>
                <a:lnTo>
                  <a:pt x="35152" y="169715"/>
                </a:lnTo>
                <a:lnTo>
                  <a:pt x="37880" y="170293"/>
                </a:lnTo>
                <a:lnTo>
                  <a:pt x="40651" y="170678"/>
                </a:lnTo>
                <a:lnTo>
                  <a:pt x="47392" y="171297"/>
                </a:lnTo>
                <a:lnTo>
                  <a:pt x="48898" y="170396"/>
                </a:lnTo>
                <a:lnTo>
                  <a:pt x="50854" y="168842"/>
                </a:lnTo>
                <a:lnTo>
                  <a:pt x="53111" y="166854"/>
                </a:lnTo>
                <a:lnTo>
                  <a:pt x="55568" y="164576"/>
                </a:lnTo>
                <a:lnTo>
                  <a:pt x="60838" y="159504"/>
                </a:lnTo>
                <a:lnTo>
                  <a:pt x="62624" y="154914"/>
                </a:lnTo>
                <a:lnTo>
                  <a:pt x="63815" y="148996"/>
                </a:lnTo>
                <a:lnTo>
                  <a:pt x="64609" y="142193"/>
                </a:lnTo>
                <a:lnTo>
                  <a:pt x="65138" y="135753"/>
                </a:lnTo>
                <a:lnTo>
                  <a:pt x="65491" y="129554"/>
                </a:lnTo>
                <a:lnTo>
                  <a:pt x="65726" y="123517"/>
                </a:lnTo>
                <a:lnTo>
                  <a:pt x="66835" y="115682"/>
                </a:lnTo>
                <a:lnTo>
                  <a:pt x="68527" y="106648"/>
                </a:lnTo>
                <a:lnTo>
                  <a:pt x="70608" y="96816"/>
                </a:lnTo>
                <a:lnTo>
                  <a:pt x="71043" y="89309"/>
                </a:lnTo>
                <a:lnTo>
                  <a:pt x="70380" y="83352"/>
                </a:lnTo>
                <a:lnTo>
                  <a:pt x="68985" y="78428"/>
                </a:lnTo>
                <a:lnTo>
                  <a:pt x="68056" y="73240"/>
                </a:lnTo>
                <a:lnTo>
                  <a:pt x="67436" y="67877"/>
                </a:lnTo>
                <a:lnTo>
                  <a:pt x="67023" y="62396"/>
                </a:lnTo>
                <a:lnTo>
                  <a:pt x="66564" y="53766"/>
                </a:lnTo>
                <a:lnTo>
                  <a:pt x="66441" y="50132"/>
                </a:lnTo>
                <a:lnTo>
                  <a:pt x="65407" y="45803"/>
                </a:lnTo>
                <a:lnTo>
                  <a:pt x="63765" y="41013"/>
                </a:lnTo>
                <a:lnTo>
                  <a:pt x="58837" y="28738"/>
                </a:lnTo>
                <a:lnTo>
                  <a:pt x="57480" y="26779"/>
                </a:lnTo>
                <a:lnTo>
                  <a:pt x="55623" y="24520"/>
                </a:lnTo>
                <a:lnTo>
                  <a:pt x="53433" y="22062"/>
                </a:lnTo>
                <a:lnTo>
                  <a:pt x="48459" y="16790"/>
                </a:lnTo>
                <a:lnTo>
                  <a:pt x="45799" y="14051"/>
                </a:lnTo>
                <a:lnTo>
                  <a:pt x="43073" y="12224"/>
                </a:lnTo>
                <a:lnTo>
                  <a:pt x="40303" y="11007"/>
                </a:lnTo>
                <a:lnTo>
                  <a:pt x="37504" y="10195"/>
                </a:lnTo>
                <a:lnTo>
                  <a:pt x="34686" y="8702"/>
                </a:lnTo>
                <a:lnTo>
                  <a:pt x="31854" y="6754"/>
                </a:lnTo>
                <a:lnTo>
                  <a:pt x="29014" y="4502"/>
                </a:lnTo>
                <a:lnTo>
                  <a:pt x="26168" y="3001"/>
                </a:lnTo>
                <a:lnTo>
                  <a:pt x="23319" y="2001"/>
                </a:lnTo>
                <a:lnTo>
                  <a:pt x="147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61"/>
          <p:cNvSpPr/>
          <p:nvPr/>
        </p:nvSpPr>
        <p:spPr>
          <a:xfrm>
            <a:off x="2943225" y="2948939"/>
            <a:ext cx="34290" cy="180024"/>
          </a:xfrm>
          <a:custGeom>
            <a:avLst/>
            <a:gdLst/>
            <a:ahLst/>
            <a:cxnLst/>
            <a:rect l="0" t="0" r="0" b="0"/>
            <a:pathLst>
              <a:path w="34290" h="180024">
                <a:moveTo>
                  <a:pt x="0" y="0"/>
                </a:moveTo>
                <a:lnTo>
                  <a:pt x="4550" y="13653"/>
                </a:lnTo>
                <a:lnTo>
                  <a:pt x="6843" y="19580"/>
                </a:lnTo>
                <a:lnTo>
                  <a:pt x="9325" y="25436"/>
                </a:lnTo>
                <a:lnTo>
                  <a:pt x="11931" y="31245"/>
                </a:lnTo>
                <a:lnTo>
                  <a:pt x="14621" y="41785"/>
                </a:lnTo>
                <a:lnTo>
                  <a:pt x="17368" y="55480"/>
                </a:lnTo>
                <a:lnTo>
                  <a:pt x="20151" y="71277"/>
                </a:lnTo>
                <a:lnTo>
                  <a:pt x="22006" y="83713"/>
                </a:lnTo>
                <a:lnTo>
                  <a:pt x="23243" y="93909"/>
                </a:lnTo>
                <a:lnTo>
                  <a:pt x="24617" y="109365"/>
                </a:lnTo>
                <a:lnTo>
                  <a:pt x="25228" y="119410"/>
                </a:lnTo>
                <a:lnTo>
                  <a:pt x="25500" y="129589"/>
                </a:lnTo>
                <a:lnTo>
                  <a:pt x="25572" y="134970"/>
                </a:lnTo>
                <a:lnTo>
                  <a:pt x="26573" y="139510"/>
                </a:lnTo>
                <a:lnTo>
                  <a:pt x="28193" y="143489"/>
                </a:lnTo>
                <a:lnTo>
                  <a:pt x="30225" y="147095"/>
                </a:lnTo>
                <a:lnTo>
                  <a:pt x="31580" y="150451"/>
                </a:lnTo>
                <a:lnTo>
                  <a:pt x="32483" y="153641"/>
                </a:lnTo>
                <a:lnTo>
                  <a:pt x="33085" y="156720"/>
                </a:lnTo>
                <a:lnTo>
                  <a:pt x="32534" y="159725"/>
                </a:lnTo>
                <a:lnTo>
                  <a:pt x="31214" y="162681"/>
                </a:lnTo>
                <a:lnTo>
                  <a:pt x="29382" y="165604"/>
                </a:lnTo>
                <a:lnTo>
                  <a:pt x="28160" y="168506"/>
                </a:lnTo>
                <a:lnTo>
                  <a:pt x="27346" y="171392"/>
                </a:lnTo>
                <a:lnTo>
                  <a:pt x="26200" y="177466"/>
                </a:lnTo>
                <a:lnTo>
                  <a:pt x="34289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2"/>
          <p:cNvSpPr/>
          <p:nvPr/>
        </p:nvSpPr>
        <p:spPr>
          <a:xfrm>
            <a:off x="3020377" y="2923222"/>
            <a:ext cx="222886" cy="226642"/>
          </a:xfrm>
          <a:custGeom>
            <a:avLst/>
            <a:gdLst/>
            <a:ahLst/>
            <a:cxnLst/>
            <a:rect l="0" t="0" r="0" b="0"/>
            <a:pathLst>
              <a:path w="222886" h="226642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1" y="23864"/>
                </a:lnTo>
                <a:lnTo>
                  <a:pt x="8731" y="29244"/>
                </a:lnTo>
                <a:lnTo>
                  <a:pt x="10583" y="34736"/>
                </a:lnTo>
                <a:lnTo>
                  <a:pt x="12770" y="40302"/>
                </a:lnTo>
                <a:lnTo>
                  <a:pt x="15181" y="44966"/>
                </a:lnTo>
                <a:lnTo>
                  <a:pt x="17741" y="49027"/>
                </a:lnTo>
                <a:lnTo>
                  <a:pt x="20400" y="52687"/>
                </a:lnTo>
                <a:lnTo>
                  <a:pt x="22172" y="57032"/>
                </a:lnTo>
                <a:lnTo>
                  <a:pt x="23354" y="61834"/>
                </a:lnTo>
                <a:lnTo>
                  <a:pt x="24142" y="66940"/>
                </a:lnTo>
                <a:lnTo>
                  <a:pt x="25620" y="72250"/>
                </a:lnTo>
                <a:lnTo>
                  <a:pt x="27557" y="77694"/>
                </a:lnTo>
                <a:lnTo>
                  <a:pt x="29801" y="83228"/>
                </a:lnTo>
                <a:lnTo>
                  <a:pt x="32250" y="89776"/>
                </a:lnTo>
                <a:lnTo>
                  <a:pt x="37511" y="104670"/>
                </a:lnTo>
                <a:lnTo>
                  <a:pt x="40247" y="111690"/>
                </a:lnTo>
                <a:lnTo>
                  <a:pt x="43024" y="118275"/>
                </a:lnTo>
                <a:lnTo>
                  <a:pt x="45828" y="124570"/>
                </a:lnTo>
                <a:lnTo>
                  <a:pt x="47697" y="130672"/>
                </a:lnTo>
                <a:lnTo>
                  <a:pt x="48943" y="136645"/>
                </a:lnTo>
                <a:lnTo>
                  <a:pt x="49774" y="142531"/>
                </a:lnTo>
                <a:lnTo>
                  <a:pt x="50328" y="147408"/>
                </a:lnTo>
                <a:lnTo>
                  <a:pt x="50697" y="151612"/>
                </a:lnTo>
                <a:lnTo>
                  <a:pt x="50943" y="155367"/>
                </a:lnTo>
                <a:lnTo>
                  <a:pt x="51216" y="162080"/>
                </a:lnTo>
                <a:lnTo>
                  <a:pt x="51392" y="169599"/>
                </a:lnTo>
                <a:lnTo>
                  <a:pt x="51422" y="166351"/>
                </a:lnTo>
                <a:lnTo>
                  <a:pt x="52379" y="159478"/>
                </a:lnTo>
                <a:lnTo>
                  <a:pt x="55982" y="136602"/>
                </a:lnTo>
                <a:lnTo>
                  <a:pt x="58276" y="126310"/>
                </a:lnTo>
                <a:lnTo>
                  <a:pt x="60758" y="117544"/>
                </a:lnTo>
                <a:lnTo>
                  <a:pt x="63366" y="109795"/>
                </a:lnTo>
                <a:lnTo>
                  <a:pt x="67961" y="99867"/>
                </a:lnTo>
                <a:lnTo>
                  <a:pt x="73882" y="88486"/>
                </a:lnTo>
                <a:lnTo>
                  <a:pt x="80687" y="76135"/>
                </a:lnTo>
                <a:lnTo>
                  <a:pt x="87129" y="66949"/>
                </a:lnTo>
                <a:lnTo>
                  <a:pt x="93329" y="59873"/>
                </a:lnTo>
                <a:lnTo>
                  <a:pt x="99367" y="54203"/>
                </a:lnTo>
                <a:lnTo>
                  <a:pt x="105297" y="49470"/>
                </a:lnTo>
                <a:lnTo>
                  <a:pt x="111155" y="45363"/>
                </a:lnTo>
                <a:lnTo>
                  <a:pt x="116966" y="41672"/>
                </a:lnTo>
                <a:lnTo>
                  <a:pt x="121792" y="39211"/>
                </a:lnTo>
                <a:lnTo>
                  <a:pt x="125962" y="37571"/>
                </a:lnTo>
                <a:lnTo>
                  <a:pt x="129695" y="36477"/>
                </a:lnTo>
                <a:lnTo>
                  <a:pt x="134088" y="36701"/>
                </a:lnTo>
                <a:lnTo>
                  <a:pt x="138922" y="37802"/>
                </a:lnTo>
                <a:lnTo>
                  <a:pt x="144050" y="39489"/>
                </a:lnTo>
                <a:lnTo>
                  <a:pt x="148421" y="41566"/>
                </a:lnTo>
                <a:lnTo>
                  <a:pt x="152287" y="43903"/>
                </a:lnTo>
                <a:lnTo>
                  <a:pt x="155817" y="46414"/>
                </a:lnTo>
                <a:lnTo>
                  <a:pt x="160076" y="49040"/>
                </a:lnTo>
                <a:lnTo>
                  <a:pt x="164820" y="51744"/>
                </a:lnTo>
                <a:lnTo>
                  <a:pt x="169887" y="54498"/>
                </a:lnTo>
                <a:lnTo>
                  <a:pt x="173266" y="58240"/>
                </a:lnTo>
                <a:lnTo>
                  <a:pt x="175518" y="62639"/>
                </a:lnTo>
                <a:lnTo>
                  <a:pt x="177020" y="67477"/>
                </a:lnTo>
                <a:lnTo>
                  <a:pt x="178021" y="73560"/>
                </a:lnTo>
                <a:lnTo>
                  <a:pt x="178688" y="80472"/>
                </a:lnTo>
                <a:lnTo>
                  <a:pt x="179133" y="87938"/>
                </a:lnTo>
                <a:lnTo>
                  <a:pt x="179627" y="103854"/>
                </a:lnTo>
                <a:lnTo>
                  <a:pt x="179759" y="112098"/>
                </a:lnTo>
                <a:lnTo>
                  <a:pt x="180799" y="126167"/>
                </a:lnTo>
                <a:lnTo>
                  <a:pt x="185862" y="180258"/>
                </a:lnTo>
                <a:lnTo>
                  <a:pt x="188235" y="216896"/>
                </a:lnTo>
                <a:lnTo>
                  <a:pt x="189308" y="219844"/>
                </a:lnTo>
                <a:lnTo>
                  <a:pt x="193039" y="225661"/>
                </a:lnTo>
                <a:lnTo>
                  <a:pt x="196320" y="226641"/>
                </a:lnTo>
                <a:lnTo>
                  <a:pt x="200413" y="226341"/>
                </a:lnTo>
                <a:lnTo>
                  <a:pt x="205046" y="225189"/>
                </a:lnTo>
                <a:lnTo>
                  <a:pt x="209087" y="223469"/>
                </a:lnTo>
                <a:lnTo>
                  <a:pt x="212734" y="221369"/>
                </a:lnTo>
                <a:lnTo>
                  <a:pt x="22288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63"/>
          <p:cNvSpPr/>
          <p:nvPr/>
        </p:nvSpPr>
        <p:spPr>
          <a:xfrm>
            <a:off x="3337559" y="2794635"/>
            <a:ext cx="162879" cy="298518"/>
          </a:xfrm>
          <a:custGeom>
            <a:avLst/>
            <a:gdLst/>
            <a:ahLst/>
            <a:cxnLst/>
            <a:rect l="0" t="0" r="0" b="0"/>
            <a:pathLst>
              <a:path w="162879" h="298518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6" y="21190"/>
                </a:lnTo>
                <a:lnTo>
                  <a:pt x="11932" y="28414"/>
                </a:lnTo>
                <a:lnTo>
                  <a:pt x="19908" y="54221"/>
                </a:lnTo>
                <a:lnTo>
                  <a:pt x="24703" y="70437"/>
                </a:lnTo>
                <a:lnTo>
                  <a:pt x="27899" y="84105"/>
                </a:lnTo>
                <a:lnTo>
                  <a:pt x="30029" y="96075"/>
                </a:lnTo>
                <a:lnTo>
                  <a:pt x="31450" y="106913"/>
                </a:lnTo>
                <a:lnTo>
                  <a:pt x="32397" y="118900"/>
                </a:lnTo>
                <a:lnTo>
                  <a:pt x="33028" y="131654"/>
                </a:lnTo>
                <a:lnTo>
                  <a:pt x="33449" y="144919"/>
                </a:lnTo>
                <a:lnTo>
                  <a:pt x="34682" y="156620"/>
                </a:lnTo>
                <a:lnTo>
                  <a:pt x="36456" y="167278"/>
                </a:lnTo>
                <a:lnTo>
                  <a:pt x="38592" y="177241"/>
                </a:lnTo>
                <a:lnTo>
                  <a:pt x="40016" y="185788"/>
                </a:lnTo>
                <a:lnTo>
                  <a:pt x="40965" y="193391"/>
                </a:lnTo>
                <a:lnTo>
                  <a:pt x="41597" y="200365"/>
                </a:lnTo>
                <a:lnTo>
                  <a:pt x="42019" y="206919"/>
                </a:lnTo>
                <a:lnTo>
                  <a:pt x="42488" y="219281"/>
                </a:lnTo>
                <a:lnTo>
                  <a:pt x="43566" y="225245"/>
                </a:lnTo>
                <a:lnTo>
                  <a:pt x="45236" y="231126"/>
                </a:lnTo>
                <a:lnTo>
                  <a:pt x="52139" y="251044"/>
                </a:lnTo>
                <a:lnTo>
                  <a:pt x="54762" y="258803"/>
                </a:lnTo>
                <a:lnTo>
                  <a:pt x="58415" y="265880"/>
                </a:lnTo>
                <a:lnTo>
                  <a:pt x="62757" y="272503"/>
                </a:lnTo>
                <a:lnTo>
                  <a:pt x="67555" y="278824"/>
                </a:lnTo>
                <a:lnTo>
                  <a:pt x="71707" y="283037"/>
                </a:lnTo>
                <a:lnTo>
                  <a:pt x="75428" y="285846"/>
                </a:lnTo>
                <a:lnTo>
                  <a:pt x="78860" y="287719"/>
                </a:lnTo>
                <a:lnTo>
                  <a:pt x="82101" y="289920"/>
                </a:lnTo>
                <a:lnTo>
                  <a:pt x="85214" y="292340"/>
                </a:lnTo>
                <a:lnTo>
                  <a:pt x="88242" y="294906"/>
                </a:lnTo>
                <a:lnTo>
                  <a:pt x="92166" y="296616"/>
                </a:lnTo>
                <a:lnTo>
                  <a:pt x="96686" y="297756"/>
                </a:lnTo>
                <a:lnTo>
                  <a:pt x="101605" y="298517"/>
                </a:lnTo>
                <a:lnTo>
                  <a:pt x="107742" y="298071"/>
                </a:lnTo>
                <a:lnTo>
                  <a:pt x="114691" y="296821"/>
                </a:lnTo>
                <a:lnTo>
                  <a:pt x="122180" y="295036"/>
                </a:lnTo>
                <a:lnTo>
                  <a:pt x="128127" y="292893"/>
                </a:lnTo>
                <a:lnTo>
                  <a:pt x="133043" y="290512"/>
                </a:lnTo>
                <a:lnTo>
                  <a:pt x="137273" y="287972"/>
                </a:lnTo>
                <a:lnTo>
                  <a:pt x="141997" y="285326"/>
                </a:lnTo>
                <a:lnTo>
                  <a:pt x="152328" y="279846"/>
                </a:lnTo>
                <a:lnTo>
                  <a:pt x="155845" y="277052"/>
                </a:lnTo>
                <a:lnTo>
                  <a:pt x="158190" y="274236"/>
                </a:lnTo>
                <a:lnTo>
                  <a:pt x="16287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64"/>
          <p:cNvSpPr/>
          <p:nvPr/>
        </p:nvSpPr>
        <p:spPr>
          <a:xfrm>
            <a:off x="3320414" y="2837497"/>
            <a:ext cx="317184" cy="94299"/>
          </a:xfrm>
          <a:custGeom>
            <a:avLst/>
            <a:gdLst/>
            <a:ahLst/>
            <a:cxnLst/>
            <a:rect l="0" t="0" r="0" b="0"/>
            <a:pathLst>
              <a:path w="317184" h="94299">
                <a:moveTo>
                  <a:pt x="0" y="94298"/>
                </a:moveTo>
                <a:lnTo>
                  <a:pt x="23864" y="82366"/>
                </a:lnTo>
                <a:lnTo>
                  <a:pt x="32102" y="78723"/>
                </a:lnTo>
                <a:lnTo>
                  <a:pt x="53955" y="69596"/>
                </a:lnTo>
                <a:lnTo>
                  <a:pt x="68355" y="64495"/>
                </a:lnTo>
                <a:lnTo>
                  <a:pt x="102136" y="53747"/>
                </a:lnTo>
                <a:lnTo>
                  <a:pt x="131754" y="45160"/>
                </a:lnTo>
                <a:lnTo>
                  <a:pt x="144986" y="41537"/>
                </a:lnTo>
                <a:lnTo>
                  <a:pt x="174928" y="32431"/>
                </a:lnTo>
                <a:lnTo>
                  <a:pt x="190914" y="27336"/>
                </a:lnTo>
                <a:lnTo>
                  <a:pt x="204429" y="23939"/>
                </a:lnTo>
                <a:lnTo>
                  <a:pt x="216296" y="21674"/>
                </a:lnTo>
                <a:lnTo>
                  <a:pt x="227065" y="20165"/>
                </a:lnTo>
                <a:lnTo>
                  <a:pt x="237102" y="18206"/>
                </a:lnTo>
                <a:lnTo>
                  <a:pt x="246651" y="15947"/>
                </a:lnTo>
                <a:lnTo>
                  <a:pt x="255874" y="13489"/>
                </a:lnTo>
                <a:lnTo>
                  <a:pt x="278822" y="8218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65"/>
          <p:cNvSpPr/>
          <p:nvPr/>
        </p:nvSpPr>
        <p:spPr>
          <a:xfrm>
            <a:off x="4889182" y="1817370"/>
            <a:ext cx="282894" cy="347522"/>
          </a:xfrm>
          <a:custGeom>
            <a:avLst/>
            <a:gdLst/>
            <a:ahLst/>
            <a:cxnLst/>
            <a:rect l="0" t="0" r="0" b="0"/>
            <a:pathLst>
              <a:path w="282894" h="347522">
                <a:moveTo>
                  <a:pt x="0" y="0"/>
                </a:moveTo>
                <a:lnTo>
                  <a:pt x="4551" y="13652"/>
                </a:lnTo>
                <a:lnTo>
                  <a:pt x="7797" y="19579"/>
                </a:lnTo>
                <a:lnTo>
                  <a:pt x="11865" y="25435"/>
                </a:lnTo>
                <a:lnTo>
                  <a:pt x="19561" y="36069"/>
                </a:lnTo>
                <a:lnTo>
                  <a:pt x="22981" y="43971"/>
                </a:lnTo>
                <a:lnTo>
                  <a:pt x="27041" y="53197"/>
                </a:lnTo>
                <a:lnTo>
                  <a:pt x="29458" y="58325"/>
                </a:lnTo>
                <a:lnTo>
                  <a:pt x="32974" y="62696"/>
                </a:lnTo>
                <a:lnTo>
                  <a:pt x="37223" y="66562"/>
                </a:lnTo>
                <a:lnTo>
                  <a:pt x="41960" y="70092"/>
                </a:lnTo>
                <a:lnTo>
                  <a:pt x="45118" y="74350"/>
                </a:lnTo>
                <a:lnTo>
                  <a:pt x="47224" y="79094"/>
                </a:lnTo>
                <a:lnTo>
                  <a:pt x="48628" y="84162"/>
                </a:lnTo>
                <a:lnTo>
                  <a:pt x="55268" y="94873"/>
                </a:lnTo>
                <a:lnTo>
                  <a:pt x="59705" y="100396"/>
                </a:lnTo>
                <a:lnTo>
                  <a:pt x="109972" y="159249"/>
                </a:lnTo>
                <a:lnTo>
                  <a:pt x="119987" y="171888"/>
                </a:lnTo>
                <a:lnTo>
                  <a:pt x="128569" y="183172"/>
                </a:lnTo>
                <a:lnTo>
                  <a:pt x="135242" y="192599"/>
                </a:lnTo>
                <a:lnTo>
                  <a:pt x="140644" y="200790"/>
                </a:lnTo>
                <a:lnTo>
                  <a:pt x="145198" y="208155"/>
                </a:lnTo>
                <a:lnTo>
                  <a:pt x="150139" y="214970"/>
                </a:lnTo>
                <a:lnTo>
                  <a:pt x="155337" y="221418"/>
                </a:lnTo>
                <a:lnTo>
                  <a:pt x="160708" y="227622"/>
                </a:lnTo>
                <a:lnTo>
                  <a:pt x="169216" y="237055"/>
                </a:lnTo>
                <a:lnTo>
                  <a:pt x="172818" y="240904"/>
                </a:lnTo>
                <a:lnTo>
                  <a:pt x="222324" y="297624"/>
                </a:lnTo>
                <a:lnTo>
                  <a:pt x="233113" y="309442"/>
                </a:lnTo>
                <a:lnTo>
                  <a:pt x="246375" y="323418"/>
                </a:lnTo>
                <a:lnTo>
                  <a:pt x="252692" y="327256"/>
                </a:lnTo>
                <a:lnTo>
                  <a:pt x="257044" y="329613"/>
                </a:lnTo>
                <a:lnTo>
                  <a:pt x="259945" y="332137"/>
                </a:lnTo>
                <a:lnTo>
                  <a:pt x="261879" y="334772"/>
                </a:lnTo>
                <a:lnTo>
                  <a:pt x="263169" y="337481"/>
                </a:lnTo>
                <a:lnTo>
                  <a:pt x="264981" y="339287"/>
                </a:lnTo>
                <a:lnTo>
                  <a:pt x="267142" y="340491"/>
                </a:lnTo>
                <a:lnTo>
                  <a:pt x="269534" y="341294"/>
                </a:lnTo>
                <a:lnTo>
                  <a:pt x="271129" y="342782"/>
                </a:lnTo>
                <a:lnTo>
                  <a:pt x="272193" y="344726"/>
                </a:lnTo>
                <a:lnTo>
                  <a:pt x="272902" y="346975"/>
                </a:lnTo>
                <a:lnTo>
                  <a:pt x="274327" y="347521"/>
                </a:lnTo>
                <a:lnTo>
                  <a:pt x="276230" y="346933"/>
                </a:lnTo>
                <a:lnTo>
                  <a:pt x="282893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66"/>
          <p:cNvSpPr/>
          <p:nvPr/>
        </p:nvSpPr>
        <p:spPr>
          <a:xfrm>
            <a:off x="4880609" y="1834514"/>
            <a:ext cx="265749" cy="334329"/>
          </a:xfrm>
          <a:custGeom>
            <a:avLst/>
            <a:gdLst/>
            <a:ahLst/>
            <a:cxnLst/>
            <a:rect l="0" t="0" r="0" b="0"/>
            <a:pathLst>
              <a:path w="265749" h="334329">
                <a:moveTo>
                  <a:pt x="265748" y="0"/>
                </a:moveTo>
                <a:lnTo>
                  <a:pt x="256647" y="9102"/>
                </a:lnTo>
                <a:lnTo>
                  <a:pt x="253965" y="12736"/>
                </a:lnTo>
                <a:lnTo>
                  <a:pt x="249239" y="22401"/>
                </a:lnTo>
                <a:lnTo>
                  <a:pt x="242230" y="32249"/>
                </a:lnTo>
                <a:lnTo>
                  <a:pt x="236881" y="41638"/>
                </a:lnTo>
                <a:lnTo>
                  <a:pt x="232216" y="48714"/>
                </a:lnTo>
                <a:lnTo>
                  <a:pt x="219412" y="66736"/>
                </a:lnTo>
                <a:lnTo>
                  <a:pt x="212950" y="74971"/>
                </a:lnTo>
                <a:lnTo>
                  <a:pt x="206737" y="82366"/>
                </a:lnTo>
                <a:lnTo>
                  <a:pt x="200690" y="89201"/>
                </a:lnTo>
                <a:lnTo>
                  <a:pt x="188891" y="101875"/>
                </a:lnTo>
                <a:lnTo>
                  <a:pt x="183078" y="107922"/>
                </a:lnTo>
                <a:lnTo>
                  <a:pt x="177297" y="114811"/>
                </a:lnTo>
                <a:lnTo>
                  <a:pt x="171538" y="122261"/>
                </a:lnTo>
                <a:lnTo>
                  <a:pt x="165794" y="130085"/>
                </a:lnTo>
                <a:lnTo>
                  <a:pt x="160059" y="137206"/>
                </a:lnTo>
                <a:lnTo>
                  <a:pt x="154332" y="143858"/>
                </a:lnTo>
                <a:lnTo>
                  <a:pt x="148608" y="150198"/>
                </a:lnTo>
                <a:lnTo>
                  <a:pt x="137168" y="162323"/>
                </a:lnTo>
                <a:lnTo>
                  <a:pt x="131450" y="168223"/>
                </a:lnTo>
                <a:lnTo>
                  <a:pt x="126686" y="174061"/>
                </a:lnTo>
                <a:lnTo>
                  <a:pt x="122558" y="179858"/>
                </a:lnTo>
                <a:lnTo>
                  <a:pt x="118853" y="185628"/>
                </a:lnTo>
                <a:lnTo>
                  <a:pt x="114478" y="191380"/>
                </a:lnTo>
                <a:lnTo>
                  <a:pt x="109656" y="197119"/>
                </a:lnTo>
                <a:lnTo>
                  <a:pt x="104537" y="202850"/>
                </a:lnTo>
                <a:lnTo>
                  <a:pt x="93769" y="214299"/>
                </a:lnTo>
                <a:lnTo>
                  <a:pt x="88230" y="220018"/>
                </a:lnTo>
                <a:lnTo>
                  <a:pt x="81680" y="227642"/>
                </a:lnTo>
                <a:lnTo>
                  <a:pt x="74456" y="236534"/>
                </a:lnTo>
                <a:lnTo>
                  <a:pt x="66783" y="246272"/>
                </a:lnTo>
                <a:lnTo>
                  <a:pt x="60714" y="254669"/>
                </a:lnTo>
                <a:lnTo>
                  <a:pt x="55716" y="262172"/>
                </a:lnTo>
                <a:lnTo>
                  <a:pt x="51432" y="269079"/>
                </a:lnTo>
                <a:lnTo>
                  <a:pt x="44132" y="279293"/>
                </a:lnTo>
                <a:lnTo>
                  <a:pt x="36760" y="288913"/>
                </a:lnTo>
                <a:lnTo>
                  <a:pt x="27133" y="302714"/>
                </a:lnTo>
                <a:lnTo>
                  <a:pt x="22851" y="308489"/>
                </a:lnTo>
                <a:lnTo>
                  <a:pt x="15554" y="317447"/>
                </a:lnTo>
                <a:lnTo>
                  <a:pt x="8999" y="325067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7"/>
          <p:cNvSpPr/>
          <p:nvPr/>
        </p:nvSpPr>
        <p:spPr>
          <a:xfrm>
            <a:off x="5257800" y="1971675"/>
            <a:ext cx="351473" cy="24527"/>
          </a:xfrm>
          <a:custGeom>
            <a:avLst/>
            <a:gdLst/>
            <a:ahLst/>
            <a:cxnLst/>
            <a:rect l="0" t="0" r="0" b="0"/>
            <a:pathLst>
              <a:path w="351473" h="24527">
                <a:moveTo>
                  <a:pt x="0" y="17145"/>
                </a:moveTo>
                <a:lnTo>
                  <a:pt x="13652" y="21695"/>
                </a:lnTo>
                <a:lnTo>
                  <a:pt x="19579" y="23036"/>
                </a:lnTo>
                <a:lnTo>
                  <a:pt x="25435" y="23930"/>
                </a:lnTo>
                <a:lnTo>
                  <a:pt x="31244" y="24526"/>
                </a:lnTo>
                <a:lnTo>
                  <a:pt x="38927" y="23970"/>
                </a:lnTo>
                <a:lnTo>
                  <a:pt x="47858" y="22648"/>
                </a:lnTo>
                <a:lnTo>
                  <a:pt x="57623" y="20813"/>
                </a:lnTo>
                <a:lnTo>
                  <a:pt x="66038" y="19590"/>
                </a:lnTo>
                <a:lnTo>
                  <a:pt x="73553" y="18775"/>
                </a:lnTo>
                <a:lnTo>
                  <a:pt x="80468" y="18232"/>
                </a:lnTo>
                <a:lnTo>
                  <a:pt x="90792" y="16917"/>
                </a:lnTo>
                <a:lnTo>
                  <a:pt x="132628" y="10515"/>
                </a:lnTo>
                <a:lnTo>
                  <a:pt x="164673" y="5308"/>
                </a:lnTo>
                <a:lnTo>
                  <a:pt x="177410" y="3539"/>
                </a:lnTo>
                <a:lnTo>
                  <a:pt x="187805" y="2359"/>
                </a:lnTo>
                <a:lnTo>
                  <a:pt x="196641" y="1572"/>
                </a:lnTo>
                <a:lnTo>
                  <a:pt x="208246" y="1048"/>
                </a:lnTo>
                <a:lnTo>
                  <a:pt x="236381" y="466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8"/>
          <p:cNvSpPr/>
          <p:nvPr/>
        </p:nvSpPr>
        <p:spPr>
          <a:xfrm>
            <a:off x="5352097" y="1825942"/>
            <a:ext cx="128588" cy="272519"/>
          </a:xfrm>
          <a:custGeom>
            <a:avLst/>
            <a:gdLst/>
            <a:ahLst/>
            <a:cxnLst/>
            <a:rect l="0" t="0" r="0" b="0"/>
            <a:pathLst>
              <a:path w="128588" h="272519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3"/>
                </a:lnTo>
                <a:lnTo>
                  <a:pt x="5891" y="23353"/>
                </a:lnTo>
                <a:lnTo>
                  <a:pt x="6785" y="27951"/>
                </a:lnTo>
                <a:lnTo>
                  <a:pt x="7381" y="32921"/>
                </a:lnTo>
                <a:lnTo>
                  <a:pt x="7778" y="38140"/>
                </a:lnTo>
                <a:lnTo>
                  <a:pt x="8043" y="43524"/>
                </a:lnTo>
                <a:lnTo>
                  <a:pt x="8219" y="49019"/>
                </a:lnTo>
                <a:lnTo>
                  <a:pt x="10242" y="55539"/>
                </a:lnTo>
                <a:lnTo>
                  <a:pt x="13496" y="62744"/>
                </a:lnTo>
                <a:lnTo>
                  <a:pt x="17569" y="70404"/>
                </a:lnTo>
                <a:lnTo>
                  <a:pt x="20285" y="76464"/>
                </a:lnTo>
                <a:lnTo>
                  <a:pt x="22096" y="81456"/>
                </a:lnTo>
                <a:lnTo>
                  <a:pt x="23303" y="85736"/>
                </a:lnTo>
                <a:lnTo>
                  <a:pt x="26013" y="91447"/>
                </a:lnTo>
                <a:lnTo>
                  <a:pt x="29725" y="98113"/>
                </a:lnTo>
                <a:lnTo>
                  <a:pt x="34104" y="105413"/>
                </a:lnTo>
                <a:lnTo>
                  <a:pt x="37976" y="114091"/>
                </a:lnTo>
                <a:lnTo>
                  <a:pt x="41510" y="123685"/>
                </a:lnTo>
                <a:lnTo>
                  <a:pt x="44818" y="133892"/>
                </a:lnTo>
                <a:lnTo>
                  <a:pt x="48929" y="141649"/>
                </a:lnTo>
                <a:lnTo>
                  <a:pt x="53574" y="147772"/>
                </a:lnTo>
                <a:lnTo>
                  <a:pt x="58577" y="152808"/>
                </a:lnTo>
                <a:lnTo>
                  <a:pt x="62863" y="158069"/>
                </a:lnTo>
                <a:lnTo>
                  <a:pt x="66674" y="163482"/>
                </a:lnTo>
                <a:lnTo>
                  <a:pt x="70167" y="168995"/>
                </a:lnTo>
                <a:lnTo>
                  <a:pt x="73448" y="175529"/>
                </a:lnTo>
                <a:lnTo>
                  <a:pt x="76588" y="182742"/>
                </a:lnTo>
                <a:lnTo>
                  <a:pt x="79634" y="190408"/>
                </a:lnTo>
                <a:lnTo>
                  <a:pt x="82617" y="197424"/>
                </a:lnTo>
                <a:lnTo>
                  <a:pt x="88471" y="210299"/>
                </a:lnTo>
                <a:lnTo>
                  <a:pt x="91366" y="215447"/>
                </a:lnTo>
                <a:lnTo>
                  <a:pt x="94248" y="219831"/>
                </a:lnTo>
                <a:lnTo>
                  <a:pt x="97122" y="223707"/>
                </a:lnTo>
                <a:lnTo>
                  <a:pt x="99990" y="227243"/>
                </a:lnTo>
                <a:lnTo>
                  <a:pt x="102855" y="230553"/>
                </a:lnTo>
                <a:lnTo>
                  <a:pt x="105717" y="233712"/>
                </a:lnTo>
                <a:lnTo>
                  <a:pt x="108578" y="237723"/>
                </a:lnTo>
                <a:lnTo>
                  <a:pt x="111438" y="242302"/>
                </a:lnTo>
                <a:lnTo>
                  <a:pt x="114297" y="247260"/>
                </a:lnTo>
                <a:lnTo>
                  <a:pt x="117474" y="255308"/>
                </a:lnTo>
                <a:lnTo>
                  <a:pt x="118321" y="258788"/>
                </a:lnTo>
                <a:lnTo>
                  <a:pt x="121802" y="265194"/>
                </a:lnTo>
                <a:lnTo>
                  <a:pt x="127247" y="272518"/>
                </a:lnTo>
                <a:lnTo>
                  <a:pt x="127694" y="272166"/>
                </a:lnTo>
                <a:lnTo>
                  <a:pt x="12858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9"/>
          <p:cNvSpPr/>
          <p:nvPr/>
        </p:nvSpPr>
        <p:spPr>
          <a:xfrm>
            <a:off x="5652134" y="1808935"/>
            <a:ext cx="306769" cy="373006"/>
          </a:xfrm>
          <a:custGeom>
            <a:avLst/>
            <a:gdLst/>
            <a:ahLst/>
            <a:cxnLst/>
            <a:rect l="0" t="0" r="0" b="0"/>
            <a:pathLst>
              <a:path w="306769" h="373006">
                <a:moveTo>
                  <a:pt x="0" y="25579"/>
                </a:moveTo>
                <a:lnTo>
                  <a:pt x="0" y="21029"/>
                </a:lnTo>
                <a:lnTo>
                  <a:pt x="953" y="19688"/>
                </a:lnTo>
                <a:lnTo>
                  <a:pt x="2541" y="18794"/>
                </a:lnTo>
                <a:lnTo>
                  <a:pt x="4552" y="18199"/>
                </a:lnTo>
                <a:lnTo>
                  <a:pt x="9325" y="14997"/>
                </a:lnTo>
                <a:lnTo>
                  <a:pt x="11932" y="12809"/>
                </a:lnTo>
                <a:lnTo>
                  <a:pt x="16528" y="10399"/>
                </a:lnTo>
                <a:lnTo>
                  <a:pt x="22448" y="7839"/>
                </a:lnTo>
                <a:lnTo>
                  <a:pt x="29254" y="5180"/>
                </a:lnTo>
                <a:lnTo>
                  <a:pt x="37600" y="3407"/>
                </a:lnTo>
                <a:lnTo>
                  <a:pt x="46975" y="2226"/>
                </a:lnTo>
                <a:lnTo>
                  <a:pt x="57034" y="1438"/>
                </a:lnTo>
                <a:lnTo>
                  <a:pt x="66598" y="913"/>
                </a:lnTo>
                <a:lnTo>
                  <a:pt x="84844" y="329"/>
                </a:lnTo>
                <a:lnTo>
                  <a:pt x="115733" y="0"/>
                </a:lnTo>
                <a:lnTo>
                  <a:pt x="125733" y="907"/>
                </a:lnTo>
                <a:lnTo>
                  <a:pt x="135257" y="2463"/>
                </a:lnTo>
                <a:lnTo>
                  <a:pt x="144464" y="4454"/>
                </a:lnTo>
                <a:lnTo>
                  <a:pt x="151554" y="5781"/>
                </a:lnTo>
                <a:lnTo>
                  <a:pt x="157234" y="6665"/>
                </a:lnTo>
                <a:lnTo>
                  <a:pt x="161973" y="7255"/>
                </a:lnTo>
                <a:lnTo>
                  <a:pt x="166085" y="8601"/>
                </a:lnTo>
                <a:lnTo>
                  <a:pt x="173193" y="12636"/>
                </a:lnTo>
                <a:lnTo>
                  <a:pt x="182068" y="17604"/>
                </a:lnTo>
                <a:lnTo>
                  <a:pt x="187101" y="20263"/>
                </a:lnTo>
                <a:lnTo>
                  <a:pt x="190457" y="22988"/>
                </a:lnTo>
                <a:lnTo>
                  <a:pt x="192694" y="25757"/>
                </a:lnTo>
                <a:lnTo>
                  <a:pt x="198382" y="36744"/>
                </a:lnTo>
                <a:lnTo>
                  <a:pt x="200835" y="41595"/>
                </a:lnTo>
                <a:lnTo>
                  <a:pt x="203560" y="52065"/>
                </a:lnTo>
                <a:lnTo>
                  <a:pt x="204287" y="57524"/>
                </a:lnTo>
                <a:lnTo>
                  <a:pt x="202555" y="68670"/>
                </a:lnTo>
                <a:lnTo>
                  <a:pt x="198610" y="79973"/>
                </a:lnTo>
                <a:lnTo>
                  <a:pt x="193681" y="91347"/>
                </a:lnTo>
                <a:lnTo>
                  <a:pt x="185776" y="102752"/>
                </a:lnTo>
                <a:lnTo>
                  <a:pt x="181001" y="108460"/>
                </a:lnTo>
                <a:lnTo>
                  <a:pt x="174008" y="115123"/>
                </a:lnTo>
                <a:lnTo>
                  <a:pt x="165535" y="122423"/>
                </a:lnTo>
                <a:lnTo>
                  <a:pt x="156077" y="130147"/>
                </a:lnTo>
                <a:lnTo>
                  <a:pt x="146914" y="136249"/>
                </a:lnTo>
                <a:lnTo>
                  <a:pt x="137948" y="141269"/>
                </a:lnTo>
                <a:lnTo>
                  <a:pt x="129113" y="145568"/>
                </a:lnTo>
                <a:lnTo>
                  <a:pt x="119413" y="151292"/>
                </a:lnTo>
                <a:lnTo>
                  <a:pt x="109137" y="157965"/>
                </a:lnTo>
                <a:lnTo>
                  <a:pt x="98475" y="165272"/>
                </a:lnTo>
                <a:lnTo>
                  <a:pt x="90415" y="170143"/>
                </a:lnTo>
                <a:lnTo>
                  <a:pt x="84089" y="173390"/>
                </a:lnTo>
                <a:lnTo>
                  <a:pt x="78920" y="175555"/>
                </a:lnTo>
                <a:lnTo>
                  <a:pt x="73568" y="176998"/>
                </a:lnTo>
                <a:lnTo>
                  <a:pt x="68096" y="177960"/>
                </a:lnTo>
                <a:lnTo>
                  <a:pt x="62543" y="178602"/>
                </a:lnTo>
                <a:lnTo>
                  <a:pt x="53832" y="179314"/>
                </a:lnTo>
                <a:lnTo>
                  <a:pt x="50176" y="179504"/>
                </a:lnTo>
                <a:lnTo>
                  <a:pt x="48691" y="178679"/>
                </a:lnTo>
                <a:lnTo>
                  <a:pt x="48653" y="177176"/>
                </a:lnTo>
                <a:lnTo>
                  <a:pt x="49581" y="175221"/>
                </a:lnTo>
                <a:lnTo>
                  <a:pt x="51151" y="173918"/>
                </a:lnTo>
                <a:lnTo>
                  <a:pt x="53151" y="173049"/>
                </a:lnTo>
                <a:lnTo>
                  <a:pt x="58866" y="171132"/>
                </a:lnTo>
                <a:lnTo>
                  <a:pt x="67756" y="167104"/>
                </a:lnTo>
                <a:lnTo>
                  <a:pt x="88985" y="156758"/>
                </a:lnTo>
                <a:lnTo>
                  <a:pt x="100192" y="151191"/>
                </a:lnTo>
                <a:lnTo>
                  <a:pt x="106799" y="149326"/>
                </a:lnTo>
                <a:lnTo>
                  <a:pt x="114062" y="148082"/>
                </a:lnTo>
                <a:lnTo>
                  <a:pt x="121762" y="147253"/>
                </a:lnTo>
                <a:lnTo>
                  <a:pt x="129752" y="145748"/>
                </a:lnTo>
                <a:lnTo>
                  <a:pt x="137937" y="143791"/>
                </a:lnTo>
                <a:lnTo>
                  <a:pt x="146250" y="141535"/>
                </a:lnTo>
                <a:lnTo>
                  <a:pt x="153698" y="140031"/>
                </a:lnTo>
                <a:lnTo>
                  <a:pt x="160568" y="139028"/>
                </a:lnTo>
                <a:lnTo>
                  <a:pt x="167053" y="138359"/>
                </a:lnTo>
                <a:lnTo>
                  <a:pt x="174234" y="137913"/>
                </a:lnTo>
                <a:lnTo>
                  <a:pt x="189833" y="137418"/>
                </a:lnTo>
                <a:lnTo>
                  <a:pt x="210129" y="137140"/>
                </a:lnTo>
                <a:lnTo>
                  <a:pt x="216286" y="138053"/>
                </a:lnTo>
                <a:lnTo>
                  <a:pt x="222296" y="139614"/>
                </a:lnTo>
                <a:lnTo>
                  <a:pt x="228207" y="141608"/>
                </a:lnTo>
                <a:lnTo>
                  <a:pt x="234053" y="142937"/>
                </a:lnTo>
                <a:lnTo>
                  <a:pt x="239856" y="143823"/>
                </a:lnTo>
                <a:lnTo>
                  <a:pt x="245629" y="144413"/>
                </a:lnTo>
                <a:lnTo>
                  <a:pt x="251383" y="145760"/>
                </a:lnTo>
                <a:lnTo>
                  <a:pt x="257124" y="147609"/>
                </a:lnTo>
                <a:lnTo>
                  <a:pt x="262856" y="149795"/>
                </a:lnTo>
                <a:lnTo>
                  <a:pt x="268583" y="153158"/>
                </a:lnTo>
                <a:lnTo>
                  <a:pt x="274305" y="157304"/>
                </a:lnTo>
                <a:lnTo>
                  <a:pt x="280025" y="161973"/>
                </a:lnTo>
                <a:lnTo>
                  <a:pt x="284791" y="167944"/>
                </a:lnTo>
                <a:lnTo>
                  <a:pt x="288921" y="174782"/>
                </a:lnTo>
                <a:lnTo>
                  <a:pt x="292627" y="182198"/>
                </a:lnTo>
                <a:lnTo>
                  <a:pt x="296049" y="189999"/>
                </a:lnTo>
                <a:lnTo>
                  <a:pt x="299284" y="198057"/>
                </a:lnTo>
                <a:lnTo>
                  <a:pt x="302393" y="206287"/>
                </a:lnTo>
                <a:lnTo>
                  <a:pt x="304465" y="213679"/>
                </a:lnTo>
                <a:lnTo>
                  <a:pt x="305847" y="220512"/>
                </a:lnTo>
                <a:lnTo>
                  <a:pt x="306768" y="226972"/>
                </a:lnTo>
                <a:lnTo>
                  <a:pt x="306430" y="233183"/>
                </a:lnTo>
                <a:lnTo>
                  <a:pt x="305252" y="239230"/>
                </a:lnTo>
                <a:lnTo>
                  <a:pt x="303514" y="245165"/>
                </a:lnTo>
                <a:lnTo>
                  <a:pt x="302356" y="251980"/>
                </a:lnTo>
                <a:lnTo>
                  <a:pt x="301583" y="259381"/>
                </a:lnTo>
                <a:lnTo>
                  <a:pt x="301068" y="267172"/>
                </a:lnTo>
                <a:lnTo>
                  <a:pt x="299772" y="274271"/>
                </a:lnTo>
                <a:lnTo>
                  <a:pt x="297956" y="280909"/>
                </a:lnTo>
                <a:lnTo>
                  <a:pt x="295792" y="287239"/>
                </a:lnTo>
                <a:lnTo>
                  <a:pt x="291493" y="293364"/>
                </a:lnTo>
                <a:lnTo>
                  <a:pt x="285769" y="299353"/>
                </a:lnTo>
                <a:lnTo>
                  <a:pt x="279095" y="305250"/>
                </a:lnTo>
                <a:lnTo>
                  <a:pt x="266600" y="316883"/>
                </a:lnTo>
                <a:lnTo>
                  <a:pt x="260601" y="322651"/>
                </a:lnTo>
                <a:lnTo>
                  <a:pt x="253744" y="327450"/>
                </a:lnTo>
                <a:lnTo>
                  <a:pt x="246316" y="331601"/>
                </a:lnTo>
                <a:lnTo>
                  <a:pt x="238506" y="335322"/>
                </a:lnTo>
                <a:lnTo>
                  <a:pt x="231394" y="339707"/>
                </a:lnTo>
                <a:lnTo>
                  <a:pt x="224747" y="344535"/>
                </a:lnTo>
                <a:lnTo>
                  <a:pt x="218412" y="349659"/>
                </a:lnTo>
                <a:lnTo>
                  <a:pt x="212284" y="354028"/>
                </a:lnTo>
                <a:lnTo>
                  <a:pt x="206292" y="357893"/>
                </a:lnTo>
                <a:lnTo>
                  <a:pt x="200393" y="361422"/>
                </a:lnTo>
                <a:lnTo>
                  <a:pt x="194556" y="363774"/>
                </a:lnTo>
                <a:lnTo>
                  <a:pt x="188759" y="365343"/>
                </a:lnTo>
                <a:lnTo>
                  <a:pt x="163879" y="370090"/>
                </a:lnTo>
                <a:lnTo>
                  <a:pt x="152115" y="372411"/>
                </a:lnTo>
                <a:lnTo>
                  <a:pt x="142368" y="373005"/>
                </a:lnTo>
                <a:lnTo>
                  <a:pt x="133965" y="372449"/>
                </a:lnTo>
                <a:lnTo>
                  <a:pt x="126457" y="371126"/>
                </a:lnTo>
                <a:lnTo>
                  <a:pt x="119548" y="370244"/>
                </a:lnTo>
                <a:lnTo>
                  <a:pt x="113036" y="369656"/>
                </a:lnTo>
                <a:lnTo>
                  <a:pt x="101673" y="369002"/>
                </a:lnTo>
                <a:lnTo>
                  <a:pt x="93448" y="368712"/>
                </a:lnTo>
                <a:lnTo>
                  <a:pt x="89922" y="367682"/>
                </a:lnTo>
                <a:lnTo>
                  <a:pt x="83463" y="363998"/>
                </a:lnTo>
                <a:lnTo>
                  <a:pt x="81360" y="361682"/>
                </a:lnTo>
                <a:lnTo>
                  <a:pt x="79957" y="359185"/>
                </a:lnTo>
                <a:lnTo>
                  <a:pt x="77153" y="351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70"/>
          <p:cNvSpPr/>
          <p:nvPr/>
        </p:nvSpPr>
        <p:spPr>
          <a:xfrm>
            <a:off x="6080759" y="1963238"/>
            <a:ext cx="300039" cy="17001"/>
          </a:xfrm>
          <a:custGeom>
            <a:avLst/>
            <a:gdLst/>
            <a:ahLst/>
            <a:cxnLst/>
            <a:rect l="0" t="0" r="0" b="0"/>
            <a:pathLst>
              <a:path w="300039" h="17001">
                <a:moveTo>
                  <a:pt x="0" y="8437"/>
                </a:moveTo>
                <a:lnTo>
                  <a:pt x="4552" y="12987"/>
                </a:lnTo>
                <a:lnTo>
                  <a:pt x="6844" y="14328"/>
                </a:lnTo>
                <a:lnTo>
                  <a:pt x="9325" y="15222"/>
                </a:lnTo>
                <a:lnTo>
                  <a:pt x="11932" y="15817"/>
                </a:lnTo>
                <a:lnTo>
                  <a:pt x="15575" y="16215"/>
                </a:lnTo>
                <a:lnTo>
                  <a:pt x="24702" y="16656"/>
                </a:lnTo>
                <a:lnTo>
                  <a:pt x="40551" y="16904"/>
                </a:lnTo>
                <a:lnTo>
                  <a:pt x="96486" y="17000"/>
                </a:lnTo>
                <a:lnTo>
                  <a:pt x="109092" y="16051"/>
                </a:lnTo>
                <a:lnTo>
                  <a:pt x="143418" y="12456"/>
                </a:lnTo>
                <a:lnTo>
                  <a:pt x="201033" y="5077"/>
                </a:lnTo>
                <a:lnTo>
                  <a:pt x="217842" y="3339"/>
                </a:lnTo>
                <a:lnTo>
                  <a:pt x="232858" y="2181"/>
                </a:lnTo>
                <a:lnTo>
                  <a:pt x="264575" y="551"/>
                </a:lnTo>
                <a:lnTo>
                  <a:pt x="280006" y="67"/>
                </a:lnTo>
                <a:lnTo>
                  <a:pt x="283826" y="0"/>
                </a:lnTo>
                <a:lnTo>
                  <a:pt x="287325" y="907"/>
                </a:lnTo>
                <a:lnTo>
                  <a:pt x="290610" y="2464"/>
                </a:lnTo>
                <a:lnTo>
                  <a:pt x="300038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71"/>
          <p:cNvSpPr/>
          <p:nvPr/>
        </p:nvSpPr>
        <p:spPr>
          <a:xfrm>
            <a:off x="6166484" y="2065972"/>
            <a:ext cx="282894" cy="42864"/>
          </a:xfrm>
          <a:custGeom>
            <a:avLst/>
            <a:gdLst/>
            <a:ahLst/>
            <a:cxnLst/>
            <a:rect l="0" t="0" r="0" b="0"/>
            <a:pathLst>
              <a:path w="282894" h="42864">
                <a:moveTo>
                  <a:pt x="0" y="42863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6" y="36077"/>
                </a:lnTo>
                <a:lnTo>
                  <a:pt x="31245" y="35482"/>
                </a:lnTo>
                <a:lnTo>
                  <a:pt x="38928" y="34132"/>
                </a:lnTo>
                <a:lnTo>
                  <a:pt x="47859" y="32280"/>
                </a:lnTo>
                <a:lnTo>
                  <a:pt x="57624" y="30092"/>
                </a:lnTo>
                <a:lnTo>
                  <a:pt x="66991" y="28634"/>
                </a:lnTo>
                <a:lnTo>
                  <a:pt x="76093" y="27662"/>
                </a:lnTo>
                <a:lnTo>
                  <a:pt x="85019" y="27014"/>
                </a:lnTo>
                <a:lnTo>
                  <a:pt x="94780" y="26582"/>
                </a:lnTo>
                <a:lnTo>
                  <a:pt x="115785" y="26102"/>
                </a:lnTo>
                <a:lnTo>
                  <a:pt x="162683" y="25831"/>
                </a:lnTo>
                <a:lnTo>
                  <a:pt x="177988" y="24841"/>
                </a:lnTo>
                <a:lnTo>
                  <a:pt x="192001" y="23228"/>
                </a:lnTo>
                <a:lnTo>
                  <a:pt x="205153" y="21200"/>
                </a:lnTo>
                <a:lnTo>
                  <a:pt x="219637" y="17944"/>
                </a:lnTo>
                <a:lnTo>
                  <a:pt x="235007" y="1386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72"/>
          <p:cNvSpPr/>
          <p:nvPr/>
        </p:nvSpPr>
        <p:spPr>
          <a:xfrm>
            <a:off x="6500812" y="1808926"/>
            <a:ext cx="411481" cy="402780"/>
          </a:xfrm>
          <a:custGeom>
            <a:avLst/>
            <a:gdLst/>
            <a:ahLst/>
            <a:cxnLst/>
            <a:rect l="0" t="0" r="0" b="0"/>
            <a:pathLst>
              <a:path w="411481" h="402780">
                <a:moveTo>
                  <a:pt x="0" y="42734"/>
                </a:moveTo>
                <a:lnTo>
                  <a:pt x="4551" y="33632"/>
                </a:lnTo>
                <a:lnTo>
                  <a:pt x="11865" y="24083"/>
                </a:lnTo>
                <a:lnTo>
                  <a:pt x="16483" y="18870"/>
                </a:lnTo>
                <a:lnTo>
                  <a:pt x="21466" y="15395"/>
                </a:lnTo>
                <a:lnTo>
                  <a:pt x="36629" y="9551"/>
                </a:lnTo>
                <a:lnTo>
                  <a:pt x="44219" y="4808"/>
                </a:lnTo>
                <a:lnTo>
                  <a:pt x="55849" y="2065"/>
                </a:lnTo>
                <a:lnTo>
                  <a:pt x="62950" y="1334"/>
                </a:lnTo>
                <a:lnTo>
                  <a:pt x="69589" y="846"/>
                </a:lnTo>
                <a:lnTo>
                  <a:pt x="82045" y="305"/>
                </a:lnTo>
                <a:lnTo>
                  <a:pt x="99769" y="0"/>
                </a:lnTo>
                <a:lnTo>
                  <a:pt x="106518" y="909"/>
                </a:lnTo>
                <a:lnTo>
                  <a:pt x="113874" y="2468"/>
                </a:lnTo>
                <a:lnTo>
                  <a:pt x="121637" y="4460"/>
                </a:lnTo>
                <a:lnTo>
                  <a:pt x="128715" y="5788"/>
                </a:lnTo>
                <a:lnTo>
                  <a:pt x="135341" y="6673"/>
                </a:lnTo>
                <a:lnTo>
                  <a:pt x="147782" y="8609"/>
                </a:lnTo>
                <a:lnTo>
                  <a:pt x="159661" y="12645"/>
                </a:lnTo>
                <a:lnTo>
                  <a:pt x="168750" y="17613"/>
                </a:lnTo>
                <a:lnTo>
                  <a:pt x="176918" y="23949"/>
                </a:lnTo>
                <a:lnTo>
                  <a:pt x="186898" y="33115"/>
                </a:lnTo>
                <a:lnTo>
                  <a:pt x="198675" y="44434"/>
                </a:lnTo>
                <a:lnTo>
                  <a:pt x="203888" y="52440"/>
                </a:lnTo>
                <a:lnTo>
                  <a:pt x="210221" y="63492"/>
                </a:lnTo>
                <a:lnTo>
                  <a:pt x="227705" y="96192"/>
                </a:lnTo>
                <a:lnTo>
                  <a:pt x="231813" y="104090"/>
                </a:lnTo>
                <a:lnTo>
                  <a:pt x="234552" y="111260"/>
                </a:lnTo>
                <a:lnTo>
                  <a:pt x="236379" y="117946"/>
                </a:lnTo>
                <a:lnTo>
                  <a:pt x="237596" y="124307"/>
                </a:lnTo>
                <a:lnTo>
                  <a:pt x="237454" y="131406"/>
                </a:lnTo>
                <a:lnTo>
                  <a:pt x="236408" y="138996"/>
                </a:lnTo>
                <a:lnTo>
                  <a:pt x="234758" y="146914"/>
                </a:lnTo>
                <a:lnTo>
                  <a:pt x="227885" y="176260"/>
                </a:lnTo>
                <a:lnTo>
                  <a:pt x="225265" y="186044"/>
                </a:lnTo>
                <a:lnTo>
                  <a:pt x="219816" y="204534"/>
                </a:lnTo>
                <a:lnTo>
                  <a:pt x="215124" y="216323"/>
                </a:lnTo>
                <a:lnTo>
                  <a:pt x="209138" y="229898"/>
                </a:lnTo>
                <a:lnTo>
                  <a:pt x="192142" y="266147"/>
                </a:lnTo>
                <a:lnTo>
                  <a:pt x="177866" y="295462"/>
                </a:lnTo>
                <a:lnTo>
                  <a:pt x="169221" y="305235"/>
                </a:lnTo>
                <a:lnTo>
                  <a:pt x="159030" y="312753"/>
                </a:lnTo>
                <a:lnTo>
                  <a:pt x="148150" y="319270"/>
                </a:lnTo>
                <a:lnTo>
                  <a:pt x="141629" y="324246"/>
                </a:lnTo>
                <a:lnTo>
                  <a:pt x="134424" y="330421"/>
                </a:lnTo>
                <a:lnTo>
                  <a:pt x="126764" y="337395"/>
                </a:lnTo>
                <a:lnTo>
                  <a:pt x="117847" y="342997"/>
                </a:lnTo>
                <a:lnTo>
                  <a:pt x="108093" y="347684"/>
                </a:lnTo>
                <a:lnTo>
                  <a:pt x="97779" y="351761"/>
                </a:lnTo>
                <a:lnTo>
                  <a:pt x="87093" y="354480"/>
                </a:lnTo>
                <a:lnTo>
                  <a:pt x="76160" y="356292"/>
                </a:lnTo>
                <a:lnTo>
                  <a:pt x="65061" y="357500"/>
                </a:lnTo>
                <a:lnTo>
                  <a:pt x="55756" y="358305"/>
                </a:lnTo>
                <a:lnTo>
                  <a:pt x="47648" y="358842"/>
                </a:lnTo>
                <a:lnTo>
                  <a:pt x="40338" y="359200"/>
                </a:lnTo>
                <a:lnTo>
                  <a:pt x="33560" y="358486"/>
                </a:lnTo>
                <a:lnTo>
                  <a:pt x="20948" y="355153"/>
                </a:lnTo>
                <a:lnTo>
                  <a:pt x="11533" y="350497"/>
                </a:lnTo>
                <a:lnTo>
                  <a:pt x="7689" y="347921"/>
                </a:lnTo>
                <a:lnTo>
                  <a:pt x="5125" y="345252"/>
                </a:lnTo>
                <a:lnTo>
                  <a:pt x="3417" y="342520"/>
                </a:lnTo>
                <a:lnTo>
                  <a:pt x="675" y="335842"/>
                </a:lnTo>
                <a:lnTo>
                  <a:pt x="200" y="325584"/>
                </a:lnTo>
                <a:lnTo>
                  <a:pt x="1086" y="321788"/>
                </a:lnTo>
                <a:lnTo>
                  <a:pt x="4610" y="315030"/>
                </a:lnTo>
                <a:lnTo>
                  <a:pt x="11950" y="305871"/>
                </a:lnTo>
                <a:lnTo>
                  <a:pt x="24707" y="297124"/>
                </a:lnTo>
                <a:lnTo>
                  <a:pt x="32571" y="293909"/>
                </a:lnTo>
                <a:lnTo>
                  <a:pt x="40194" y="292479"/>
                </a:lnTo>
                <a:lnTo>
                  <a:pt x="49931" y="291844"/>
                </a:lnTo>
                <a:lnTo>
                  <a:pt x="60609" y="291562"/>
                </a:lnTo>
                <a:lnTo>
                  <a:pt x="78436" y="291381"/>
                </a:lnTo>
                <a:lnTo>
                  <a:pt x="87533" y="292318"/>
                </a:lnTo>
                <a:lnTo>
                  <a:pt x="115421" y="295900"/>
                </a:lnTo>
                <a:lnTo>
                  <a:pt x="127430" y="298189"/>
                </a:lnTo>
                <a:lnTo>
                  <a:pt x="137341" y="300667"/>
                </a:lnTo>
                <a:lnTo>
                  <a:pt x="145853" y="303272"/>
                </a:lnTo>
                <a:lnTo>
                  <a:pt x="153432" y="305961"/>
                </a:lnTo>
                <a:lnTo>
                  <a:pt x="160391" y="308706"/>
                </a:lnTo>
                <a:lnTo>
                  <a:pt x="173203" y="315248"/>
                </a:lnTo>
                <a:lnTo>
                  <a:pt x="191126" y="328690"/>
                </a:lnTo>
                <a:lnTo>
                  <a:pt x="202737" y="335878"/>
                </a:lnTo>
                <a:lnTo>
                  <a:pt x="210406" y="340081"/>
                </a:lnTo>
                <a:lnTo>
                  <a:pt x="245008" y="357974"/>
                </a:lnTo>
                <a:lnTo>
                  <a:pt x="270752" y="370962"/>
                </a:lnTo>
                <a:lnTo>
                  <a:pt x="280037" y="376891"/>
                </a:lnTo>
                <a:lnTo>
                  <a:pt x="283847" y="379805"/>
                </a:lnTo>
                <a:lnTo>
                  <a:pt x="288291" y="381748"/>
                </a:lnTo>
                <a:lnTo>
                  <a:pt x="298309" y="383907"/>
                </a:lnTo>
                <a:lnTo>
                  <a:pt x="304601" y="386387"/>
                </a:lnTo>
                <a:lnTo>
                  <a:pt x="311652" y="389946"/>
                </a:lnTo>
                <a:lnTo>
                  <a:pt x="319211" y="394224"/>
                </a:lnTo>
                <a:lnTo>
                  <a:pt x="326155" y="397075"/>
                </a:lnTo>
                <a:lnTo>
                  <a:pt x="338950" y="400244"/>
                </a:lnTo>
                <a:lnTo>
                  <a:pt x="348447" y="401652"/>
                </a:lnTo>
                <a:lnTo>
                  <a:pt x="356795" y="402278"/>
                </a:lnTo>
                <a:lnTo>
                  <a:pt x="366856" y="402556"/>
                </a:lnTo>
                <a:lnTo>
                  <a:pt x="411480" y="402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3"/>
          <p:cNvSpPr/>
          <p:nvPr/>
        </p:nvSpPr>
        <p:spPr>
          <a:xfrm>
            <a:off x="6853476" y="1911667"/>
            <a:ext cx="298847" cy="240031"/>
          </a:xfrm>
          <a:custGeom>
            <a:avLst/>
            <a:gdLst/>
            <a:ahLst/>
            <a:cxnLst/>
            <a:rect l="0" t="0" r="0" b="0"/>
            <a:pathLst>
              <a:path w="298847" h="240031">
                <a:moveTo>
                  <a:pt x="7381" y="0"/>
                </a:moveTo>
                <a:lnTo>
                  <a:pt x="0" y="0"/>
                </a:lnTo>
                <a:lnTo>
                  <a:pt x="1878" y="5080"/>
                </a:lnTo>
                <a:lnTo>
                  <a:pt x="3713" y="9102"/>
                </a:lnTo>
                <a:lnTo>
                  <a:pt x="8291" y="16110"/>
                </a:lnTo>
                <a:lnTo>
                  <a:pt x="14453" y="23353"/>
                </a:lnTo>
                <a:lnTo>
                  <a:pt x="23542" y="32921"/>
                </a:lnTo>
                <a:lnTo>
                  <a:pt x="43920" y="53570"/>
                </a:lnTo>
                <a:lnTo>
                  <a:pt x="53648" y="61431"/>
                </a:lnTo>
                <a:lnTo>
                  <a:pt x="64895" y="69529"/>
                </a:lnTo>
                <a:lnTo>
                  <a:pt x="77156" y="77785"/>
                </a:lnTo>
                <a:lnTo>
                  <a:pt x="92951" y="89957"/>
                </a:lnTo>
                <a:lnTo>
                  <a:pt x="130820" y="121261"/>
                </a:lnTo>
                <a:lnTo>
                  <a:pt x="146823" y="133228"/>
                </a:lnTo>
                <a:lnTo>
                  <a:pt x="160350" y="142159"/>
                </a:lnTo>
                <a:lnTo>
                  <a:pt x="172226" y="149065"/>
                </a:lnTo>
                <a:lnTo>
                  <a:pt x="181095" y="155574"/>
                </a:lnTo>
                <a:lnTo>
                  <a:pt x="187960" y="161819"/>
                </a:lnTo>
                <a:lnTo>
                  <a:pt x="193490" y="167887"/>
                </a:lnTo>
                <a:lnTo>
                  <a:pt x="200987" y="173837"/>
                </a:lnTo>
                <a:lnTo>
                  <a:pt x="209794" y="179709"/>
                </a:lnTo>
                <a:lnTo>
                  <a:pt x="219475" y="185528"/>
                </a:lnTo>
                <a:lnTo>
                  <a:pt x="226882" y="190361"/>
                </a:lnTo>
                <a:lnTo>
                  <a:pt x="232773" y="194535"/>
                </a:lnTo>
                <a:lnTo>
                  <a:pt x="241858" y="201712"/>
                </a:lnTo>
                <a:lnTo>
                  <a:pt x="249071" y="208077"/>
                </a:lnTo>
                <a:lnTo>
                  <a:pt x="257991" y="214081"/>
                </a:lnTo>
                <a:lnTo>
                  <a:pt x="263036" y="217016"/>
                </a:lnTo>
                <a:lnTo>
                  <a:pt x="271183" y="222817"/>
                </a:lnTo>
                <a:lnTo>
                  <a:pt x="274689" y="225697"/>
                </a:lnTo>
                <a:lnTo>
                  <a:pt x="281125" y="228897"/>
                </a:lnTo>
                <a:lnTo>
                  <a:pt x="288467" y="230952"/>
                </a:lnTo>
                <a:lnTo>
                  <a:pt x="292011" y="233773"/>
                </a:lnTo>
                <a:lnTo>
                  <a:pt x="298846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74"/>
          <p:cNvSpPr/>
          <p:nvPr/>
        </p:nvSpPr>
        <p:spPr>
          <a:xfrm>
            <a:off x="6912292" y="1911667"/>
            <a:ext cx="188596" cy="214314"/>
          </a:xfrm>
          <a:custGeom>
            <a:avLst/>
            <a:gdLst/>
            <a:ahLst/>
            <a:cxnLst/>
            <a:rect l="0" t="0" r="0" b="0"/>
            <a:pathLst>
              <a:path w="188596" h="214314">
                <a:moveTo>
                  <a:pt x="188595" y="0"/>
                </a:moveTo>
                <a:lnTo>
                  <a:pt x="169283" y="19313"/>
                </a:lnTo>
                <a:lnTo>
                  <a:pt x="166196" y="23353"/>
                </a:lnTo>
                <a:lnTo>
                  <a:pt x="163184" y="27951"/>
                </a:lnTo>
                <a:lnTo>
                  <a:pt x="160225" y="32921"/>
                </a:lnTo>
                <a:lnTo>
                  <a:pt x="156347" y="38140"/>
                </a:lnTo>
                <a:lnTo>
                  <a:pt x="151856" y="43524"/>
                </a:lnTo>
                <a:lnTo>
                  <a:pt x="137976" y="59349"/>
                </a:lnTo>
                <a:lnTo>
                  <a:pt x="112758" y="88607"/>
                </a:lnTo>
                <a:lnTo>
                  <a:pt x="100890" y="100982"/>
                </a:lnTo>
                <a:lnTo>
                  <a:pt x="90120" y="111136"/>
                </a:lnTo>
                <a:lnTo>
                  <a:pt x="80082" y="119811"/>
                </a:lnTo>
                <a:lnTo>
                  <a:pt x="72439" y="127499"/>
                </a:lnTo>
                <a:lnTo>
                  <a:pt x="66390" y="134529"/>
                </a:lnTo>
                <a:lnTo>
                  <a:pt x="61404" y="141121"/>
                </a:lnTo>
                <a:lnTo>
                  <a:pt x="56177" y="147421"/>
                </a:lnTo>
                <a:lnTo>
                  <a:pt x="50786" y="153526"/>
                </a:lnTo>
                <a:lnTo>
                  <a:pt x="45287" y="159500"/>
                </a:lnTo>
                <a:lnTo>
                  <a:pt x="38764" y="167294"/>
                </a:lnTo>
                <a:lnTo>
                  <a:pt x="17836" y="193608"/>
                </a:lnTo>
                <a:lnTo>
                  <a:pt x="12843" y="19955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75"/>
          <p:cNvSpPr/>
          <p:nvPr/>
        </p:nvSpPr>
        <p:spPr>
          <a:xfrm>
            <a:off x="7178040" y="1997392"/>
            <a:ext cx="274320" cy="17137"/>
          </a:xfrm>
          <a:custGeom>
            <a:avLst/>
            <a:gdLst/>
            <a:ahLst/>
            <a:cxnLst/>
            <a:rect l="0" t="0" r="0" b="0"/>
            <a:pathLst>
              <a:path w="274320" h="17137">
                <a:moveTo>
                  <a:pt x="0" y="8572"/>
                </a:moveTo>
                <a:lnTo>
                  <a:pt x="18203" y="13123"/>
                </a:lnTo>
                <a:lnTo>
                  <a:pt x="25470" y="14464"/>
                </a:lnTo>
                <a:lnTo>
                  <a:pt x="32220" y="15358"/>
                </a:lnTo>
                <a:lnTo>
                  <a:pt x="38625" y="15954"/>
                </a:lnTo>
                <a:lnTo>
                  <a:pt x="44799" y="16351"/>
                </a:lnTo>
                <a:lnTo>
                  <a:pt x="50821" y="16616"/>
                </a:lnTo>
                <a:lnTo>
                  <a:pt x="62592" y="16910"/>
                </a:lnTo>
                <a:lnTo>
                  <a:pt x="130716" y="17136"/>
                </a:lnTo>
                <a:lnTo>
                  <a:pt x="138579" y="16187"/>
                </a:lnTo>
                <a:lnTo>
                  <a:pt x="146678" y="14601"/>
                </a:lnTo>
                <a:lnTo>
                  <a:pt x="154936" y="12592"/>
                </a:lnTo>
                <a:lnTo>
                  <a:pt x="162346" y="11252"/>
                </a:lnTo>
                <a:lnTo>
                  <a:pt x="169190" y="10359"/>
                </a:lnTo>
                <a:lnTo>
                  <a:pt x="175659" y="9763"/>
                </a:lnTo>
                <a:lnTo>
                  <a:pt x="183781" y="9366"/>
                </a:lnTo>
                <a:lnTo>
                  <a:pt x="202966" y="8926"/>
                </a:lnTo>
                <a:lnTo>
                  <a:pt x="235186" y="8677"/>
                </a:lnTo>
                <a:lnTo>
                  <a:pt x="244420" y="7690"/>
                </a:lnTo>
                <a:lnTo>
                  <a:pt x="252482" y="6079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76"/>
          <p:cNvSpPr/>
          <p:nvPr/>
        </p:nvSpPr>
        <p:spPr>
          <a:xfrm>
            <a:off x="7520940" y="1834514"/>
            <a:ext cx="77153" cy="265749"/>
          </a:xfrm>
          <a:custGeom>
            <a:avLst/>
            <a:gdLst/>
            <a:ahLst/>
            <a:cxnLst/>
            <a:rect l="0" t="0" r="0" b="0"/>
            <a:pathLst>
              <a:path w="77153" h="265749">
                <a:moveTo>
                  <a:pt x="0" y="0"/>
                </a:moveTo>
                <a:lnTo>
                  <a:pt x="0" y="41638"/>
                </a:lnTo>
                <a:lnTo>
                  <a:pt x="952" y="46809"/>
                </a:lnTo>
                <a:lnTo>
                  <a:pt x="2540" y="52161"/>
                </a:lnTo>
                <a:lnTo>
                  <a:pt x="4551" y="57634"/>
                </a:lnTo>
                <a:lnTo>
                  <a:pt x="5891" y="64141"/>
                </a:lnTo>
                <a:lnTo>
                  <a:pt x="6785" y="71336"/>
                </a:lnTo>
                <a:lnTo>
                  <a:pt x="7381" y="78990"/>
                </a:lnTo>
                <a:lnTo>
                  <a:pt x="8731" y="87902"/>
                </a:lnTo>
                <a:lnTo>
                  <a:pt x="10583" y="97654"/>
                </a:lnTo>
                <a:lnTo>
                  <a:pt x="12770" y="107966"/>
                </a:lnTo>
                <a:lnTo>
                  <a:pt x="15181" y="117697"/>
                </a:lnTo>
                <a:lnTo>
                  <a:pt x="17740" y="127043"/>
                </a:lnTo>
                <a:lnTo>
                  <a:pt x="20399" y="136130"/>
                </a:lnTo>
                <a:lnTo>
                  <a:pt x="23125" y="147904"/>
                </a:lnTo>
                <a:lnTo>
                  <a:pt x="28692" y="176225"/>
                </a:lnTo>
                <a:lnTo>
                  <a:pt x="31511" y="188921"/>
                </a:lnTo>
                <a:lnTo>
                  <a:pt x="34342" y="200243"/>
                </a:lnTo>
                <a:lnTo>
                  <a:pt x="37182" y="210648"/>
                </a:lnTo>
                <a:lnTo>
                  <a:pt x="40027" y="218537"/>
                </a:lnTo>
                <a:lnTo>
                  <a:pt x="42878" y="224749"/>
                </a:lnTo>
                <a:lnTo>
                  <a:pt x="45730" y="229843"/>
                </a:lnTo>
                <a:lnTo>
                  <a:pt x="49537" y="236096"/>
                </a:lnTo>
                <a:lnTo>
                  <a:pt x="58846" y="250665"/>
                </a:lnTo>
                <a:lnTo>
                  <a:pt x="63043" y="255692"/>
                </a:lnTo>
                <a:lnTo>
                  <a:pt x="66794" y="259044"/>
                </a:lnTo>
                <a:lnTo>
                  <a:pt x="77152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77"/>
          <p:cNvSpPr/>
          <p:nvPr/>
        </p:nvSpPr>
        <p:spPr>
          <a:xfrm>
            <a:off x="7666672" y="1800373"/>
            <a:ext cx="205622" cy="334180"/>
          </a:xfrm>
          <a:custGeom>
            <a:avLst/>
            <a:gdLst/>
            <a:ahLst/>
            <a:cxnLst/>
            <a:rect l="0" t="0" r="0" b="0"/>
            <a:pathLst>
              <a:path w="205622" h="334180">
                <a:moveTo>
                  <a:pt x="0" y="59859"/>
                </a:moveTo>
                <a:lnTo>
                  <a:pt x="4551" y="50757"/>
                </a:lnTo>
                <a:lnTo>
                  <a:pt x="6844" y="48076"/>
                </a:lnTo>
                <a:lnTo>
                  <a:pt x="9326" y="46289"/>
                </a:lnTo>
                <a:lnTo>
                  <a:pt x="15574" y="43350"/>
                </a:lnTo>
                <a:lnTo>
                  <a:pt x="74343" y="14113"/>
                </a:lnTo>
                <a:lnTo>
                  <a:pt x="81947" y="11265"/>
                </a:lnTo>
                <a:lnTo>
                  <a:pt x="90826" y="8413"/>
                </a:lnTo>
                <a:lnTo>
                  <a:pt x="100556" y="5559"/>
                </a:lnTo>
                <a:lnTo>
                  <a:pt x="108947" y="3657"/>
                </a:lnTo>
                <a:lnTo>
                  <a:pt x="116447" y="2388"/>
                </a:lnTo>
                <a:lnTo>
                  <a:pt x="123351" y="1543"/>
                </a:lnTo>
                <a:lnTo>
                  <a:pt x="129859" y="979"/>
                </a:lnTo>
                <a:lnTo>
                  <a:pt x="136103" y="603"/>
                </a:lnTo>
                <a:lnTo>
                  <a:pt x="142170" y="353"/>
                </a:lnTo>
                <a:lnTo>
                  <a:pt x="156532" y="74"/>
                </a:lnTo>
                <a:lnTo>
                  <a:pt x="164362" y="0"/>
                </a:lnTo>
                <a:lnTo>
                  <a:pt x="170535" y="903"/>
                </a:lnTo>
                <a:lnTo>
                  <a:pt x="175602" y="2458"/>
                </a:lnTo>
                <a:lnTo>
                  <a:pt x="179933" y="4446"/>
                </a:lnTo>
                <a:lnTo>
                  <a:pt x="183773" y="6725"/>
                </a:lnTo>
                <a:lnTo>
                  <a:pt x="187285" y="9196"/>
                </a:lnTo>
                <a:lnTo>
                  <a:pt x="195215" y="15456"/>
                </a:lnTo>
                <a:lnTo>
                  <a:pt x="198840" y="23932"/>
                </a:lnTo>
                <a:lnTo>
                  <a:pt x="201140" y="30192"/>
                </a:lnTo>
                <a:lnTo>
                  <a:pt x="202673" y="36271"/>
                </a:lnTo>
                <a:lnTo>
                  <a:pt x="203695" y="42229"/>
                </a:lnTo>
                <a:lnTo>
                  <a:pt x="204377" y="48106"/>
                </a:lnTo>
                <a:lnTo>
                  <a:pt x="204832" y="59643"/>
                </a:lnTo>
                <a:lnTo>
                  <a:pt x="205621" y="126976"/>
                </a:lnTo>
                <a:lnTo>
                  <a:pt x="204708" y="136036"/>
                </a:lnTo>
                <a:lnTo>
                  <a:pt x="203147" y="144934"/>
                </a:lnTo>
                <a:lnTo>
                  <a:pt x="201153" y="153723"/>
                </a:lnTo>
                <a:lnTo>
                  <a:pt x="199826" y="161488"/>
                </a:lnTo>
                <a:lnTo>
                  <a:pt x="198939" y="168569"/>
                </a:lnTo>
                <a:lnTo>
                  <a:pt x="198349" y="175195"/>
                </a:lnTo>
                <a:lnTo>
                  <a:pt x="197003" y="182469"/>
                </a:lnTo>
                <a:lnTo>
                  <a:pt x="195152" y="190177"/>
                </a:lnTo>
                <a:lnTo>
                  <a:pt x="192967" y="198173"/>
                </a:lnTo>
                <a:lnTo>
                  <a:pt x="191509" y="205408"/>
                </a:lnTo>
                <a:lnTo>
                  <a:pt x="190539" y="212137"/>
                </a:lnTo>
                <a:lnTo>
                  <a:pt x="189891" y="218527"/>
                </a:lnTo>
                <a:lnTo>
                  <a:pt x="186631" y="240868"/>
                </a:lnTo>
                <a:lnTo>
                  <a:pt x="184428" y="254827"/>
                </a:lnTo>
                <a:lnTo>
                  <a:pt x="182959" y="267943"/>
                </a:lnTo>
                <a:lnTo>
                  <a:pt x="181980" y="280497"/>
                </a:lnTo>
                <a:lnTo>
                  <a:pt x="180603" y="308748"/>
                </a:lnTo>
                <a:lnTo>
                  <a:pt x="180410" y="314368"/>
                </a:lnTo>
                <a:lnTo>
                  <a:pt x="181233" y="319066"/>
                </a:lnTo>
                <a:lnTo>
                  <a:pt x="182734" y="323152"/>
                </a:lnTo>
                <a:lnTo>
                  <a:pt x="188595" y="334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78"/>
          <p:cNvSpPr/>
          <p:nvPr/>
        </p:nvSpPr>
        <p:spPr>
          <a:xfrm>
            <a:off x="7692390" y="1834514"/>
            <a:ext cx="505778" cy="137162"/>
          </a:xfrm>
          <a:custGeom>
            <a:avLst/>
            <a:gdLst/>
            <a:ahLst/>
            <a:cxnLst/>
            <a:rect l="0" t="0" r="0" b="0"/>
            <a:pathLst>
              <a:path w="505778" h="137162">
                <a:moveTo>
                  <a:pt x="0" y="137161"/>
                </a:moveTo>
                <a:lnTo>
                  <a:pt x="18203" y="132610"/>
                </a:lnTo>
                <a:lnTo>
                  <a:pt x="26423" y="130317"/>
                </a:lnTo>
                <a:lnTo>
                  <a:pt x="43176" y="125229"/>
                </a:lnTo>
                <a:lnTo>
                  <a:pt x="57359" y="121586"/>
                </a:lnTo>
                <a:lnTo>
                  <a:pt x="157353" y="97921"/>
                </a:lnTo>
                <a:lnTo>
                  <a:pt x="214349" y="85877"/>
                </a:lnTo>
                <a:lnTo>
                  <a:pt x="228625" y="82969"/>
                </a:lnTo>
                <a:lnTo>
                  <a:pt x="242904" y="79125"/>
                </a:lnTo>
                <a:lnTo>
                  <a:pt x="257186" y="74658"/>
                </a:lnTo>
                <a:lnTo>
                  <a:pt x="271470" y="69774"/>
                </a:lnTo>
                <a:lnTo>
                  <a:pt x="337081" y="49249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9"/>
          <p:cNvSpPr/>
          <p:nvPr/>
        </p:nvSpPr>
        <p:spPr>
          <a:xfrm>
            <a:off x="7487003" y="2211705"/>
            <a:ext cx="25365" cy="377191"/>
          </a:xfrm>
          <a:custGeom>
            <a:avLst/>
            <a:gdLst/>
            <a:ahLst/>
            <a:cxnLst/>
            <a:rect l="0" t="0" r="0" b="0"/>
            <a:pathLst>
              <a:path w="25365" h="377191">
                <a:moveTo>
                  <a:pt x="8219" y="0"/>
                </a:moveTo>
                <a:lnTo>
                  <a:pt x="8219" y="4551"/>
                </a:lnTo>
                <a:lnTo>
                  <a:pt x="7267" y="9701"/>
                </a:lnTo>
                <a:lnTo>
                  <a:pt x="3668" y="25584"/>
                </a:lnTo>
                <a:lnTo>
                  <a:pt x="2328" y="33248"/>
                </a:lnTo>
                <a:lnTo>
                  <a:pt x="1434" y="40263"/>
                </a:lnTo>
                <a:lnTo>
                  <a:pt x="839" y="46844"/>
                </a:lnTo>
                <a:lnTo>
                  <a:pt x="441" y="53137"/>
                </a:lnTo>
                <a:lnTo>
                  <a:pt x="0" y="65209"/>
                </a:lnTo>
                <a:lnTo>
                  <a:pt x="835" y="74905"/>
                </a:lnTo>
                <a:lnTo>
                  <a:pt x="2344" y="87084"/>
                </a:lnTo>
                <a:lnTo>
                  <a:pt x="4302" y="100918"/>
                </a:lnTo>
                <a:lnTo>
                  <a:pt x="5608" y="112999"/>
                </a:lnTo>
                <a:lnTo>
                  <a:pt x="6479" y="123910"/>
                </a:lnTo>
                <a:lnTo>
                  <a:pt x="7059" y="134041"/>
                </a:lnTo>
                <a:lnTo>
                  <a:pt x="8398" y="144606"/>
                </a:lnTo>
                <a:lnTo>
                  <a:pt x="10244" y="155459"/>
                </a:lnTo>
                <a:lnTo>
                  <a:pt x="12426" y="166504"/>
                </a:lnTo>
                <a:lnTo>
                  <a:pt x="13881" y="176725"/>
                </a:lnTo>
                <a:lnTo>
                  <a:pt x="14852" y="186397"/>
                </a:lnTo>
                <a:lnTo>
                  <a:pt x="15498" y="195702"/>
                </a:lnTo>
                <a:lnTo>
                  <a:pt x="15929" y="205715"/>
                </a:lnTo>
                <a:lnTo>
                  <a:pt x="16408" y="227001"/>
                </a:lnTo>
                <a:lnTo>
                  <a:pt x="16788" y="347019"/>
                </a:lnTo>
                <a:lnTo>
                  <a:pt x="17742" y="353266"/>
                </a:lnTo>
                <a:lnTo>
                  <a:pt x="19331" y="359336"/>
                </a:lnTo>
                <a:lnTo>
                  <a:pt x="25364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80"/>
          <p:cNvSpPr/>
          <p:nvPr/>
        </p:nvSpPr>
        <p:spPr>
          <a:xfrm>
            <a:off x="7306627" y="2357437"/>
            <a:ext cx="342901" cy="77153"/>
          </a:xfrm>
          <a:custGeom>
            <a:avLst/>
            <a:gdLst/>
            <a:ahLst/>
            <a:cxnLst/>
            <a:rect l="0" t="0" r="0" b="0"/>
            <a:pathLst>
              <a:path w="342901" h="77153">
                <a:moveTo>
                  <a:pt x="0" y="77152"/>
                </a:moveTo>
                <a:lnTo>
                  <a:pt x="9101" y="68051"/>
                </a:lnTo>
                <a:lnTo>
                  <a:pt x="12735" y="65370"/>
                </a:lnTo>
                <a:lnTo>
                  <a:pt x="16110" y="63583"/>
                </a:lnTo>
                <a:lnTo>
                  <a:pt x="19312" y="62391"/>
                </a:lnTo>
                <a:lnTo>
                  <a:pt x="46574" y="51612"/>
                </a:lnTo>
                <a:lnTo>
                  <a:pt x="56766" y="48696"/>
                </a:lnTo>
                <a:lnTo>
                  <a:pt x="66419" y="46751"/>
                </a:lnTo>
                <a:lnTo>
                  <a:pt x="75712" y="45455"/>
                </a:lnTo>
                <a:lnTo>
                  <a:pt x="85717" y="43638"/>
                </a:lnTo>
                <a:lnTo>
                  <a:pt x="96197" y="41475"/>
                </a:lnTo>
                <a:lnTo>
                  <a:pt x="106994" y="39080"/>
                </a:lnTo>
                <a:lnTo>
                  <a:pt x="120859" y="36531"/>
                </a:lnTo>
                <a:lnTo>
                  <a:pt x="169372" y="28392"/>
                </a:lnTo>
                <a:lnTo>
                  <a:pt x="196562" y="22779"/>
                </a:lnTo>
                <a:lnTo>
                  <a:pt x="208194" y="20901"/>
                </a:lnTo>
                <a:lnTo>
                  <a:pt x="218806" y="19649"/>
                </a:lnTo>
                <a:lnTo>
                  <a:pt x="228738" y="18814"/>
                </a:lnTo>
                <a:lnTo>
                  <a:pt x="279123" y="13089"/>
                </a:lnTo>
                <a:lnTo>
                  <a:pt x="292763" y="10631"/>
                </a:lnTo>
                <a:lnTo>
                  <a:pt x="302807" y="804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81"/>
          <p:cNvSpPr/>
          <p:nvPr/>
        </p:nvSpPr>
        <p:spPr>
          <a:xfrm>
            <a:off x="7675244" y="2271712"/>
            <a:ext cx="68582" cy="300039"/>
          </a:xfrm>
          <a:custGeom>
            <a:avLst/>
            <a:gdLst/>
            <a:ahLst/>
            <a:cxnLst/>
            <a:rect l="0" t="0" r="0" b="0"/>
            <a:pathLst>
              <a:path w="68582" h="300039">
                <a:moveTo>
                  <a:pt x="0" y="0"/>
                </a:moveTo>
                <a:lnTo>
                  <a:pt x="0" y="20151"/>
                </a:lnTo>
                <a:lnTo>
                  <a:pt x="954" y="24864"/>
                </a:lnTo>
                <a:lnTo>
                  <a:pt x="2541" y="30864"/>
                </a:lnTo>
                <a:lnTo>
                  <a:pt x="4552" y="37721"/>
                </a:lnTo>
                <a:lnTo>
                  <a:pt x="6845" y="47055"/>
                </a:lnTo>
                <a:lnTo>
                  <a:pt x="11932" y="70126"/>
                </a:lnTo>
                <a:lnTo>
                  <a:pt x="13670" y="81040"/>
                </a:lnTo>
                <a:lnTo>
                  <a:pt x="14829" y="91174"/>
                </a:lnTo>
                <a:lnTo>
                  <a:pt x="15601" y="100788"/>
                </a:lnTo>
                <a:lnTo>
                  <a:pt x="16115" y="110055"/>
                </a:lnTo>
                <a:lnTo>
                  <a:pt x="16688" y="127971"/>
                </a:lnTo>
                <a:lnTo>
                  <a:pt x="17085" y="171369"/>
                </a:lnTo>
                <a:lnTo>
                  <a:pt x="17105" y="179968"/>
                </a:lnTo>
                <a:lnTo>
                  <a:pt x="18071" y="191417"/>
                </a:lnTo>
                <a:lnTo>
                  <a:pt x="19668" y="204763"/>
                </a:lnTo>
                <a:lnTo>
                  <a:pt x="21684" y="219377"/>
                </a:lnTo>
                <a:lnTo>
                  <a:pt x="23982" y="231023"/>
                </a:lnTo>
                <a:lnTo>
                  <a:pt x="26465" y="240693"/>
                </a:lnTo>
                <a:lnTo>
                  <a:pt x="29074" y="249045"/>
                </a:lnTo>
                <a:lnTo>
                  <a:pt x="30813" y="255565"/>
                </a:lnTo>
                <a:lnTo>
                  <a:pt x="31972" y="260864"/>
                </a:lnTo>
                <a:lnTo>
                  <a:pt x="32745" y="265349"/>
                </a:lnTo>
                <a:lnTo>
                  <a:pt x="34213" y="269292"/>
                </a:lnTo>
                <a:lnTo>
                  <a:pt x="36144" y="272873"/>
                </a:lnTo>
                <a:lnTo>
                  <a:pt x="38383" y="276213"/>
                </a:lnTo>
                <a:lnTo>
                  <a:pt x="40829" y="279392"/>
                </a:lnTo>
                <a:lnTo>
                  <a:pt x="43412" y="282464"/>
                </a:lnTo>
                <a:lnTo>
                  <a:pt x="46087" y="285464"/>
                </a:lnTo>
                <a:lnTo>
                  <a:pt x="47870" y="288417"/>
                </a:lnTo>
                <a:lnTo>
                  <a:pt x="49851" y="294238"/>
                </a:lnTo>
                <a:lnTo>
                  <a:pt x="51331" y="296171"/>
                </a:lnTo>
                <a:lnTo>
                  <a:pt x="53271" y="297460"/>
                </a:lnTo>
                <a:lnTo>
                  <a:pt x="68581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82"/>
          <p:cNvSpPr/>
          <p:nvPr/>
        </p:nvSpPr>
        <p:spPr>
          <a:xfrm>
            <a:off x="7778468" y="2254599"/>
            <a:ext cx="221643" cy="325724"/>
          </a:xfrm>
          <a:custGeom>
            <a:avLst/>
            <a:gdLst/>
            <a:ahLst/>
            <a:cxnLst/>
            <a:rect l="0" t="0" r="0" b="0"/>
            <a:pathLst>
              <a:path w="221643" h="325724">
                <a:moveTo>
                  <a:pt x="8219" y="42831"/>
                </a:moveTo>
                <a:lnTo>
                  <a:pt x="838" y="28069"/>
                </a:lnTo>
                <a:lnTo>
                  <a:pt x="177" y="24205"/>
                </a:lnTo>
                <a:lnTo>
                  <a:pt x="0" y="21841"/>
                </a:lnTo>
                <a:lnTo>
                  <a:pt x="1787" y="19312"/>
                </a:lnTo>
                <a:lnTo>
                  <a:pt x="4884" y="16674"/>
                </a:lnTo>
                <a:lnTo>
                  <a:pt x="8852" y="13963"/>
                </a:lnTo>
                <a:lnTo>
                  <a:pt x="12451" y="12156"/>
                </a:lnTo>
                <a:lnTo>
                  <a:pt x="18990" y="10147"/>
                </a:lnTo>
                <a:lnTo>
                  <a:pt x="25071" y="9255"/>
                </a:lnTo>
                <a:lnTo>
                  <a:pt x="28026" y="9017"/>
                </a:lnTo>
                <a:lnTo>
                  <a:pt x="33807" y="7905"/>
                </a:lnTo>
                <a:lnTo>
                  <a:pt x="50389" y="4131"/>
                </a:lnTo>
                <a:lnTo>
                  <a:pt x="59193" y="2743"/>
                </a:lnTo>
                <a:lnTo>
                  <a:pt x="67919" y="1818"/>
                </a:lnTo>
                <a:lnTo>
                  <a:pt x="76594" y="1202"/>
                </a:lnTo>
                <a:lnTo>
                  <a:pt x="84282" y="790"/>
                </a:lnTo>
                <a:lnTo>
                  <a:pt x="97905" y="334"/>
                </a:lnTo>
                <a:lnTo>
                  <a:pt x="131874" y="40"/>
                </a:lnTo>
                <a:lnTo>
                  <a:pt x="159380" y="0"/>
                </a:lnTo>
                <a:lnTo>
                  <a:pt x="171857" y="942"/>
                </a:lnTo>
                <a:lnTo>
                  <a:pt x="183035" y="2522"/>
                </a:lnTo>
                <a:lnTo>
                  <a:pt x="193343" y="4528"/>
                </a:lnTo>
                <a:lnTo>
                  <a:pt x="201167" y="6818"/>
                </a:lnTo>
                <a:lnTo>
                  <a:pt x="207336" y="9297"/>
                </a:lnTo>
                <a:lnTo>
                  <a:pt x="212401" y="11903"/>
                </a:lnTo>
                <a:lnTo>
                  <a:pt x="215778" y="16497"/>
                </a:lnTo>
                <a:lnTo>
                  <a:pt x="218029" y="22417"/>
                </a:lnTo>
                <a:lnTo>
                  <a:pt x="219530" y="29222"/>
                </a:lnTo>
                <a:lnTo>
                  <a:pt x="220531" y="36615"/>
                </a:lnTo>
                <a:lnTo>
                  <a:pt x="221197" y="44402"/>
                </a:lnTo>
                <a:lnTo>
                  <a:pt x="221642" y="52451"/>
                </a:lnTo>
                <a:lnTo>
                  <a:pt x="220986" y="60674"/>
                </a:lnTo>
                <a:lnTo>
                  <a:pt x="219596" y="69014"/>
                </a:lnTo>
                <a:lnTo>
                  <a:pt x="217718" y="77431"/>
                </a:lnTo>
                <a:lnTo>
                  <a:pt x="215512" y="84947"/>
                </a:lnTo>
                <a:lnTo>
                  <a:pt x="213089" y="91864"/>
                </a:lnTo>
                <a:lnTo>
                  <a:pt x="210521" y="98379"/>
                </a:lnTo>
                <a:lnTo>
                  <a:pt x="205129" y="113239"/>
                </a:lnTo>
                <a:lnTo>
                  <a:pt x="202357" y="121202"/>
                </a:lnTo>
                <a:lnTo>
                  <a:pt x="180253" y="196121"/>
                </a:lnTo>
                <a:lnTo>
                  <a:pt x="174344" y="217414"/>
                </a:lnTo>
                <a:lnTo>
                  <a:pt x="170404" y="232562"/>
                </a:lnTo>
                <a:lnTo>
                  <a:pt x="167777" y="243613"/>
                </a:lnTo>
                <a:lnTo>
                  <a:pt x="166979" y="254791"/>
                </a:lnTo>
                <a:lnTo>
                  <a:pt x="167398" y="266052"/>
                </a:lnTo>
                <a:lnTo>
                  <a:pt x="168632" y="277370"/>
                </a:lnTo>
                <a:lnTo>
                  <a:pt x="171358" y="287773"/>
                </a:lnTo>
                <a:lnTo>
                  <a:pt x="175082" y="297565"/>
                </a:lnTo>
                <a:lnTo>
                  <a:pt x="188241" y="3257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83"/>
          <p:cNvSpPr/>
          <p:nvPr/>
        </p:nvSpPr>
        <p:spPr>
          <a:xfrm>
            <a:off x="5394959" y="2331720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1" y="16110"/>
                </a:lnTo>
                <a:lnTo>
                  <a:pt x="4552" y="19312"/>
                </a:lnTo>
                <a:lnTo>
                  <a:pt x="6844" y="22400"/>
                </a:lnTo>
                <a:lnTo>
                  <a:pt x="9325" y="25410"/>
                </a:lnTo>
                <a:lnTo>
                  <a:pt x="11932" y="28370"/>
                </a:lnTo>
                <a:lnTo>
                  <a:pt x="14622" y="32248"/>
                </a:lnTo>
                <a:lnTo>
                  <a:pt x="17368" y="36739"/>
                </a:lnTo>
                <a:lnTo>
                  <a:pt x="20152" y="41637"/>
                </a:lnTo>
                <a:lnTo>
                  <a:pt x="25784" y="52160"/>
                </a:lnTo>
                <a:lnTo>
                  <a:pt x="37161" y="74438"/>
                </a:lnTo>
                <a:lnTo>
                  <a:pt x="40967" y="82963"/>
                </a:lnTo>
                <a:lnTo>
                  <a:pt x="50276" y="105135"/>
                </a:lnTo>
                <a:lnTo>
                  <a:pt x="55424" y="118667"/>
                </a:lnTo>
                <a:lnTo>
                  <a:pt x="66226" y="148943"/>
                </a:lnTo>
                <a:lnTo>
                  <a:pt x="69868" y="161208"/>
                </a:lnTo>
                <a:lnTo>
                  <a:pt x="72296" y="171289"/>
                </a:lnTo>
                <a:lnTo>
                  <a:pt x="73915" y="179915"/>
                </a:lnTo>
                <a:lnTo>
                  <a:pt x="78254" y="209820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84"/>
          <p:cNvSpPr/>
          <p:nvPr/>
        </p:nvSpPr>
        <p:spPr>
          <a:xfrm>
            <a:off x="5317807" y="2434801"/>
            <a:ext cx="325756" cy="25507"/>
          </a:xfrm>
          <a:custGeom>
            <a:avLst/>
            <a:gdLst/>
            <a:ahLst/>
            <a:cxnLst/>
            <a:rect l="0" t="0" r="0" b="0"/>
            <a:pathLst>
              <a:path w="325756" h="25507">
                <a:moveTo>
                  <a:pt x="0" y="25506"/>
                </a:moveTo>
                <a:lnTo>
                  <a:pt x="18204" y="20955"/>
                </a:lnTo>
                <a:lnTo>
                  <a:pt x="26423" y="19615"/>
                </a:lnTo>
                <a:lnTo>
                  <a:pt x="34760" y="18721"/>
                </a:lnTo>
                <a:lnTo>
                  <a:pt x="43176" y="18125"/>
                </a:lnTo>
                <a:lnTo>
                  <a:pt x="51644" y="17728"/>
                </a:lnTo>
                <a:lnTo>
                  <a:pt x="68673" y="17286"/>
                </a:lnTo>
                <a:lnTo>
                  <a:pt x="86739" y="15264"/>
                </a:lnTo>
                <a:lnTo>
                  <a:pt x="161802" y="5220"/>
                </a:lnTo>
                <a:lnTo>
                  <a:pt x="179306" y="3410"/>
                </a:lnTo>
                <a:lnTo>
                  <a:pt x="205421" y="1398"/>
                </a:lnTo>
                <a:lnTo>
                  <a:pt x="223378" y="504"/>
                </a:lnTo>
                <a:lnTo>
                  <a:pt x="240249" y="106"/>
                </a:lnTo>
                <a:lnTo>
                  <a:pt x="248749" y="0"/>
                </a:lnTo>
                <a:lnTo>
                  <a:pt x="256320" y="882"/>
                </a:lnTo>
                <a:lnTo>
                  <a:pt x="263273" y="2423"/>
                </a:lnTo>
                <a:lnTo>
                  <a:pt x="269813" y="4402"/>
                </a:lnTo>
                <a:lnTo>
                  <a:pt x="276077" y="5722"/>
                </a:lnTo>
                <a:lnTo>
                  <a:pt x="282160" y="6602"/>
                </a:lnTo>
                <a:lnTo>
                  <a:pt x="288119" y="7188"/>
                </a:lnTo>
                <a:lnTo>
                  <a:pt x="297281" y="7840"/>
                </a:lnTo>
                <a:lnTo>
                  <a:pt x="325755" y="83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85"/>
          <p:cNvSpPr/>
          <p:nvPr/>
        </p:nvSpPr>
        <p:spPr>
          <a:xfrm>
            <a:off x="5660707" y="2314575"/>
            <a:ext cx="102871" cy="300038"/>
          </a:xfrm>
          <a:custGeom>
            <a:avLst/>
            <a:gdLst/>
            <a:ahLst/>
            <a:cxnLst/>
            <a:rect l="0" t="0" r="0" b="0"/>
            <a:pathLst>
              <a:path w="102871" h="300038">
                <a:moveTo>
                  <a:pt x="0" y="0"/>
                </a:moveTo>
                <a:lnTo>
                  <a:pt x="0" y="18203"/>
                </a:lnTo>
                <a:lnTo>
                  <a:pt x="2857" y="39758"/>
                </a:lnTo>
                <a:lnTo>
                  <a:pt x="13652" y="106887"/>
                </a:lnTo>
                <a:lnTo>
                  <a:pt x="19579" y="136028"/>
                </a:lnTo>
                <a:lnTo>
                  <a:pt x="25435" y="160218"/>
                </a:lnTo>
                <a:lnTo>
                  <a:pt x="31244" y="181107"/>
                </a:lnTo>
                <a:lnTo>
                  <a:pt x="37022" y="197890"/>
                </a:lnTo>
                <a:lnTo>
                  <a:pt x="42779" y="211937"/>
                </a:lnTo>
                <a:lnTo>
                  <a:pt x="59983" y="247898"/>
                </a:lnTo>
                <a:lnTo>
                  <a:pt x="65706" y="259563"/>
                </a:lnTo>
                <a:lnTo>
                  <a:pt x="71426" y="269244"/>
                </a:lnTo>
                <a:lnTo>
                  <a:pt x="77145" y="277603"/>
                </a:lnTo>
                <a:lnTo>
                  <a:pt x="82862" y="285082"/>
                </a:lnTo>
                <a:lnTo>
                  <a:pt x="87627" y="290066"/>
                </a:lnTo>
                <a:lnTo>
                  <a:pt x="91755" y="293390"/>
                </a:lnTo>
                <a:lnTo>
                  <a:pt x="10287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86"/>
          <p:cNvSpPr/>
          <p:nvPr/>
        </p:nvSpPr>
        <p:spPr>
          <a:xfrm>
            <a:off x="5780722" y="2306516"/>
            <a:ext cx="229760" cy="393822"/>
          </a:xfrm>
          <a:custGeom>
            <a:avLst/>
            <a:gdLst/>
            <a:ahLst/>
            <a:cxnLst/>
            <a:rect l="0" t="0" r="0" b="0"/>
            <a:pathLst>
              <a:path w="229760" h="393822">
                <a:moveTo>
                  <a:pt x="0" y="76639"/>
                </a:moveTo>
                <a:lnTo>
                  <a:pt x="0" y="67537"/>
                </a:lnTo>
                <a:lnTo>
                  <a:pt x="2540" y="57988"/>
                </a:lnTo>
                <a:lnTo>
                  <a:pt x="4551" y="52775"/>
                </a:lnTo>
                <a:lnTo>
                  <a:pt x="7797" y="47394"/>
                </a:lnTo>
                <a:lnTo>
                  <a:pt x="11865" y="41903"/>
                </a:lnTo>
                <a:lnTo>
                  <a:pt x="16483" y="36336"/>
                </a:lnTo>
                <a:lnTo>
                  <a:pt x="20513" y="31673"/>
                </a:lnTo>
                <a:lnTo>
                  <a:pt x="27533" y="23951"/>
                </a:lnTo>
                <a:lnTo>
                  <a:pt x="33595" y="20559"/>
                </a:lnTo>
                <a:lnTo>
                  <a:pt x="41447" y="17344"/>
                </a:lnTo>
                <a:lnTo>
                  <a:pt x="50491" y="14249"/>
                </a:lnTo>
                <a:lnTo>
                  <a:pt x="61283" y="11233"/>
                </a:lnTo>
                <a:lnTo>
                  <a:pt x="73241" y="8270"/>
                </a:lnTo>
                <a:lnTo>
                  <a:pt x="85974" y="5342"/>
                </a:lnTo>
                <a:lnTo>
                  <a:pt x="99226" y="3390"/>
                </a:lnTo>
                <a:lnTo>
                  <a:pt x="112823" y="2089"/>
                </a:lnTo>
                <a:lnTo>
                  <a:pt x="137774" y="643"/>
                </a:lnTo>
                <a:lnTo>
                  <a:pt x="155213" y="0"/>
                </a:lnTo>
                <a:lnTo>
                  <a:pt x="162530" y="781"/>
                </a:lnTo>
                <a:lnTo>
                  <a:pt x="169314" y="2255"/>
                </a:lnTo>
                <a:lnTo>
                  <a:pt x="175740" y="4189"/>
                </a:lnTo>
                <a:lnTo>
                  <a:pt x="180978" y="5479"/>
                </a:lnTo>
                <a:lnTo>
                  <a:pt x="185422" y="6339"/>
                </a:lnTo>
                <a:lnTo>
                  <a:pt x="189338" y="6912"/>
                </a:lnTo>
                <a:lnTo>
                  <a:pt x="192900" y="9199"/>
                </a:lnTo>
                <a:lnTo>
                  <a:pt x="199399" y="16820"/>
                </a:lnTo>
                <a:lnTo>
                  <a:pt x="205462" y="24018"/>
                </a:lnTo>
                <a:lnTo>
                  <a:pt x="211331" y="31344"/>
                </a:lnTo>
                <a:lnTo>
                  <a:pt x="217115" y="40950"/>
                </a:lnTo>
                <a:lnTo>
                  <a:pt x="222861" y="51570"/>
                </a:lnTo>
                <a:lnTo>
                  <a:pt x="225727" y="57068"/>
                </a:lnTo>
                <a:lnTo>
                  <a:pt x="227637" y="63592"/>
                </a:lnTo>
                <a:lnTo>
                  <a:pt x="228910" y="70798"/>
                </a:lnTo>
                <a:lnTo>
                  <a:pt x="229759" y="78460"/>
                </a:lnTo>
                <a:lnTo>
                  <a:pt x="229373" y="86425"/>
                </a:lnTo>
                <a:lnTo>
                  <a:pt x="228163" y="94593"/>
                </a:lnTo>
                <a:lnTo>
                  <a:pt x="226404" y="102896"/>
                </a:lnTo>
                <a:lnTo>
                  <a:pt x="224278" y="111288"/>
                </a:lnTo>
                <a:lnTo>
                  <a:pt x="221909" y="119741"/>
                </a:lnTo>
                <a:lnTo>
                  <a:pt x="219377" y="128233"/>
                </a:lnTo>
                <a:lnTo>
                  <a:pt x="214023" y="147830"/>
                </a:lnTo>
                <a:lnTo>
                  <a:pt x="211262" y="158389"/>
                </a:lnTo>
                <a:lnTo>
                  <a:pt x="200574" y="192982"/>
                </a:lnTo>
                <a:lnTo>
                  <a:pt x="165250" y="301852"/>
                </a:lnTo>
                <a:lnTo>
                  <a:pt x="155677" y="334214"/>
                </a:lnTo>
                <a:lnTo>
                  <a:pt x="152362" y="348368"/>
                </a:lnTo>
                <a:lnTo>
                  <a:pt x="150152" y="360661"/>
                </a:lnTo>
                <a:lnTo>
                  <a:pt x="145732" y="3938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7"/>
          <p:cNvSpPr/>
          <p:nvPr/>
        </p:nvSpPr>
        <p:spPr>
          <a:xfrm>
            <a:off x="5412104" y="2914650"/>
            <a:ext cx="205742" cy="265748"/>
          </a:xfrm>
          <a:custGeom>
            <a:avLst/>
            <a:gdLst/>
            <a:ahLst/>
            <a:cxnLst/>
            <a:rect l="0" t="0" r="0" b="0"/>
            <a:pathLst>
              <a:path w="205742" h="265748">
                <a:moveTo>
                  <a:pt x="0" y="0"/>
                </a:moveTo>
                <a:lnTo>
                  <a:pt x="4551" y="9101"/>
                </a:lnTo>
                <a:lnTo>
                  <a:pt x="9325" y="16110"/>
                </a:lnTo>
                <a:lnTo>
                  <a:pt x="14622" y="22399"/>
                </a:lnTo>
                <a:lnTo>
                  <a:pt x="20152" y="28370"/>
                </a:lnTo>
                <a:lnTo>
                  <a:pt x="33171" y="41637"/>
                </a:lnTo>
                <a:lnTo>
                  <a:pt x="37354" y="46808"/>
                </a:lnTo>
                <a:lnTo>
                  <a:pt x="41096" y="52160"/>
                </a:lnTo>
                <a:lnTo>
                  <a:pt x="44542" y="57633"/>
                </a:lnTo>
                <a:lnTo>
                  <a:pt x="81249" y="110844"/>
                </a:lnTo>
                <a:lnTo>
                  <a:pt x="93219" y="127236"/>
                </a:lnTo>
                <a:lnTo>
                  <a:pt x="103103" y="140069"/>
                </a:lnTo>
                <a:lnTo>
                  <a:pt x="111598" y="150529"/>
                </a:lnTo>
                <a:lnTo>
                  <a:pt x="118214" y="159408"/>
                </a:lnTo>
                <a:lnTo>
                  <a:pt x="123577" y="167232"/>
                </a:lnTo>
                <a:lnTo>
                  <a:pt x="128105" y="174353"/>
                </a:lnTo>
                <a:lnTo>
                  <a:pt x="132076" y="181005"/>
                </a:lnTo>
                <a:lnTo>
                  <a:pt x="135676" y="187345"/>
                </a:lnTo>
                <a:lnTo>
                  <a:pt x="139028" y="193476"/>
                </a:lnTo>
                <a:lnTo>
                  <a:pt x="144121" y="200422"/>
                </a:lnTo>
                <a:lnTo>
                  <a:pt x="150373" y="207909"/>
                </a:lnTo>
                <a:lnTo>
                  <a:pt x="157399" y="215758"/>
                </a:lnTo>
                <a:lnTo>
                  <a:pt x="163035" y="222896"/>
                </a:lnTo>
                <a:lnTo>
                  <a:pt x="167746" y="229560"/>
                </a:lnTo>
                <a:lnTo>
                  <a:pt x="171838" y="235907"/>
                </a:lnTo>
                <a:lnTo>
                  <a:pt x="176471" y="242044"/>
                </a:lnTo>
                <a:lnTo>
                  <a:pt x="181466" y="248040"/>
                </a:lnTo>
                <a:lnTo>
                  <a:pt x="192515" y="260501"/>
                </a:lnTo>
                <a:lnTo>
                  <a:pt x="205741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88"/>
          <p:cNvSpPr/>
          <p:nvPr/>
        </p:nvSpPr>
        <p:spPr>
          <a:xfrm>
            <a:off x="5446395" y="2888932"/>
            <a:ext cx="197168" cy="274321"/>
          </a:xfrm>
          <a:custGeom>
            <a:avLst/>
            <a:gdLst/>
            <a:ahLst/>
            <a:cxnLst/>
            <a:rect l="0" t="0" r="0" b="0"/>
            <a:pathLst>
              <a:path w="197168" h="274321">
                <a:moveTo>
                  <a:pt x="197167" y="0"/>
                </a:moveTo>
                <a:lnTo>
                  <a:pt x="183514" y="4551"/>
                </a:lnTo>
                <a:lnTo>
                  <a:pt x="178540" y="7797"/>
                </a:lnTo>
                <a:lnTo>
                  <a:pt x="174272" y="11865"/>
                </a:lnTo>
                <a:lnTo>
                  <a:pt x="170474" y="16483"/>
                </a:lnTo>
                <a:lnTo>
                  <a:pt x="166036" y="21466"/>
                </a:lnTo>
                <a:lnTo>
                  <a:pt x="156026" y="32083"/>
                </a:lnTo>
                <a:lnTo>
                  <a:pt x="150690" y="38534"/>
                </a:lnTo>
                <a:lnTo>
                  <a:pt x="145227" y="45692"/>
                </a:lnTo>
                <a:lnTo>
                  <a:pt x="139680" y="53321"/>
                </a:lnTo>
                <a:lnTo>
                  <a:pt x="134078" y="62217"/>
                </a:lnTo>
                <a:lnTo>
                  <a:pt x="128437" y="71958"/>
                </a:lnTo>
                <a:lnTo>
                  <a:pt x="122772" y="82262"/>
                </a:lnTo>
                <a:lnTo>
                  <a:pt x="116138" y="91989"/>
                </a:lnTo>
                <a:lnTo>
                  <a:pt x="108858" y="101331"/>
                </a:lnTo>
                <a:lnTo>
                  <a:pt x="101147" y="110417"/>
                </a:lnTo>
                <a:lnTo>
                  <a:pt x="94101" y="120283"/>
                </a:lnTo>
                <a:lnTo>
                  <a:pt x="87499" y="130672"/>
                </a:lnTo>
                <a:lnTo>
                  <a:pt x="81192" y="141407"/>
                </a:lnTo>
                <a:lnTo>
                  <a:pt x="71273" y="156184"/>
                </a:lnTo>
                <a:lnTo>
                  <a:pt x="45012" y="192923"/>
                </a:lnTo>
                <a:lnTo>
                  <a:pt x="33818" y="210530"/>
                </a:lnTo>
                <a:lnTo>
                  <a:pt x="24450" y="22703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89"/>
          <p:cNvSpPr/>
          <p:nvPr/>
        </p:nvSpPr>
        <p:spPr>
          <a:xfrm>
            <a:off x="5677852" y="3000377"/>
            <a:ext cx="368619" cy="17144"/>
          </a:xfrm>
          <a:custGeom>
            <a:avLst/>
            <a:gdLst/>
            <a:ahLst/>
            <a:cxnLst/>
            <a:rect l="0" t="0" r="0" b="0"/>
            <a:pathLst>
              <a:path w="368619" h="17144">
                <a:moveTo>
                  <a:pt x="0" y="8570"/>
                </a:moveTo>
                <a:lnTo>
                  <a:pt x="18203" y="4019"/>
                </a:lnTo>
                <a:lnTo>
                  <a:pt x="24518" y="2679"/>
                </a:lnTo>
                <a:lnTo>
                  <a:pt x="29681" y="1785"/>
                </a:lnTo>
                <a:lnTo>
                  <a:pt x="34074" y="1189"/>
                </a:lnTo>
                <a:lnTo>
                  <a:pt x="38909" y="792"/>
                </a:lnTo>
                <a:lnTo>
                  <a:pt x="49360" y="350"/>
                </a:lnTo>
                <a:lnTo>
                  <a:pt x="246716" y="0"/>
                </a:lnTo>
                <a:lnTo>
                  <a:pt x="263538" y="952"/>
                </a:lnTo>
                <a:lnTo>
                  <a:pt x="279514" y="2539"/>
                </a:lnTo>
                <a:lnTo>
                  <a:pt x="306156" y="5890"/>
                </a:lnTo>
                <a:lnTo>
                  <a:pt x="314594" y="6783"/>
                </a:lnTo>
                <a:lnTo>
                  <a:pt x="321172" y="7379"/>
                </a:lnTo>
                <a:lnTo>
                  <a:pt x="327462" y="8728"/>
                </a:lnTo>
                <a:lnTo>
                  <a:pt x="333560" y="10581"/>
                </a:lnTo>
                <a:lnTo>
                  <a:pt x="339531" y="12768"/>
                </a:lnTo>
                <a:lnTo>
                  <a:pt x="344464" y="14226"/>
                </a:lnTo>
                <a:lnTo>
                  <a:pt x="348705" y="15198"/>
                </a:lnTo>
                <a:lnTo>
                  <a:pt x="368618" y="171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90"/>
          <p:cNvSpPr/>
          <p:nvPr/>
        </p:nvSpPr>
        <p:spPr>
          <a:xfrm>
            <a:off x="5832157" y="2871787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0" y="19313"/>
                </a:lnTo>
                <a:lnTo>
                  <a:pt x="953" y="23353"/>
                </a:lnTo>
                <a:lnTo>
                  <a:pt x="2540" y="27951"/>
                </a:lnTo>
                <a:lnTo>
                  <a:pt x="4551" y="32922"/>
                </a:lnTo>
                <a:lnTo>
                  <a:pt x="5892" y="38140"/>
                </a:lnTo>
                <a:lnTo>
                  <a:pt x="6785" y="43524"/>
                </a:lnTo>
                <a:lnTo>
                  <a:pt x="7381" y="49019"/>
                </a:lnTo>
                <a:lnTo>
                  <a:pt x="8731" y="54587"/>
                </a:lnTo>
                <a:lnTo>
                  <a:pt x="10583" y="60204"/>
                </a:lnTo>
                <a:lnTo>
                  <a:pt x="12770" y="65853"/>
                </a:lnTo>
                <a:lnTo>
                  <a:pt x="14229" y="75335"/>
                </a:lnTo>
                <a:lnTo>
                  <a:pt x="15201" y="87371"/>
                </a:lnTo>
                <a:lnTo>
                  <a:pt x="15849" y="101110"/>
                </a:lnTo>
                <a:lnTo>
                  <a:pt x="17234" y="116936"/>
                </a:lnTo>
                <a:lnTo>
                  <a:pt x="21312" y="152302"/>
                </a:lnTo>
                <a:lnTo>
                  <a:pt x="28839" y="202945"/>
                </a:lnTo>
                <a:lnTo>
                  <a:pt x="33514" y="232452"/>
                </a:lnTo>
                <a:lnTo>
                  <a:pt x="37583" y="254028"/>
                </a:lnTo>
                <a:lnTo>
                  <a:pt x="41248" y="270317"/>
                </a:lnTo>
                <a:lnTo>
                  <a:pt x="5143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91"/>
          <p:cNvSpPr/>
          <p:nvPr/>
        </p:nvSpPr>
        <p:spPr>
          <a:xfrm>
            <a:off x="6029325" y="2885390"/>
            <a:ext cx="265748" cy="286034"/>
          </a:xfrm>
          <a:custGeom>
            <a:avLst/>
            <a:gdLst/>
            <a:ahLst/>
            <a:cxnLst/>
            <a:rect l="0" t="0" r="0" b="0"/>
            <a:pathLst>
              <a:path w="265748" h="286034">
                <a:moveTo>
                  <a:pt x="0" y="63549"/>
                </a:moveTo>
                <a:lnTo>
                  <a:pt x="4550" y="49897"/>
                </a:lnTo>
                <a:lnTo>
                  <a:pt x="7796" y="44923"/>
                </a:lnTo>
                <a:lnTo>
                  <a:pt x="11865" y="40654"/>
                </a:lnTo>
                <a:lnTo>
                  <a:pt x="16482" y="36856"/>
                </a:lnTo>
                <a:lnTo>
                  <a:pt x="22418" y="32419"/>
                </a:lnTo>
                <a:lnTo>
                  <a:pt x="36634" y="22409"/>
                </a:lnTo>
                <a:lnTo>
                  <a:pt x="44424" y="18025"/>
                </a:lnTo>
                <a:lnTo>
                  <a:pt x="52476" y="14150"/>
                </a:lnTo>
                <a:lnTo>
                  <a:pt x="60702" y="10614"/>
                </a:lnTo>
                <a:lnTo>
                  <a:pt x="70947" y="7304"/>
                </a:lnTo>
                <a:lnTo>
                  <a:pt x="82541" y="4145"/>
                </a:lnTo>
                <a:lnTo>
                  <a:pt x="95032" y="1087"/>
                </a:lnTo>
                <a:lnTo>
                  <a:pt x="105264" y="0"/>
                </a:lnTo>
                <a:lnTo>
                  <a:pt x="113991" y="228"/>
                </a:lnTo>
                <a:lnTo>
                  <a:pt x="121714" y="1333"/>
                </a:lnTo>
                <a:lnTo>
                  <a:pt x="127815" y="2069"/>
                </a:lnTo>
                <a:lnTo>
                  <a:pt x="132835" y="2560"/>
                </a:lnTo>
                <a:lnTo>
                  <a:pt x="137134" y="2887"/>
                </a:lnTo>
                <a:lnTo>
                  <a:pt x="142857" y="5011"/>
                </a:lnTo>
                <a:lnTo>
                  <a:pt x="149531" y="8331"/>
                </a:lnTo>
                <a:lnTo>
                  <a:pt x="156837" y="12450"/>
                </a:lnTo>
                <a:lnTo>
                  <a:pt x="163613" y="18053"/>
                </a:lnTo>
                <a:lnTo>
                  <a:pt x="170035" y="24646"/>
                </a:lnTo>
                <a:lnTo>
                  <a:pt x="176222" y="31899"/>
                </a:lnTo>
                <a:lnTo>
                  <a:pt x="179394" y="38639"/>
                </a:lnTo>
                <a:lnTo>
                  <a:pt x="180556" y="45038"/>
                </a:lnTo>
                <a:lnTo>
                  <a:pt x="180378" y="51208"/>
                </a:lnTo>
                <a:lnTo>
                  <a:pt x="179307" y="58179"/>
                </a:lnTo>
                <a:lnTo>
                  <a:pt x="177640" y="65685"/>
                </a:lnTo>
                <a:lnTo>
                  <a:pt x="175577" y="73546"/>
                </a:lnTo>
                <a:lnTo>
                  <a:pt x="172296" y="80691"/>
                </a:lnTo>
                <a:lnTo>
                  <a:pt x="168204" y="87360"/>
                </a:lnTo>
                <a:lnTo>
                  <a:pt x="163571" y="93711"/>
                </a:lnTo>
                <a:lnTo>
                  <a:pt x="159529" y="99849"/>
                </a:lnTo>
                <a:lnTo>
                  <a:pt x="155883" y="105847"/>
                </a:lnTo>
                <a:lnTo>
                  <a:pt x="152499" y="111750"/>
                </a:lnTo>
                <a:lnTo>
                  <a:pt x="148339" y="118544"/>
                </a:lnTo>
                <a:lnTo>
                  <a:pt x="138636" y="133711"/>
                </a:lnTo>
                <a:lnTo>
                  <a:pt x="133381" y="140804"/>
                </a:lnTo>
                <a:lnTo>
                  <a:pt x="127973" y="147438"/>
                </a:lnTo>
                <a:lnTo>
                  <a:pt x="117837" y="158936"/>
                </a:lnTo>
                <a:lnTo>
                  <a:pt x="110156" y="167221"/>
                </a:lnTo>
                <a:lnTo>
                  <a:pt x="106775" y="171717"/>
                </a:lnTo>
                <a:lnTo>
                  <a:pt x="103568" y="176618"/>
                </a:lnTo>
                <a:lnTo>
                  <a:pt x="100478" y="181791"/>
                </a:lnTo>
                <a:lnTo>
                  <a:pt x="97465" y="187145"/>
                </a:lnTo>
                <a:lnTo>
                  <a:pt x="91577" y="198173"/>
                </a:lnTo>
                <a:lnTo>
                  <a:pt x="85786" y="206885"/>
                </a:lnTo>
                <a:lnTo>
                  <a:pt x="82908" y="210541"/>
                </a:lnTo>
                <a:lnTo>
                  <a:pt x="80989" y="215837"/>
                </a:lnTo>
                <a:lnTo>
                  <a:pt x="79710" y="222224"/>
                </a:lnTo>
                <a:lnTo>
                  <a:pt x="78858" y="229340"/>
                </a:lnTo>
                <a:lnTo>
                  <a:pt x="78289" y="235989"/>
                </a:lnTo>
                <a:lnTo>
                  <a:pt x="77910" y="242327"/>
                </a:lnTo>
                <a:lnTo>
                  <a:pt x="77658" y="248457"/>
                </a:lnTo>
                <a:lnTo>
                  <a:pt x="78441" y="253496"/>
                </a:lnTo>
                <a:lnTo>
                  <a:pt x="81853" y="261635"/>
                </a:lnTo>
                <a:lnTo>
                  <a:pt x="85048" y="265139"/>
                </a:lnTo>
                <a:lnTo>
                  <a:pt x="89084" y="268428"/>
                </a:lnTo>
                <a:lnTo>
                  <a:pt x="93679" y="271573"/>
                </a:lnTo>
                <a:lnTo>
                  <a:pt x="101325" y="275067"/>
                </a:lnTo>
                <a:lnTo>
                  <a:pt x="108851" y="277572"/>
                </a:lnTo>
                <a:lnTo>
                  <a:pt x="113524" y="279574"/>
                </a:lnTo>
                <a:lnTo>
                  <a:pt x="118545" y="281861"/>
                </a:lnTo>
                <a:lnTo>
                  <a:pt x="126664" y="284402"/>
                </a:lnTo>
                <a:lnTo>
                  <a:pt x="130162" y="285079"/>
                </a:lnTo>
                <a:lnTo>
                  <a:pt x="136305" y="285531"/>
                </a:lnTo>
                <a:lnTo>
                  <a:pt x="144210" y="285832"/>
                </a:lnTo>
                <a:lnTo>
                  <a:pt x="153290" y="286033"/>
                </a:lnTo>
                <a:lnTo>
                  <a:pt x="164105" y="285214"/>
                </a:lnTo>
                <a:lnTo>
                  <a:pt x="176078" y="283716"/>
                </a:lnTo>
                <a:lnTo>
                  <a:pt x="188823" y="281765"/>
                </a:lnTo>
                <a:lnTo>
                  <a:pt x="199224" y="280464"/>
                </a:lnTo>
                <a:lnTo>
                  <a:pt x="208064" y="279597"/>
                </a:lnTo>
                <a:lnTo>
                  <a:pt x="215861" y="279018"/>
                </a:lnTo>
                <a:lnTo>
                  <a:pt x="223917" y="277681"/>
                </a:lnTo>
                <a:lnTo>
                  <a:pt x="232145" y="275836"/>
                </a:lnTo>
                <a:lnTo>
                  <a:pt x="240489" y="273654"/>
                </a:lnTo>
                <a:lnTo>
                  <a:pt x="247003" y="271247"/>
                </a:lnTo>
                <a:lnTo>
                  <a:pt x="252298" y="268689"/>
                </a:lnTo>
                <a:lnTo>
                  <a:pt x="265747" y="260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92"/>
          <p:cNvSpPr/>
          <p:nvPr/>
        </p:nvSpPr>
        <p:spPr>
          <a:xfrm>
            <a:off x="6389861" y="2888932"/>
            <a:ext cx="228904" cy="257014"/>
          </a:xfrm>
          <a:custGeom>
            <a:avLst/>
            <a:gdLst/>
            <a:ahLst/>
            <a:cxnLst/>
            <a:rect l="0" t="0" r="0" b="0"/>
            <a:pathLst>
              <a:path w="228904" h="257014">
                <a:moveTo>
                  <a:pt x="50943" y="34290"/>
                </a:moveTo>
                <a:lnTo>
                  <a:pt x="50943" y="25189"/>
                </a:lnTo>
                <a:lnTo>
                  <a:pt x="49991" y="21555"/>
                </a:lnTo>
                <a:lnTo>
                  <a:pt x="46393" y="14977"/>
                </a:lnTo>
                <a:lnTo>
                  <a:pt x="44100" y="12843"/>
                </a:lnTo>
                <a:lnTo>
                  <a:pt x="41619" y="11419"/>
                </a:lnTo>
                <a:lnTo>
                  <a:pt x="35343" y="9135"/>
                </a:lnTo>
                <a:lnTo>
                  <a:pt x="34828" y="10853"/>
                </a:lnTo>
                <a:lnTo>
                  <a:pt x="34256" y="17841"/>
                </a:lnTo>
                <a:lnTo>
                  <a:pt x="33151" y="21419"/>
                </a:lnTo>
                <a:lnTo>
                  <a:pt x="29383" y="27935"/>
                </a:lnTo>
                <a:lnTo>
                  <a:pt x="27998" y="32911"/>
                </a:lnTo>
                <a:lnTo>
                  <a:pt x="27074" y="39085"/>
                </a:lnTo>
                <a:lnTo>
                  <a:pt x="26458" y="46059"/>
                </a:lnTo>
                <a:lnTo>
                  <a:pt x="25095" y="52614"/>
                </a:lnTo>
                <a:lnTo>
                  <a:pt x="23233" y="58888"/>
                </a:lnTo>
                <a:lnTo>
                  <a:pt x="21040" y="64976"/>
                </a:lnTo>
                <a:lnTo>
                  <a:pt x="18626" y="75703"/>
                </a:lnTo>
                <a:lnTo>
                  <a:pt x="16063" y="89521"/>
                </a:lnTo>
                <a:lnTo>
                  <a:pt x="13403" y="105401"/>
                </a:lnTo>
                <a:lnTo>
                  <a:pt x="10676" y="118845"/>
                </a:lnTo>
                <a:lnTo>
                  <a:pt x="7906" y="130665"/>
                </a:lnTo>
                <a:lnTo>
                  <a:pt x="5107" y="141402"/>
                </a:lnTo>
                <a:lnTo>
                  <a:pt x="3241" y="151418"/>
                </a:lnTo>
                <a:lnTo>
                  <a:pt x="1997" y="160953"/>
                </a:lnTo>
                <a:lnTo>
                  <a:pt x="1167" y="170167"/>
                </a:lnTo>
                <a:lnTo>
                  <a:pt x="615" y="178215"/>
                </a:lnTo>
                <a:lnTo>
                  <a:pt x="246" y="185485"/>
                </a:lnTo>
                <a:lnTo>
                  <a:pt x="0" y="192236"/>
                </a:lnTo>
                <a:lnTo>
                  <a:pt x="789" y="198643"/>
                </a:lnTo>
                <a:lnTo>
                  <a:pt x="2267" y="204819"/>
                </a:lnTo>
                <a:lnTo>
                  <a:pt x="4205" y="210841"/>
                </a:lnTo>
                <a:lnTo>
                  <a:pt x="6450" y="216760"/>
                </a:lnTo>
                <a:lnTo>
                  <a:pt x="8898" y="222612"/>
                </a:lnTo>
                <a:lnTo>
                  <a:pt x="11483" y="228418"/>
                </a:lnTo>
                <a:lnTo>
                  <a:pt x="14159" y="233241"/>
                </a:lnTo>
                <a:lnTo>
                  <a:pt x="19672" y="241140"/>
                </a:lnTo>
                <a:lnTo>
                  <a:pt x="23429" y="244580"/>
                </a:lnTo>
                <a:lnTo>
                  <a:pt x="27838" y="247826"/>
                </a:lnTo>
                <a:lnTo>
                  <a:pt x="32683" y="250942"/>
                </a:lnTo>
                <a:lnTo>
                  <a:pt x="36864" y="253020"/>
                </a:lnTo>
                <a:lnTo>
                  <a:pt x="40605" y="254405"/>
                </a:lnTo>
                <a:lnTo>
                  <a:pt x="44051" y="255328"/>
                </a:lnTo>
                <a:lnTo>
                  <a:pt x="48254" y="255944"/>
                </a:lnTo>
                <a:lnTo>
                  <a:pt x="52960" y="256354"/>
                </a:lnTo>
                <a:lnTo>
                  <a:pt x="62318" y="256810"/>
                </a:lnTo>
                <a:lnTo>
                  <a:pt x="69651" y="257013"/>
                </a:lnTo>
                <a:lnTo>
                  <a:pt x="76750" y="254209"/>
                </a:lnTo>
                <a:lnTo>
                  <a:pt x="86246" y="249483"/>
                </a:lnTo>
                <a:lnTo>
                  <a:pt x="114743" y="234258"/>
                </a:lnTo>
                <a:lnTo>
                  <a:pt x="122052" y="230467"/>
                </a:lnTo>
                <a:lnTo>
                  <a:pt x="129782" y="225082"/>
                </a:lnTo>
                <a:lnTo>
                  <a:pt x="137793" y="218635"/>
                </a:lnTo>
                <a:lnTo>
                  <a:pt x="145990" y="211479"/>
                </a:lnTo>
                <a:lnTo>
                  <a:pt x="153360" y="204804"/>
                </a:lnTo>
                <a:lnTo>
                  <a:pt x="166630" y="192307"/>
                </a:lnTo>
                <a:lnTo>
                  <a:pt x="174740" y="183449"/>
                </a:lnTo>
                <a:lnTo>
                  <a:pt x="183957" y="172782"/>
                </a:lnTo>
                <a:lnTo>
                  <a:pt x="193912" y="160908"/>
                </a:lnTo>
                <a:lnTo>
                  <a:pt x="201501" y="151087"/>
                </a:lnTo>
                <a:lnTo>
                  <a:pt x="207513" y="142635"/>
                </a:lnTo>
                <a:lnTo>
                  <a:pt x="212473" y="135095"/>
                </a:lnTo>
                <a:lnTo>
                  <a:pt x="216732" y="128163"/>
                </a:lnTo>
                <a:lnTo>
                  <a:pt x="220525" y="121637"/>
                </a:lnTo>
                <a:lnTo>
                  <a:pt x="224005" y="115382"/>
                </a:lnTo>
                <a:lnTo>
                  <a:pt x="226325" y="109306"/>
                </a:lnTo>
                <a:lnTo>
                  <a:pt x="227873" y="103351"/>
                </a:lnTo>
                <a:lnTo>
                  <a:pt x="228903" y="97476"/>
                </a:lnTo>
                <a:lnTo>
                  <a:pt x="228638" y="91654"/>
                </a:lnTo>
                <a:lnTo>
                  <a:pt x="227510" y="85868"/>
                </a:lnTo>
                <a:lnTo>
                  <a:pt x="225804" y="80105"/>
                </a:lnTo>
                <a:lnTo>
                  <a:pt x="223715" y="74359"/>
                </a:lnTo>
                <a:lnTo>
                  <a:pt x="221370" y="68622"/>
                </a:lnTo>
                <a:lnTo>
                  <a:pt x="218854" y="62893"/>
                </a:lnTo>
                <a:lnTo>
                  <a:pt x="215271" y="58121"/>
                </a:lnTo>
                <a:lnTo>
                  <a:pt x="210977" y="53988"/>
                </a:lnTo>
                <a:lnTo>
                  <a:pt x="206210" y="50279"/>
                </a:lnTo>
                <a:lnTo>
                  <a:pt x="201127" y="46855"/>
                </a:lnTo>
                <a:lnTo>
                  <a:pt x="195833" y="43619"/>
                </a:lnTo>
                <a:lnTo>
                  <a:pt x="190400" y="40509"/>
                </a:lnTo>
                <a:lnTo>
                  <a:pt x="179282" y="34514"/>
                </a:lnTo>
                <a:lnTo>
                  <a:pt x="173650" y="31582"/>
                </a:lnTo>
                <a:lnTo>
                  <a:pt x="167038" y="28675"/>
                </a:lnTo>
                <a:lnTo>
                  <a:pt x="159773" y="25784"/>
                </a:lnTo>
                <a:lnTo>
                  <a:pt x="152071" y="22904"/>
                </a:lnTo>
                <a:lnTo>
                  <a:pt x="144079" y="20985"/>
                </a:lnTo>
                <a:lnTo>
                  <a:pt x="135894" y="19705"/>
                </a:lnTo>
                <a:lnTo>
                  <a:pt x="127579" y="18852"/>
                </a:lnTo>
                <a:lnTo>
                  <a:pt x="84022" y="13100"/>
                </a:lnTo>
                <a:lnTo>
                  <a:pt x="70138" y="10638"/>
                </a:lnTo>
                <a:lnTo>
                  <a:pt x="58025" y="8045"/>
                </a:lnTo>
                <a:lnTo>
                  <a:pt x="2522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93"/>
          <p:cNvSpPr/>
          <p:nvPr/>
        </p:nvSpPr>
        <p:spPr>
          <a:xfrm>
            <a:off x="6697980" y="2933126"/>
            <a:ext cx="317183" cy="75822"/>
          </a:xfrm>
          <a:custGeom>
            <a:avLst/>
            <a:gdLst/>
            <a:ahLst/>
            <a:cxnLst/>
            <a:rect l="0" t="0" r="0" b="0"/>
            <a:pathLst>
              <a:path w="317183" h="75822">
                <a:moveTo>
                  <a:pt x="0" y="75821"/>
                </a:moveTo>
                <a:lnTo>
                  <a:pt x="13652" y="66720"/>
                </a:lnTo>
                <a:lnTo>
                  <a:pt x="19578" y="64038"/>
                </a:lnTo>
                <a:lnTo>
                  <a:pt x="25435" y="62251"/>
                </a:lnTo>
                <a:lnTo>
                  <a:pt x="31244" y="61059"/>
                </a:lnTo>
                <a:lnTo>
                  <a:pt x="37022" y="59312"/>
                </a:lnTo>
                <a:lnTo>
                  <a:pt x="42779" y="57195"/>
                </a:lnTo>
                <a:lnTo>
                  <a:pt x="48521" y="54831"/>
                </a:lnTo>
                <a:lnTo>
                  <a:pt x="56160" y="52303"/>
                </a:lnTo>
                <a:lnTo>
                  <a:pt x="65063" y="49665"/>
                </a:lnTo>
                <a:lnTo>
                  <a:pt x="74807" y="46953"/>
                </a:lnTo>
                <a:lnTo>
                  <a:pt x="93255" y="41401"/>
                </a:lnTo>
                <a:lnTo>
                  <a:pt x="128381" y="30075"/>
                </a:lnTo>
                <a:lnTo>
                  <a:pt x="137974" y="28179"/>
                </a:lnTo>
                <a:lnTo>
                  <a:pt x="148181" y="26915"/>
                </a:lnTo>
                <a:lnTo>
                  <a:pt x="158794" y="26072"/>
                </a:lnTo>
                <a:lnTo>
                  <a:pt x="169680" y="24558"/>
                </a:lnTo>
                <a:lnTo>
                  <a:pt x="180748" y="22595"/>
                </a:lnTo>
                <a:lnTo>
                  <a:pt x="191936" y="20335"/>
                </a:lnTo>
                <a:lnTo>
                  <a:pt x="201299" y="17875"/>
                </a:lnTo>
                <a:lnTo>
                  <a:pt x="209447" y="15283"/>
                </a:lnTo>
                <a:lnTo>
                  <a:pt x="216783" y="12602"/>
                </a:lnTo>
                <a:lnTo>
                  <a:pt x="224533" y="10815"/>
                </a:lnTo>
                <a:lnTo>
                  <a:pt x="232556" y="9624"/>
                </a:lnTo>
                <a:lnTo>
                  <a:pt x="240762" y="8830"/>
                </a:lnTo>
                <a:lnTo>
                  <a:pt x="249090" y="7348"/>
                </a:lnTo>
                <a:lnTo>
                  <a:pt x="257500" y="5407"/>
                </a:lnTo>
                <a:lnTo>
                  <a:pt x="265964" y="3161"/>
                </a:lnTo>
                <a:lnTo>
                  <a:pt x="272559" y="1664"/>
                </a:lnTo>
                <a:lnTo>
                  <a:pt x="282427" y="0"/>
                </a:lnTo>
                <a:lnTo>
                  <a:pt x="287344" y="508"/>
                </a:lnTo>
                <a:lnTo>
                  <a:pt x="292528" y="1800"/>
                </a:lnTo>
                <a:lnTo>
                  <a:pt x="297888" y="3614"/>
                </a:lnTo>
                <a:lnTo>
                  <a:pt x="306385" y="5629"/>
                </a:lnTo>
                <a:lnTo>
                  <a:pt x="317182" y="72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94"/>
          <p:cNvSpPr/>
          <p:nvPr/>
        </p:nvSpPr>
        <p:spPr>
          <a:xfrm>
            <a:off x="6723697" y="3034664"/>
            <a:ext cx="325756" cy="60009"/>
          </a:xfrm>
          <a:custGeom>
            <a:avLst/>
            <a:gdLst/>
            <a:ahLst/>
            <a:cxnLst/>
            <a:rect l="0" t="0" r="0" b="0"/>
            <a:pathLst>
              <a:path w="325756" h="60009">
                <a:moveTo>
                  <a:pt x="0" y="60008"/>
                </a:moveTo>
                <a:lnTo>
                  <a:pt x="31244" y="60008"/>
                </a:lnTo>
                <a:lnTo>
                  <a:pt x="38928" y="59056"/>
                </a:lnTo>
                <a:lnTo>
                  <a:pt x="47859" y="57468"/>
                </a:lnTo>
                <a:lnTo>
                  <a:pt x="57623" y="55457"/>
                </a:lnTo>
                <a:lnTo>
                  <a:pt x="78633" y="50683"/>
                </a:lnTo>
                <a:lnTo>
                  <a:pt x="89570" y="48076"/>
                </a:lnTo>
                <a:lnTo>
                  <a:pt x="99718" y="45386"/>
                </a:lnTo>
                <a:lnTo>
                  <a:pt x="118614" y="39857"/>
                </a:lnTo>
                <a:lnTo>
                  <a:pt x="174637" y="26604"/>
                </a:lnTo>
                <a:lnTo>
                  <a:pt x="213580" y="17737"/>
                </a:lnTo>
                <a:lnTo>
                  <a:pt x="243352" y="11825"/>
                </a:lnTo>
                <a:lnTo>
                  <a:pt x="267010" y="788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95"/>
          <p:cNvSpPr/>
          <p:nvPr/>
        </p:nvSpPr>
        <p:spPr>
          <a:xfrm>
            <a:off x="7093506" y="2863549"/>
            <a:ext cx="273129" cy="273827"/>
          </a:xfrm>
          <a:custGeom>
            <a:avLst/>
            <a:gdLst/>
            <a:ahLst/>
            <a:cxnLst/>
            <a:rect l="0" t="0" r="0" b="0"/>
            <a:pathLst>
              <a:path w="273129" h="273827">
                <a:moveTo>
                  <a:pt x="7381" y="76818"/>
                </a:moveTo>
                <a:lnTo>
                  <a:pt x="2830" y="67717"/>
                </a:lnTo>
                <a:lnTo>
                  <a:pt x="1490" y="63130"/>
                </a:lnTo>
                <a:lnTo>
                  <a:pt x="596" y="58168"/>
                </a:lnTo>
                <a:lnTo>
                  <a:pt x="0" y="52955"/>
                </a:lnTo>
                <a:lnTo>
                  <a:pt x="556" y="49479"/>
                </a:lnTo>
                <a:lnTo>
                  <a:pt x="1878" y="47162"/>
                </a:lnTo>
                <a:lnTo>
                  <a:pt x="6841" y="42683"/>
                </a:lnTo>
                <a:lnTo>
                  <a:pt x="15396" y="34342"/>
                </a:lnTo>
                <a:lnTo>
                  <a:pt x="20345" y="31356"/>
                </a:lnTo>
                <a:lnTo>
                  <a:pt x="25548" y="29365"/>
                </a:lnTo>
                <a:lnTo>
                  <a:pt x="30922" y="28037"/>
                </a:lnTo>
                <a:lnTo>
                  <a:pt x="41173" y="24295"/>
                </a:lnTo>
                <a:lnTo>
                  <a:pt x="70342" y="12517"/>
                </a:lnTo>
                <a:lnTo>
                  <a:pt x="83645" y="8233"/>
                </a:lnTo>
                <a:lnTo>
                  <a:pt x="95372" y="5377"/>
                </a:lnTo>
                <a:lnTo>
                  <a:pt x="106046" y="3473"/>
                </a:lnTo>
                <a:lnTo>
                  <a:pt x="117925" y="2204"/>
                </a:lnTo>
                <a:lnTo>
                  <a:pt x="130607" y="1358"/>
                </a:lnTo>
                <a:lnTo>
                  <a:pt x="154541" y="418"/>
                </a:lnTo>
                <a:lnTo>
                  <a:pt x="171528" y="0"/>
                </a:lnTo>
                <a:lnTo>
                  <a:pt x="177773" y="841"/>
                </a:lnTo>
                <a:lnTo>
                  <a:pt x="182887" y="2354"/>
                </a:lnTo>
                <a:lnTo>
                  <a:pt x="191112" y="6576"/>
                </a:lnTo>
                <a:lnTo>
                  <a:pt x="197941" y="11627"/>
                </a:lnTo>
                <a:lnTo>
                  <a:pt x="200144" y="14307"/>
                </a:lnTo>
                <a:lnTo>
                  <a:pt x="201613" y="17047"/>
                </a:lnTo>
                <a:lnTo>
                  <a:pt x="202591" y="19825"/>
                </a:lnTo>
                <a:lnTo>
                  <a:pt x="202291" y="23583"/>
                </a:lnTo>
                <a:lnTo>
                  <a:pt x="201139" y="27993"/>
                </a:lnTo>
                <a:lnTo>
                  <a:pt x="199418" y="32838"/>
                </a:lnTo>
                <a:lnTo>
                  <a:pt x="197318" y="37973"/>
                </a:lnTo>
                <a:lnTo>
                  <a:pt x="194966" y="43301"/>
                </a:lnTo>
                <a:lnTo>
                  <a:pt x="192446" y="48759"/>
                </a:lnTo>
                <a:lnTo>
                  <a:pt x="188860" y="55255"/>
                </a:lnTo>
                <a:lnTo>
                  <a:pt x="184565" y="62442"/>
                </a:lnTo>
                <a:lnTo>
                  <a:pt x="179796" y="70092"/>
                </a:lnTo>
                <a:lnTo>
                  <a:pt x="174712" y="77096"/>
                </a:lnTo>
                <a:lnTo>
                  <a:pt x="169418" y="83671"/>
                </a:lnTo>
                <a:lnTo>
                  <a:pt x="163983" y="89959"/>
                </a:lnTo>
                <a:lnTo>
                  <a:pt x="138131" y="121563"/>
                </a:lnTo>
                <a:lnTo>
                  <a:pt x="128837" y="132366"/>
                </a:lnTo>
                <a:lnTo>
                  <a:pt x="119785" y="142425"/>
                </a:lnTo>
                <a:lnTo>
                  <a:pt x="110892" y="151989"/>
                </a:lnTo>
                <a:lnTo>
                  <a:pt x="103058" y="161222"/>
                </a:lnTo>
                <a:lnTo>
                  <a:pt x="95931" y="170235"/>
                </a:lnTo>
                <a:lnTo>
                  <a:pt x="89274" y="179101"/>
                </a:lnTo>
                <a:lnTo>
                  <a:pt x="83884" y="186917"/>
                </a:lnTo>
                <a:lnTo>
                  <a:pt x="79338" y="194032"/>
                </a:lnTo>
                <a:lnTo>
                  <a:pt x="75355" y="200681"/>
                </a:lnTo>
                <a:lnTo>
                  <a:pt x="71747" y="207018"/>
                </a:lnTo>
                <a:lnTo>
                  <a:pt x="65198" y="219140"/>
                </a:lnTo>
                <a:lnTo>
                  <a:pt x="62119" y="224087"/>
                </a:lnTo>
                <a:lnTo>
                  <a:pt x="56156" y="232123"/>
                </a:lnTo>
                <a:lnTo>
                  <a:pt x="54185" y="236552"/>
                </a:lnTo>
                <a:lnTo>
                  <a:pt x="52872" y="241410"/>
                </a:lnTo>
                <a:lnTo>
                  <a:pt x="51995" y="246554"/>
                </a:lnTo>
                <a:lnTo>
                  <a:pt x="52364" y="250935"/>
                </a:lnTo>
                <a:lnTo>
                  <a:pt x="53563" y="254809"/>
                </a:lnTo>
                <a:lnTo>
                  <a:pt x="57434" y="261652"/>
                </a:lnTo>
                <a:lnTo>
                  <a:pt x="62329" y="267869"/>
                </a:lnTo>
                <a:lnTo>
                  <a:pt x="64968" y="269908"/>
                </a:lnTo>
                <a:lnTo>
                  <a:pt x="67680" y="271267"/>
                </a:lnTo>
                <a:lnTo>
                  <a:pt x="70440" y="272173"/>
                </a:lnTo>
                <a:lnTo>
                  <a:pt x="78588" y="273180"/>
                </a:lnTo>
                <a:lnTo>
                  <a:pt x="87606" y="273628"/>
                </a:lnTo>
                <a:lnTo>
                  <a:pt x="94789" y="273826"/>
                </a:lnTo>
                <a:lnTo>
                  <a:pt x="98991" y="272927"/>
                </a:lnTo>
                <a:lnTo>
                  <a:pt x="103697" y="271375"/>
                </a:lnTo>
                <a:lnTo>
                  <a:pt x="134662" y="259559"/>
                </a:lnTo>
                <a:lnTo>
                  <a:pt x="152243" y="252938"/>
                </a:lnTo>
                <a:lnTo>
                  <a:pt x="167773" y="247571"/>
                </a:lnTo>
                <a:lnTo>
                  <a:pt x="181936" y="243041"/>
                </a:lnTo>
                <a:lnTo>
                  <a:pt x="217533" y="232114"/>
                </a:lnTo>
                <a:lnTo>
                  <a:pt x="227493" y="228926"/>
                </a:lnTo>
                <a:lnTo>
                  <a:pt x="236037" y="225849"/>
                </a:lnTo>
                <a:lnTo>
                  <a:pt x="243639" y="222844"/>
                </a:lnTo>
                <a:lnTo>
                  <a:pt x="273128" y="205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96"/>
          <p:cNvSpPr/>
          <p:nvPr/>
        </p:nvSpPr>
        <p:spPr>
          <a:xfrm>
            <a:off x="7402117" y="2931795"/>
            <a:ext cx="238839" cy="180023"/>
          </a:xfrm>
          <a:custGeom>
            <a:avLst/>
            <a:gdLst/>
            <a:ahLst/>
            <a:cxnLst/>
            <a:rect l="0" t="0" r="0" b="0"/>
            <a:pathLst>
              <a:path w="238839" h="180023">
                <a:moveTo>
                  <a:pt x="7380" y="0"/>
                </a:moveTo>
                <a:lnTo>
                  <a:pt x="2829" y="0"/>
                </a:lnTo>
                <a:lnTo>
                  <a:pt x="1489" y="952"/>
                </a:lnTo>
                <a:lnTo>
                  <a:pt x="595" y="2540"/>
                </a:lnTo>
                <a:lnTo>
                  <a:pt x="0" y="4550"/>
                </a:lnTo>
                <a:lnTo>
                  <a:pt x="555" y="7796"/>
                </a:lnTo>
                <a:lnTo>
                  <a:pt x="1877" y="11865"/>
                </a:lnTo>
                <a:lnTo>
                  <a:pt x="3712" y="16482"/>
                </a:lnTo>
                <a:lnTo>
                  <a:pt x="5887" y="20513"/>
                </a:lnTo>
                <a:lnTo>
                  <a:pt x="8290" y="24153"/>
                </a:lnTo>
                <a:lnTo>
                  <a:pt x="10844" y="27532"/>
                </a:lnTo>
                <a:lnTo>
                  <a:pt x="14452" y="31689"/>
                </a:lnTo>
                <a:lnTo>
                  <a:pt x="18762" y="36366"/>
                </a:lnTo>
                <a:lnTo>
                  <a:pt x="23541" y="41389"/>
                </a:lnTo>
                <a:lnTo>
                  <a:pt x="28631" y="45690"/>
                </a:lnTo>
                <a:lnTo>
                  <a:pt x="33930" y="49510"/>
                </a:lnTo>
                <a:lnTo>
                  <a:pt x="39368" y="53009"/>
                </a:lnTo>
                <a:lnTo>
                  <a:pt x="46803" y="58199"/>
                </a:lnTo>
                <a:lnTo>
                  <a:pt x="65224" y="71586"/>
                </a:lnTo>
                <a:lnTo>
                  <a:pt x="73565" y="78204"/>
                </a:lnTo>
                <a:lnTo>
                  <a:pt x="81031" y="84521"/>
                </a:lnTo>
                <a:lnTo>
                  <a:pt x="87914" y="90637"/>
                </a:lnTo>
                <a:lnTo>
                  <a:pt x="93454" y="96620"/>
                </a:lnTo>
                <a:lnTo>
                  <a:pt x="98100" y="102513"/>
                </a:lnTo>
                <a:lnTo>
                  <a:pt x="102150" y="108347"/>
                </a:lnTo>
                <a:lnTo>
                  <a:pt x="106755" y="113189"/>
                </a:lnTo>
                <a:lnTo>
                  <a:pt x="111730" y="117369"/>
                </a:lnTo>
                <a:lnTo>
                  <a:pt x="116951" y="121108"/>
                </a:lnTo>
                <a:lnTo>
                  <a:pt x="122338" y="124554"/>
                </a:lnTo>
                <a:lnTo>
                  <a:pt x="127834" y="127803"/>
                </a:lnTo>
                <a:lnTo>
                  <a:pt x="133402" y="130922"/>
                </a:lnTo>
                <a:lnTo>
                  <a:pt x="144670" y="136927"/>
                </a:lnTo>
                <a:lnTo>
                  <a:pt x="150342" y="139862"/>
                </a:lnTo>
                <a:lnTo>
                  <a:pt x="155075" y="142771"/>
                </a:lnTo>
                <a:lnTo>
                  <a:pt x="159184" y="145663"/>
                </a:lnTo>
                <a:lnTo>
                  <a:pt x="162875" y="148544"/>
                </a:lnTo>
                <a:lnTo>
                  <a:pt x="167241" y="151416"/>
                </a:lnTo>
                <a:lnTo>
                  <a:pt x="172057" y="154284"/>
                </a:lnTo>
                <a:lnTo>
                  <a:pt x="177172" y="157149"/>
                </a:lnTo>
                <a:lnTo>
                  <a:pt x="183440" y="160963"/>
                </a:lnTo>
                <a:lnTo>
                  <a:pt x="208647" y="177136"/>
                </a:lnTo>
                <a:lnTo>
                  <a:pt x="212043" y="178098"/>
                </a:lnTo>
                <a:lnTo>
                  <a:pt x="216212" y="178739"/>
                </a:lnTo>
                <a:lnTo>
                  <a:pt x="220896" y="179167"/>
                </a:lnTo>
                <a:lnTo>
                  <a:pt x="224971" y="179452"/>
                </a:lnTo>
                <a:lnTo>
                  <a:pt x="228642" y="179642"/>
                </a:lnTo>
                <a:lnTo>
                  <a:pt x="238838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97"/>
          <p:cNvSpPr/>
          <p:nvPr/>
        </p:nvSpPr>
        <p:spPr>
          <a:xfrm>
            <a:off x="7366634" y="2923222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214313" y="0"/>
                </a:moveTo>
                <a:lnTo>
                  <a:pt x="196109" y="4551"/>
                </a:lnTo>
                <a:lnTo>
                  <a:pt x="189795" y="6844"/>
                </a:lnTo>
                <a:lnTo>
                  <a:pt x="184632" y="9325"/>
                </a:lnTo>
                <a:lnTo>
                  <a:pt x="180239" y="11932"/>
                </a:lnTo>
                <a:lnTo>
                  <a:pt x="175404" y="15575"/>
                </a:lnTo>
                <a:lnTo>
                  <a:pt x="170277" y="19908"/>
                </a:lnTo>
                <a:lnTo>
                  <a:pt x="164953" y="24702"/>
                </a:lnTo>
                <a:lnTo>
                  <a:pt x="146338" y="40189"/>
                </a:lnTo>
                <a:lnTo>
                  <a:pt x="134706" y="49652"/>
                </a:lnTo>
                <a:lnTo>
                  <a:pt x="125047" y="57867"/>
                </a:lnTo>
                <a:lnTo>
                  <a:pt x="116703" y="65248"/>
                </a:lnTo>
                <a:lnTo>
                  <a:pt x="109234" y="72074"/>
                </a:lnTo>
                <a:lnTo>
                  <a:pt x="102351" y="79482"/>
                </a:lnTo>
                <a:lnTo>
                  <a:pt x="95857" y="87278"/>
                </a:lnTo>
                <a:lnTo>
                  <a:pt x="89622" y="95333"/>
                </a:lnTo>
                <a:lnTo>
                  <a:pt x="83560" y="102608"/>
                </a:lnTo>
                <a:lnTo>
                  <a:pt x="77615" y="109363"/>
                </a:lnTo>
                <a:lnTo>
                  <a:pt x="65928" y="121948"/>
                </a:lnTo>
                <a:lnTo>
                  <a:pt x="41726" y="146775"/>
                </a:lnTo>
                <a:lnTo>
                  <a:pt x="38295" y="151190"/>
                </a:lnTo>
                <a:lnTo>
                  <a:pt x="35055" y="156039"/>
                </a:lnTo>
                <a:lnTo>
                  <a:pt x="31943" y="161176"/>
                </a:lnTo>
                <a:lnTo>
                  <a:pt x="28916" y="165553"/>
                </a:lnTo>
                <a:lnTo>
                  <a:pt x="25944" y="169424"/>
                </a:lnTo>
                <a:lnTo>
                  <a:pt x="23012" y="172957"/>
                </a:lnTo>
                <a:lnTo>
                  <a:pt x="20104" y="176264"/>
                </a:lnTo>
                <a:lnTo>
                  <a:pt x="14333" y="182480"/>
                </a:lnTo>
                <a:lnTo>
                  <a:pt x="11460" y="186423"/>
                </a:lnTo>
                <a:lnTo>
                  <a:pt x="8593" y="19095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98"/>
          <p:cNvSpPr/>
          <p:nvPr/>
        </p:nvSpPr>
        <p:spPr>
          <a:xfrm>
            <a:off x="5355378" y="3437572"/>
            <a:ext cx="236750" cy="25719"/>
          </a:xfrm>
          <a:custGeom>
            <a:avLst/>
            <a:gdLst/>
            <a:ahLst/>
            <a:cxnLst/>
            <a:rect l="0" t="0" r="0" b="0"/>
            <a:pathLst>
              <a:path w="236750" h="25719">
                <a:moveTo>
                  <a:pt x="13864" y="25718"/>
                </a:moveTo>
                <a:lnTo>
                  <a:pt x="212" y="21167"/>
                </a:lnTo>
                <a:lnTo>
                  <a:pt x="0" y="20778"/>
                </a:lnTo>
                <a:lnTo>
                  <a:pt x="3669" y="21473"/>
                </a:lnTo>
                <a:lnTo>
                  <a:pt x="9925" y="22888"/>
                </a:lnTo>
                <a:lnTo>
                  <a:pt x="15048" y="23831"/>
                </a:lnTo>
                <a:lnTo>
                  <a:pt x="19416" y="24460"/>
                </a:lnTo>
                <a:lnTo>
                  <a:pt x="23280" y="24879"/>
                </a:lnTo>
                <a:lnTo>
                  <a:pt x="30619" y="25158"/>
                </a:lnTo>
                <a:lnTo>
                  <a:pt x="51473" y="25469"/>
                </a:lnTo>
                <a:lnTo>
                  <a:pt x="64654" y="24600"/>
                </a:lnTo>
                <a:lnTo>
                  <a:pt x="79156" y="23067"/>
                </a:lnTo>
                <a:lnTo>
                  <a:pt x="162374" y="12034"/>
                </a:lnTo>
                <a:lnTo>
                  <a:pt x="173831" y="10880"/>
                </a:lnTo>
                <a:lnTo>
                  <a:pt x="183373" y="10111"/>
                </a:lnTo>
                <a:lnTo>
                  <a:pt x="192593" y="8645"/>
                </a:lnTo>
                <a:lnTo>
                  <a:pt x="201597" y="6716"/>
                </a:lnTo>
                <a:lnTo>
                  <a:pt x="2367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99"/>
          <p:cNvSpPr/>
          <p:nvPr/>
        </p:nvSpPr>
        <p:spPr>
          <a:xfrm>
            <a:off x="5643562" y="3368992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9325" y="25784"/>
                </a:lnTo>
                <a:lnTo>
                  <a:pt x="11931" y="28619"/>
                </a:lnTo>
                <a:lnTo>
                  <a:pt x="65659" y="78118"/>
                </a:lnTo>
                <a:lnTo>
                  <a:pt x="88540" y="100656"/>
                </a:lnTo>
                <a:lnTo>
                  <a:pt x="111415" y="124254"/>
                </a:lnTo>
                <a:lnTo>
                  <a:pt x="134284" y="148559"/>
                </a:lnTo>
                <a:lnTo>
                  <a:pt x="151435" y="164762"/>
                </a:lnTo>
                <a:lnTo>
                  <a:pt x="164774" y="175564"/>
                </a:lnTo>
                <a:lnTo>
                  <a:pt x="175572" y="182765"/>
                </a:lnTo>
                <a:lnTo>
                  <a:pt x="182771" y="188518"/>
                </a:lnTo>
                <a:lnTo>
                  <a:pt x="187570" y="193306"/>
                </a:lnTo>
                <a:lnTo>
                  <a:pt x="190769" y="197451"/>
                </a:lnTo>
                <a:lnTo>
                  <a:pt x="193854" y="201167"/>
                </a:lnTo>
                <a:lnTo>
                  <a:pt x="196864" y="204596"/>
                </a:lnTo>
                <a:lnTo>
                  <a:pt x="205740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00"/>
          <p:cNvSpPr/>
          <p:nvPr/>
        </p:nvSpPr>
        <p:spPr>
          <a:xfrm>
            <a:off x="5617845" y="3403282"/>
            <a:ext cx="171451" cy="308611"/>
          </a:xfrm>
          <a:custGeom>
            <a:avLst/>
            <a:gdLst/>
            <a:ahLst/>
            <a:cxnLst/>
            <a:rect l="0" t="0" r="0" b="0"/>
            <a:pathLst>
              <a:path w="171451" h="308611">
                <a:moveTo>
                  <a:pt x="171450" y="0"/>
                </a:moveTo>
                <a:lnTo>
                  <a:pt x="157797" y="9102"/>
                </a:lnTo>
                <a:lnTo>
                  <a:pt x="152823" y="12735"/>
                </a:lnTo>
                <a:lnTo>
                  <a:pt x="148554" y="16110"/>
                </a:lnTo>
                <a:lnTo>
                  <a:pt x="144756" y="19313"/>
                </a:lnTo>
                <a:lnTo>
                  <a:pt x="141272" y="24305"/>
                </a:lnTo>
                <a:lnTo>
                  <a:pt x="137995" y="30491"/>
                </a:lnTo>
                <a:lnTo>
                  <a:pt x="134860" y="37472"/>
                </a:lnTo>
                <a:lnTo>
                  <a:pt x="130864" y="44984"/>
                </a:lnTo>
                <a:lnTo>
                  <a:pt x="126295" y="52849"/>
                </a:lnTo>
                <a:lnTo>
                  <a:pt x="116139" y="69209"/>
                </a:lnTo>
                <a:lnTo>
                  <a:pt x="105274" y="86005"/>
                </a:lnTo>
                <a:lnTo>
                  <a:pt x="99710" y="95437"/>
                </a:lnTo>
                <a:lnTo>
                  <a:pt x="94096" y="105534"/>
                </a:lnTo>
                <a:lnTo>
                  <a:pt x="82778" y="126914"/>
                </a:lnTo>
                <a:lnTo>
                  <a:pt x="54280" y="183036"/>
                </a:lnTo>
                <a:lnTo>
                  <a:pt x="40317" y="213429"/>
                </a:lnTo>
                <a:lnTo>
                  <a:pt x="32593" y="230869"/>
                </a:lnTo>
                <a:lnTo>
                  <a:pt x="26491" y="245353"/>
                </a:lnTo>
                <a:lnTo>
                  <a:pt x="21470" y="257866"/>
                </a:lnTo>
                <a:lnTo>
                  <a:pt x="17171" y="269065"/>
                </a:lnTo>
                <a:lnTo>
                  <a:pt x="13352" y="278437"/>
                </a:lnTo>
                <a:lnTo>
                  <a:pt x="9854" y="28659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1"/>
          <p:cNvSpPr/>
          <p:nvPr/>
        </p:nvSpPr>
        <p:spPr>
          <a:xfrm>
            <a:off x="7015162" y="3454717"/>
            <a:ext cx="300039" cy="34291"/>
          </a:xfrm>
          <a:custGeom>
            <a:avLst/>
            <a:gdLst/>
            <a:ahLst/>
            <a:cxnLst/>
            <a:rect l="0" t="0" r="0" b="0"/>
            <a:pathLst>
              <a:path w="300039" h="34291">
                <a:moveTo>
                  <a:pt x="0" y="0"/>
                </a:moveTo>
                <a:lnTo>
                  <a:pt x="96248" y="0"/>
                </a:lnTo>
                <a:lnTo>
                  <a:pt x="113695" y="953"/>
                </a:lnTo>
                <a:lnTo>
                  <a:pt x="131995" y="2540"/>
                </a:lnTo>
                <a:lnTo>
                  <a:pt x="150861" y="4551"/>
                </a:lnTo>
                <a:lnTo>
                  <a:pt x="166297" y="6844"/>
                </a:lnTo>
                <a:lnTo>
                  <a:pt x="179445" y="9325"/>
                </a:lnTo>
                <a:lnTo>
                  <a:pt x="191067" y="11932"/>
                </a:lnTo>
                <a:lnTo>
                  <a:pt x="219222" y="17368"/>
                </a:lnTo>
                <a:lnTo>
                  <a:pt x="234730" y="20151"/>
                </a:lnTo>
                <a:lnTo>
                  <a:pt x="246974" y="22007"/>
                </a:lnTo>
                <a:lnTo>
                  <a:pt x="257042" y="23244"/>
                </a:lnTo>
                <a:lnTo>
                  <a:pt x="265659" y="24068"/>
                </a:lnTo>
                <a:lnTo>
                  <a:pt x="273309" y="25570"/>
                </a:lnTo>
                <a:lnTo>
                  <a:pt x="280313" y="27525"/>
                </a:lnTo>
                <a:lnTo>
                  <a:pt x="300038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02"/>
          <p:cNvSpPr/>
          <p:nvPr/>
        </p:nvSpPr>
        <p:spPr>
          <a:xfrm>
            <a:off x="7340917" y="3334702"/>
            <a:ext cx="231459" cy="222886"/>
          </a:xfrm>
          <a:custGeom>
            <a:avLst/>
            <a:gdLst/>
            <a:ahLst/>
            <a:cxnLst/>
            <a:rect l="0" t="0" r="0" b="0"/>
            <a:pathLst>
              <a:path w="231459" h="222886">
                <a:moveTo>
                  <a:pt x="0" y="0"/>
                </a:moveTo>
                <a:lnTo>
                  <a:pt x="0" y="4551"/>
                </a:lnTo>
                <a:lnTo>
                  <a:pt x="1905" y="7797"/>
                </a:lnTo>
                <a:lnTo>
                  <a:pt x="5080" y="11865"/>
                </a:lnTo>
                <a:lnTo>
                  <a:pt x="9101" y="16482"/>
                </a:lnTo>
                <a:lnTo>
                  <a:pt x="12735" y="21466"/>
                </a:lnTo>
                <a:lnTo>
                  <a:pt x="16110" y="26693"/>
                </a:lnTo>
                <a:lnTo>
                  <a:pt x="19312" y="32083"/>
                </a:lnTo>
                <a:lnTo>
                  <a:pt x="23352" y="37581"/>
                </a:lnTo>
                <a:lnTo>
                  <a:pt x="27951" y="43152"/>
                </a:lnTo>
                <a:lnTo>
                  <a:pt x="32922" y="48770"/>
                </a:lnTo>
                <a:lnTo>
                  <a:pt x="40045" y="58231"/>
                </a:lnTo>
                <a:lnTo>
                  <a:pt x="58121" y="83983"/>
                </a:lnTo>
                <a:lnTo>
                  <a:pt x="66369" y="95041"/>
                </a:lnTo>
                <a:lnTo>
                  <a:pt x="73774" y="104318"/>
                </a:lnTo>
                <a:lnTo>
                  <a:pt x="80616" y="112408"/>
                </a:lnTo>
                <a:lnTo>
                  <a:pt x="87081" y="119706"/>
                </a:lnTo>
                <a:lnTo>
                  <a:pt x="99345" y="132895"/>
                </a:lnTo>
                <a:lnTo>
                  <a:pt x="106236" y="139080"/>
                </a:lnTo>
                <a:lnTo>
                  <a:pt x="113686" y="145107"/>
                </a:lnTo>
                <a:lnTo>
                  <a:pt x="121511" y="151031"/>
                </a:lnTo>
                <a:lnTo>
                  <a:pt x="128632" y="155932"/>
                </a:lnTo>
                <a:lnTo>
                  <a:pt x="135285" y="160152"/>
                </a:lnTo>
                <a:lnTo>
                  <a:pt x="141625" y="163918"/>
                </a:lnTo>
                <a:lnTo>
                  <a:pt x="152519" y="171191"/>
                </a:lnTo>
                <a:lnTo>
                  <a:pt x="194945" y="200372"/>
                </a:lnTo>
                <a:lnTo>
                  <a:pt x="205211" y="206924"/>
                </a:lnTo>
                <a:lnTo>
                  <a:pt x="231458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03"/>
          <p:cNvSpPr/>
          <p:nvPr/>
        </p:nvSpPr>
        <p:spPr>
          <a:xfrm>
            <a:off x="7289482" y="3334702"/>
            <a:ext cx="265749" cy="300039"/>
          </a:xfrm>
          <a:custGeom>
            <a:avLst/>
            <a:gdLst/>
            <a:ahLst/>
            <a:cxnLst/>
            <a:rect l="0" t="0" r="0" b="0"/>
            <a:pathLst>
              <a:path w="265749" h="300039">
                <a:moveTo>
                  <a:pt x="265748" y="0"/>
                </a:moveTo>
                <a:lnTo>
                  <a:pt x="247544" y="9102"/>
                </a:lnTo>
                <a:lnTo>
                  <a:pt x="241229" y="13688"/>
                </a:lnTo>
                <a:lnTo>
                  <a:pt x="236067" y="18651"/>
                </a:lnTo>
                <a:lnTo>
                  <a:pt x="231674" y="23863"/>
                </a:lnTo>
                <a:lnTo>
                  <a:pt x="225886" y="30197"/>
                </a:lnTo>
                <a:lnTo>
                  <a:pt x="211836" y="44854"/>
                </a:lnTo>
                <a:lnTo>
                  <a:pt x="205042" y="52762"/>
                </a:lnTo>
                <a:lnTo>
                  <a:pt x="198607" y="60892"/>
                </a:lnTo>
                <a:lnTo>
                  <a:pt x="119892" y="165899"/>
                </a:lnTo>
                <a:lnTo>
                  <a:pt x="111360" y="176322"/>
                </a:lnTo>
                <a:lnTo>
                  <a:pt x="102815" y="186128"/>
                </a:lnTo>
                <a:lnTo>
                  <a:pt x="94261" y="195523"/>
                </a:lnTo>
                <a:lnTo>
                  <a:pt x="42327" y="25469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04"/>
          <p:cNvSpPr/>
          <p:nvPr/>
        </p:nvSpPr>
        <p:spPr>
          <a:xfrm>
            <a:off x="6175057" y="3850784"/>
            <a:ext cx="368619" cy="229611"/>
          </a:xfrm>
          <a:custGeom>
            <a:avLst/>
            <a:gdLst/>
            <a:ahLst/>
            <a:cxnLst/>
            <a:rect l="0" t="0" r="0" b="0"/>
            <a:pathLst>
              <a:path w="368619" h="229611">
                <a:moveTo>
                  <a:pt x="0" y="83993"/>
                </a:moveTo>
                <a:lnTo>
                  <a:pt x="0" y="70341"/>
                </a:lnTo>
                <a:lnTo>
                  <a:pt x="953" y="66319"/>
                </a:lnTo>
                <a:lnTo>
                  <a:pt x="2540" y="63638"/>
                </a:lnTo>
                <a:lnTo>
                  <a:pt x="7797" y="58754"/>
                </a:lnTo>
                <a:lnTo>
                  <a:pt x="32083" y="34726"/>
                </a:lnTo>
                <a:lnTo>
                  <a:pt x="38534" y="30193"/>
                </a:lnTo>
                <a:lnTo>
                  <a:pt x="45691" y="26219"/>
                </a:lnTo>
                <a:lnTo>
                  <a:pt x="53321" y="22617"/>
                </a:lnTo>
                <a:lnTo>
                  <a:pt x="61265" y="19263"/>
                </a:lnTo>
                <a:lnTo>
                  <a:pt x="69418" y="16075"/>
                </a:lnTo>
                <a:lnTo>
                  <a:pt x="86098" y="9992"/>
                </a:lnTo>
                <a:lnTo>
                  <a:pt x="103036" y="4114"/>
                </a:lnTo>
                <a:lnTo>
                  <a:pt x="110601" y="2165"/>
                </a:lnTo>
                <a:lnTo>
                  <a:pt x="117549" y="866"/>
                </a:lnTo>
                <a:lnTo>
                  <a:pt x="124086" y="0"/>
                </a:lnTo>
                <a:lnTo>
                  <a:pt x="130349" y="375"/>
                </a:lnTo>
                <a:lnTo>
                  <a:pt x="136430" y="1578"/>
                </a:lnTo>
                <a:lnTo>
                  <a:pt x="142388" y="3332"/>
                </a:lnTo>
                <a:lnTo>
                  <a:pt x="148265" y="4501"/>
                </a:lnTo>
                <a:lnTo>
                  <a:pt x="154088" y="5281"/>
                </a:lnTo>
                <a:lnTo>
                  <a:pt x="159876" y="5801"/>
                </a:lnTo>
                <a:lnTo>
                  <a:pt x="171386" y="8919"/>
                </a:lnTo>
                <a:lnTo>
                  <a:pt x="181899" y="13479"/>
                </a:lnTo>
                <a:lnTo>
                  <a:pt x="189747" y="18681"/>
                </a:lnTo>
                <a:lnTo>
                  <a:pt x="192221" y="21402"/>
                </a:lnTo>
                <a:lnTo>
                  <a:pt x="193870" y="24168"/>
                </a:lnTo>
                <a:lnTo>
                  <a:pt x="196654" y="30734"/>
                </a:lnTo>
                <a:lnTo>
                  <a:pt x="201067" y="40002"/>
                </a:lnTo>
                <a:lnTo>
                  <a:pt x="201672" y="45141"/>
                </a:lnTo>
                <a:lnTo>
                  <a:pt x="201123" y="50472"/>
                </a:lnTo>
                <a:lnTo>
                  <a:pt x="199805" y="55931"/>
                </a:lnTo>
                <a:lnTo>
                  <a:pt x="198926" y="61474"/>
                </a:lnTo>
                <a:lnTo>
                  <a:pt x="198340" y="67076"/>
                </a:lnTo>
                <a:lnTo>
                  <a:pt x="197949" y="72715"/>
                </a:lnTo>
                <a:lnTo>
                  <a:pt x="195783" y="78380"/>
                </a:lnTo>
                <a:lnTo>
                  <a:pt x="192435" y="84061"/>
                </a:lnTo>
                <a:lnTo>
                  <a:pt x="188297" y="89753"/>
                </a:lnTo>
                <a:lnTo>
                  <a:pt x="184586" y="95453"/>
                </a:lnTo>
                <a:lnTo>
                  <a:pt x="181160" y="101158"/>
                </a:lnTo>
                <a:lnTo>
                  <a:pt x="177923" y="106866"/>
                </a:lnTo>
                <a:lnTo>
                  <a:pt x="171787" y="118289"/>
                </a:lnTo>
                <a:lnTo>
                  <a:pt x="160087" y="141144"/>
                </a:lnTo>
                <a:lnTo>
                  <a:pt x="154350" y="148764"/>
                </a:lnTo>
                <a:lnTo>
                  <a:pt x="146715" y="157653"/>
                </a:lnTo>
                <a:lnTo>
                  <a:pt x="137815" y="167390"/>
                </a:lnTo>
                <a:lnTo>
                  <a:pt x="130929" y="175786"/>
                </a:lnTo>
                <a:lnTo>
                  <a:pt x="125386" y="183288"/>
                </a:lnTo>
                <a:lnTo>
                  <a:pt x="120738" y="190195"/>
                </a:lnTo>
                <a:lnTo>
                  <a:pt x="116687" y="195752"/>
                </a:lnTo>
                <a:lnTo>
                  <a:pt x="113034" y="200409"/>
                </a:lnTo>
                <a:lnTo>
                  <a:pt x="104878" y="210177"/>
                </a:lnTo>
                <a:lnTo>
                  <a:pt x="105161" y="211930"/>
                </a:lnTo>
                <a:lnTo>
                  <a:pt x="109919" y="219049"/>
                </a:lnTo>
                <a:lnTo>
                  <a:pt x="110427" y="219750"/>
                </a:lnTo>
                <a:lnTo>
                  <a:pt x="120243" y="225288"/>
                </a:lnTo>
                <a:lnTo>
                  <a:pt x="125882" y="226767"/>
                </a:lnTo>
                <a:lnTo>
                  <a:pt x="132499" y="227753"/>
                </a:lnTo>
                <a:lnTo>
                  <a:pt x="139768" y="228411"/>
                </a:lnTo>
                <a:lnTo>
                  <a:pt x="148424" y="228849"/>
                </a:lnTo>
                <a:lnTo>
                  <a:pt x="168201" y="229336"/>
                </a:lnTo>
                <a:lnTo>
                  <a:pt x="191654" y="229610"/>
                </a:lnTo>
                <a:lnTo>
                  <a:pt x="198254" y="228696"/>
                </a:lnTo>
                <a:lnTo>
                  <a:pt x="204560" y="227134"/>
                </a:lnTo>
                <a:lnTo>
                  <a:pt x="210668" y="225141"/>
                </a:lnTo>
                <a:lnTo>
                  <a:pt x="220456" y="222859"/>
                </a:lnTo>
                <a:lnTo>
                  <a:pt x="246570" y="217784"/>
                </a:lnTo>
                <a:lnTo>
                  <a:pt x="257725" y="215097"/>
                </a:lnTo>
                <a:lnTo>
                  <a:pt x="267067" y="212353"/>
                </a:lnTo>
                <a:lnTo>
                  <a:pt x="300298" y="201106"/>
                </a:lnTo>
                <a:lnTo>
                  <a:pt x="308784" y="197311"/>
                </a:lnTo>
                <a:lnTo>
                  <a:pt x="317299" y="192876"/>
                </a:lnTo>
                <a:lnTo>
                  <a:pt x="368618" y="161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05"/>
          <p:cNvSpPr/>
          <p:nvPr/>
        </p:nvSpPr>
        <p:spPr>
          <a:xfrm>
            <a:off x="6509887" y="3810187"/>
            <a:ext cx="187571" cy="248952"/>
          </a:xfrm>
          <a:custGeom>
            <a:avLst/>
            <a:gdLst/>
            <a:ahLst/>
            <a:cxnLst/>
            <a:rect l="0" t="0" r="0" b="0"/>
            <a:pathLst>
              <a:path w="187571" h="248952">
                <a:moveTo>
                  <a:pt x="102368" y="64583"/>
                </a:moveTo>
                <a:lnTo>
                  <a:pt x="97817" y="55481"/>
                </a:lnTo>
                <a:lnTo>
                  <a:pt x="95524" y="52800"/>
                </a:lnTo>
                <a:lnTo>
                  <a:pt x="93043" y="51012"/>
                </a:lnTo>
                <a:lnTo>
                  <a:pt x="87745" y="48074"/>
                </a:lnTo>
                <a:lnTo>
                  <a:pt x="82216" y="43593"/>
                </a:lnTo>
                <a:lnTo>
                  <a:pt x="76584" y="38426"/>
                </a:lnTo>
                <a:lnTo>
                  <a:pt x="73749" y="35715"/>
                </a:lnTo>
                <a:lnTo>
                  <a:pt x="70905" y="34860"/>
                </a:lnTo>
                <a:lnTo>
                  <a:pt x="68058" y="35243"/>
                </a:lnTo>
                <a:lnTo>
                  <a:pt x="65207" y="36450"/>
                </a:lnTo>
                <a:lnTo>
                  <a:pt x="56960" y="40332"/>
                </a:lnTo>
                <a:lnTo>
                  <a:pt x="52093" y="42700"/>
                </a:lnTo>
                <a:lnTo>
                  <a:pt x="47896" y="45232"/>
                </a:lnTo>
                <a:lnTo>
                  <a:pt x="44146" y="47872"/>
                </a:lnTo>
                <a:lnTo>
                  <a:pt x="40693" y="50585"/>
                </a:lnTo>
                <a:lnTo>
                  <a:pt x="37438" y="54298"/>
                </a:lnTo>
                <a:lnTo>
                  <a:pt x="34317" y="58679"/>
                </a:lnTo>
                <a:lnTo>
                  <a:pt x="31283" y="63504"/>
                </a:lnTo>
                <a:lnTo>
                  <a:pt x="28308" y="69579"/>
                </a:lnTo>
                <a:lnTo>
                  <a:pt x="25372" y="76486"/>
                </a:lnTo>
                <a:lnTo>
                  <a:pt x="22462" y="83948"/>
                </a:lnTo>
                <a:lnTo>
                  <a:pt x="19570" y="90828"/>
                </a:lnTo>
                <a:lnTo>
                  <a:pt x="16689" y="97319"/>
                </a:lnTo>
                <a:lnTo>
                  <a:pt x="13816" y="103552"/>
                </a:lnTo>
                <a:lnTo>
                  <a:pt x="10949" y="110565"/>
                </a:lnTo>
                <a:lnTo>
                  <a:pt x="8084" y="118098"/>
                </a:lnTo>
                <a:lnTo>
                  <a:pt x="5222" y="125977"/>
                </a:lnTo>
                <a:lnTo>
                  <a:pt x="3314" y="135992"/>
                </a:lnTo>
                <a:lnTo>
                  <a:pt x="2042" y="147431"/>
                </a:lnTo>
                <a:lnTo>
                  <a:pt x="628" y="169984"/>
                </a:lnTo>
                <a:lnTo>
                  <a:pt x="0" y="186358"/>
                </a:lnTo>
                <a:lnTo>
                  <a:pt x="1738" y="195296"/>
                </a:lnTo>
                <a:lnTo>
                  <a:pt x="4801" y="205065"/>
                </a:lnTo>
                <a:lnTo>
                  <a:pt x="8748" y="215387"/>
                </a:lnTo>
                <a:lnTo>
                  <a:pt x="12332" y="223222"/>
                </a:lnTo>
                <a:lnTo>
                  <a:pt x="15674" y="229397"/>
                </a:lnTo>
                <a:lnTo>
                  <a:pt x="18854" y="234466"/>
                </a:lnTo>
                <a:lnTo>
                  <a:pt x="22880" y="237846"/>
                </a:lnTo>
                <a:lnTo>
                  <a:pt x="27468" y="240099"/>
                </a:lnTo>
                <a:lnTo>
                  <a:pt x="32432" y="241601"/>
                </a:lnTo>
                <a:lnTo>
                  <a:pt x="37646" y="243555"/>
                </a:lnTo>
                <a:lnTo>
                  <a:pt x="43028" y="245810"/>
                </a:lnTo>
                <a:lnTo>
                  <a:pt x="48520" y="248266"/>
                </a:lnTo>
                <a:lnTo>
                  <a:pt x="54086" y="248951"/>
                </a:lnTo>
                <a:lnTo>
                  <a:pt x="59703" y="248455"/>
                </a:lnTo>
                <a:lnTo>
                  <a:pt x="65352" y="247171"/>
                </a:lnTo>
                <a:lnTo>
                  <a:pt x="71022" y="245363"/>
                </a:lnTo>
                <a:lnTo>
                  <a:pt x="76709" y="243206"/>
                </a:lnTo>
                <a:lnTo>
                  <a:pt x="82404" y="240814"/>
                </a:lnTo>
                <a:lnTo>
                  <a:pt x="88106" y="238268"/>
                </a:lnTo>
                <a:lnTo>
                  <a:pt x="99521" y="232899"/>
                </a:lnTo>
                <a:lnTo>
                  <a:pt x="104280" y="229181"/>
                </a:lnTo>
                <a:lnTo>
                  <a:pt x="108405" y="224797"/>
                </a:lnTo>
                <a:lnTo>
                  <a:pt x="112108" y="219970"/>
                </a:lnTo>
                <a:lnTo>
                  <a:pt x="116481" y="214847"/>
                </a:lnTo>
                <a:lnTo>
                  <a:pt x="121302" y="209526"/>
                </a:lnTo>
                <a:lnTo>
                  <a:pt x="132691" y="197582"/>
                </a:lnTo>
                <a:lnTo>
                  <a:pt x="147277" y="182749"/>
                </a:lnTo>
                <a:lnTo>
                  <a:pt x="153262" y="174793"/>
                </a:lnTo>
                <a:lnTo>
                  <a:pt x="158205" y="166631"/>
                </a:lnTo>
                <a:lnTo>
                  <a:pt x="162453" y="158332"/>
                </a:lnTo>
                <a:lnTo>
                  <a:pt x="166237" y="149942"/>
                </a:lnTo>
                <a:lnTo>
                  <a:pt x="169713" y="141491"/>
                </a:lnTo>
                <a:lnTo>
                  <a:pt x="172981" y="133000"/>
                </a:lnTo>
                <a:lnTo>
                  <a:pt x="179154" y="115946"/>
                </a:lnTo>
                <a:lnTo>
                  <a:pt x="182133" y="107397"/>
                </a:lnTo>
                <a:lnTo>
                  <a:pt x="184119" y="99793"/>
                </a:lnTo>
                <a:lnTo>
                  <a:pt x="185444" y="92819"/>
                </a:lnTo>
                <a:lnTo>
                  <a:pt x="186327" y="86264"/>
                </a:lnTo>
                <a:lnTo>
                  <a:pt x="186916" y="79989"/>
                </a:lnTo>
                <a:lnTo>
                  <a:pt x="187308" y="73901"/>
                </a:lnTo>
                <a:lnTo>
                  <a:pt x="187570" y="67937"/>
                </a:lnTo>
                <a:lnTo>
                  <a:pt x="186791" y="62057"/>
                </a:lnTo>
                <a:lnTo>
                  <a:pt x="185320" y="56231"/>
                </a:lnTo>
                <a:lnTo>
                  <a:pt x="183387" y="50442"/>
                </a:lnTo>
                <a:lnTo>
                  <a:pt x="181145" y="44678"/>
                </a:lnTo>
                <a:lnTo>
                  <a:pt x="178699" y="38931"/>
                </a:lnTo>
                <a:lnTo>
                  <a:pt x="176115" y="33194"/>
                </a:lnTo>
                <a:lnTo>
                  <a:pt x="172488" y="28417"/>
                </a:lnTo>
                <a:lnTo>
                  <a:pt x="168165" y="24280"/>
                </a:lnTo>
                <a:lnTo>
                  <a:pt x="163377" y="20569"/>
                </a:lnTo>
                <a:lnTo>
                  <a:pt x="158281" y="17142"/>
                </a:lnTo>
                <a:lnTo>
                  <a:pt x="152978" y="13906"/>
                </a:lnTo>
                <a:lnTo>
                  <a:pt x="147538" y="10796"/>
                </a:lnTo>
                <a:lnTo>
                  <a:pt x="142006" y="8722"/>
                </a:lnTo>
                <a:lnTo>
                  <a:pt x="136413" y="7340"/>
                </a:lnTo>
                <a:lnTo>
                  <a:pt x="130779" y="6418"/>
                </a:lnTo>
                <a:lnTo>
                  <a:pt x="125119" y="4851"/>
                </a:lnTo>
                <a:lnTo>
                  <a:pt x="119440" y="2854"/>
                </a:lnTo>
                <a:lnTo>
                  <a:pt x="113750" y="570"/>
                </a:lnTo>
                <a:lnTo>
                  <a:pt x="108050" y="0"/>
                </a:lnTo>
                <a:lnTo>
                  <a:pt x="102346" y="573"/>
                </a:lnTo>
                <a:lnTo>
                  <a:pt x="96638" y="1907"/>
                </a:lnTo>
                <a:lnTo>
                  <a:pt x="88070" y="2796"/>
                </a:lnTo>
                <a:lnTo>
                  <a:pt x="77596" y="3389"/>
                </a:lnTo>
                <a:lnTo>
                  <a:pt x="65851" y="3784"/>
                </a:lnTo>
                <a:lnTo>
                  <a:pt x="58021" y="5001"/>
                </a:lnTo>
                <a:lnTo>
                  <a:pt x="52800" y="6764"/>
                </a:lnTo>
                <a:lnTo>
                  <a:pt x="42360" y="131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06"/>
          <p:cNvSpPr/>
          <p:nvPr/>
        </p:nvSpPr>
        <p:spPr>
          <a:xfrm>
            <a:off x="6783705" y="3823804"/>
            <a:ext cx="274321" cy="42394"/>
          </a:xfrm>
          <a:custGeom>
            <a:avLst/>
            <a:gdLst/>
            <a:ahLst/>
            <a:cxnLst/>
            <a:rect l="0" t="0" r="0" b="0"/>
            <a:pathLst>
              <a:path w="274321" h="42394">
                <a:moveTo>
                  <a:pt x="0" y="42393"/>
                </a:moveTo>
                <a:lnTo>
                  <a:pt x="13652" y="37842"/>
                </a:lnTo>
                <a:lnTo>
                  <a:pt x="19578" y="36502"/>
                </a:lnTo>
                <a:lnTo>
                  <a:pt x="25435" y="35608"/>
                </a:lnTo>
                <a:lnTo>
                  <a:pt x="31244" y="35012"/>
                </a:lnTo>
                <a:lnTo>
                  <a:pt x="37022" y="33662"/>
                </a:lnTo>
                <a:lnTo>
                  <a:pt x="42779" y="31810"/>
                </a:lnTo>
                <a:lnTo>
                  <a:pt x="48521" y="29623"/>
                </a:lnTo>
                <a:lnTo>
                  <a:pt x="62522" y="24652"/>
                </a:lnTo>
                <a:lnTo>
                  <a:pt x="70257" y="21994"/>
                </a:lnTo>
                <a:lnTo>
                  <a:pt x="77318" y="20221"/>
                </a:lnTo>
                <a:lnTo>
                  <a:pt x="83930" y="19039"/>
                </a:lnTo>
                <a:lnTo>
                  <a:pt x="90243" y="18251"/>
                </a:lnTo>
                <a:lnTo>
                  <a:pt x="126433" y="12592"/>
                </a:lnTo>
                <a:lnTo>
                  <a:pt x="138581" y="10143"/>
                </a:lnTo>
                <a:lnTo>
                  <a:pt x="149537" y="7558"/>
                </a:lnTo>
                <a:lnTo>
                  <a:pt x="159699" y="4882"/>
                </a:lnTo>
                <a:lnTo>
                  <a:pt x="174093" y="3098"/>
                </a:lnTo>
                <a:lnTo>
                  <a:pt x="191310" y="1909"/>
                </a:lnTo>
                <a:lnTo>
                  <a:pt x="241836" y="0"/>
                </a:lnTo>
                <a:lnTo>
                  <a:pt x="247902" y="796"/>
                </a:lnTo>
                <a:lnTo>
                  <a:pt x="252898" y="2279"/>
                </a:lnTo>
                <a:lnTo>
                  <a:pt x="274320" y="81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07"/>
          <p:cNvSpPr/>
          <p:nvPr/>
        </p:nvSpPr>
        <p:spPr>
          <a:xfrm>
            <a:off x="6835140" y="3926204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7796" y="6826"/>
                </a:lnTo>
                <a:lnTo>
                  <a:pt x="11865" y="5504"/>
                </a:lnTo>
                <a:lnTo>
                  <a:pt x="16482" y="3669"/>
                </a:lnTo>
                <a:lnTo>
                  <a:pt x="21465" y="2446"/>
                </a:lnTo>
                <a:lnTo>
                  <a:pt x="26693" y="1631"/>
                </a:lnTo>
                <a:lnTo>
                  <a:pt x="32082" y="1088"/>
                </a:lnTo>
                <a:lnTo>
                  <a:pt x="37580" y="725"/>
                </a:lnTo>
                <a:lnTo>
                  <a:pt x="43151" y="484"/>
                </a:lnTo>
                <a:lnTo>
                  <a:pt x="55373" y="216"/>
                </a:lnTo>
                <a:lnTo>
                  <a:pt x="206239" y="1"/>
                </a:lnTo>
                <a:lnTo>
                  <a:pt x="216550" y="953"/>
                </a:lnTo>
                <a:lnTo>
                  <a:pt x="228187" y="2541"/>
                </a:lnTo>
                <a:lnTo>
                  <a:pt x="240707" y="4552"/>
                </a:lnTo>
                <a:lnTo>
                  <a:pt x="253816" y="5892"/>
                </a:lnTo>
                <a:lnTo>
                  <a:pt x="267318" y="6786"/>
                </a:lnTo>
                <a:lnTo>
                  <a:pt x="30861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08"/>
          <p:cNvSpPr/>
          <p:nvPr/>
        </p:nvSpPr>
        <p:spPr>
          <a:xfrm>
            <a:off x="7169467" y="3823335"/>
            <a:ext cx="214314" cy="180023"/>
          </a:xfrm>
          <a:custGeom>
            <a:avLst/>
            <a:gdLst/>
            <a:ahLst/>
            <a:cxnLst/>
            <a:rect l="0" t="0" r="0" b="0"/>
            <a:pathLst>
              <a:path w="214314" h="180023">
                <a:moveTo>
                  <a:pt x="0" y="0"/>
                </a:moveTo>
                <a:lnTo>
                  <a:pt x="7381" y="0"/>
                </a:lnTo>
                <a:lnTo>
                  <a:pt x="10636" y="2857"/>
                </a:lnTo>
                <a:lnTo>
                  <a:pt x="21873" y="13652"/>
                </a:lnTo>
                <a:lnTo>
                  <a:pt x="35161" y="26693"/>
                </a:lnTo>
                <a:lnTo>
                  <a:pt x="41538" y="33988"/>
                </a:lnTo>
                <a:lnTo>
                  <a:pt x="58784" y="54793"/>
                </a:lnTo>
                <a:lnTo>
                  <a:pt x="66812" y="63199"/>
                </a:lnTo>
                <a:lnTo>
                  <a:pt x="74069" y="69755"/>
                </a:lnTo>
                <a:lnTo>
                  <a:pt x="80812" y="75078"/>
                </a:lnTo>
                <a:lnTo>
                  <a:pt x="86259" y="80532"/>
                </a:lnTo>
                <a:lnTo>
                  <a:pt x="90844" y="86073"/>
                </a:lnTo>
                <a:lnTo>
                  <a:pt x="94853" y="91672"/>
                </a:lnTo>
                <a:lnTo>
                  <a:pt x="99430" y="96357"/>
                </a:lnTo>
                <a:lnTo>
                  <a:pt x="104387" y="100433"/>
                </a:lnTo>
                <a:lnTo>
                  <a:pt x="109597" y="104103"/>
                </a:lnTo>
                <a:lnTo>
                  <a:pt x="114974" y="108454"/>
                </a:lnTo>
                <a:lnTo>
                  <a:pt x="120464" y="113260"/>
                </a:lnTo>
                <a:lnTo>
                  <a:pt x="126030" y="118369"/>
                </a:lnTo>
                <a:lnTo>
                  <a:pt x="137293" y="129126"/>
                </a:lnTo>
                <a:lnTo>
                  <a:pt x="160046" y="151553"/>
                </a:lnTo>
                <a:lnTo>
                  <a:pt x="165753" y="156281"/>
                </a:lnTo>
                <a:lnTo>
                  <a:pt x="171461" y="160385"/>
                </a:lnTo>
                <a:lnTo>
                  <a:pt x="177173" y="164073"/>
                </a:lnTo>
                <a:lnTo>
                  <a:pt x="181933" y="166531"/>
                </a:lnTo>
                <a:lnTo>
                  <a:pt x="186059" y="168171"/>
                </a:lnTo>
                <a:lnTo>
                  <a:pt x="189762" y="169264"/>
                </a:lnTo>
                <a:lnTo>
                  <a:pt x="196416" y="173018"/>
                </a:lnTo>
                <a:lnTo>
                  <a:pt x="214313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09"/>
          <p:cNvSpPr/>
          <p:nvPr/>
        </p:nvSpPr>
        <p:spPr>
          <a:xfrm>
            <a:off x="7152322" y="3798809"/>
            <a:ext cx="240031" cy="230267"/>
          </a:xfrm>
          <a:custGeom>
            <a:avLst/>
            <a:gdLst/>
            <a:ahLst/>
            <a:cxnLst/>
            <a:rect l="0" t="0" r="0" b="0"/>
            <a:pathLst>
              <a:path w="240031" h="230267">
                <a:moveTo>
                  <a:pt x="240030" y="7381"/>
                </a:moveTo>
                <a:lnTo>
                  <a:pt x="226378" y="2830"/>
                </a:lnTo>
                <a:lnTo>
                  <a:pt x="221403" y="1489"/>
                </a:lnTo>
                <a:lnTo>
                  <a:pt x="217135" y="595"/>
                </a:lnTo>
                <a:lnTo>
                  <a:pt x="213336" y="0"/>
                </a:lnTo>
                <a:lnTo>
                  <a:pt x="210804" y="555"/>
                </a:lnTo>
                <a:lnTo>
                  <a:pt x="209117" y="1878"/>
                </a:lnTo>
                <a:lnTo>
                  <a:pt x="207991" y="3712"/>
                </a:lnTo>
                <a:lnTo>
                  <a:pt x="201660" y="10830"/>
                </a:lnTo>
                <a:lnTo>
                  <a:pt x="197305" y="15395"/>
                </a:lnTo>
                <a:lnTo>
                  <a:pt x="190591" y="23201"/>
                </a:lnTo>
                <a:lnTo>
                  <a:pt x="172972" y="44575"/>
                </a:lnTo>
                <a:lnTo>
                  <a:pt x="163893" y="54084"/>
                </a:lnTo>
                <a:lnTo>
                  <a:pt x="154982" y="62329"/>
                </a:lnTo>
                <a:lnTo>
                  <a:pt x="146183" y="69730"/>
                </a:lnTo>
                <a:lnTo>
                  <a:pt x="138413" y="77522"/>
                </a:lnTo>
                <a:lnTo>
                  <a:pt x="131328" y="85574"/>
                </a:lnTo>
                <a:lnTo>
                  <a:pt x="124699" y="93800"/>
                </a:lnTo>
                <a:lnTo>
                  <a:pt x="118376" y="102141"/>
                </a:lnTo>
                <a:lnTo>
                  <a:pt x="106269" y="119029"/>
                </a:lnTo>
                <a:lnTo>
                  <a:pt x="89458" y="141140"/>
                </a:lnTo>
                <a:lnTo>
                  <a:pt x="79641" y="153703"/>
                </a:lnTo>
                <a:lnTo>
                  <a:pt x="71192" y="165889"/>
                </a:lnTo>
                <a:lnTo>
                  <a:pt x="63654" y="177823"/>
                </a:lnTo>
                <a:lnTo>
                  <a:pt x="56724" y="189589"/>
                </a:lnTo>
                <a:lnTo>
                  <a:pt x="51151" y="198385"/>
                </a:lnTo>
                <a:lnTo>
                  <a:pt x="46483" y="205202"/>
                </a:lnTo>
                <a:lnTo>
                  <a:pt x="42419" y="210699"/>
                </a:lnTo>
                <a:lnTo>
                  <a:pt x="37804" y="215316"/>
                </a:lnTo>
                <a:lnTo>
                  <a:pt x="32823" y="219347"/>
                </a:lnTo>
                <a:lnTo>
                  <a:pt x="27597" y="222986"/>
                </a:lnTo>
                <a:lnTo>
                  <a:pt x="22209" y="225413"/>
                </a:lnTo>
                <a:lnTo>
                  <a:pt x="16710" y="227030"/>
                </a:lnTo>
                <a:lnTo>
                  <a:pt x="0" y="230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10"/>
          <p:cNvSpPr/>
          <p:nvPr/>
        </p:nvSpPr>
        <p:spPr>
          <a:xfrm>
            <a:off x="5885367" y="3600486"/>
            <a:ext cx="1857800" cy="641594"/>
          </a:xfrm>
          <a:custGeom>
            <a:avLst/>
            <a:gdLst/>
            <a:ahLst/>
            <a:cxnLst/>
            <a:rect l="0" t="0" r="0" b="0"/>
            <a:pathLst>
              <a:path w="1857800" h="641594">
                <a:moveTo>
                  <a:pt x="15370" y="179986"/>
                </a:moveTo>
                <a:lnTo>
                  <a:pt x="29058" y="167251"/>
                </a:lnTo>
                <a:lnTo>
                  <a:pt x="39234" y="160673"/>
                </a:lnTo>
                <a:lnTo>
                  <a:pt x="47566" y="157115"/>
                </a:lnTo>
                <a:lnTo>
                  <a:pt x="60152" y="152572"/>
                </a:lnTo>
                <a:lnTo>
                  <a:pt x="86023" y="142503"/>
                </a:lnTo>
                <a:lnTo>
                  <a:pt x="137246" y="135292"/>
                </a:lnTo>
                <a:lnTo>
                  <a:pt x="207667" y="123547"/>
                </a:lnTo>
                <a:lnTo>
                  <a:pt x="257542" y="118143"/>
                </a:lnTo>
                <a:lnTo>
                  <a:pt x="312974" y="112737"/>
                </a:lnTo>
                <a:lnTo>
                  <a:pt x="360089" y="107250"/>
                </a:lnTo>
                <a:lnTo>
                  <a:pt x="427210" y="96862"/>
                </a:lnTo>
                <a:lnTo>
                  <a:pt x="517173" y="82797"/>
                </a:lnTo>
                <a:lnTo>
                  <a:pt x="573991" y="77101"/>
                </a:lnTo>
                <a:lnTo>
                  <a:pt x="990946" y="42351"/>
                </a:lnTo>
                <a:lnTo>
                  <a:pt x="1088866" y="32102"/>
                </a:lnTo>
                <a:lnTo>
                  <a:pt x="1141449" y="28535"/>
                </a:lnTo>
                <a:lnTo>
                  <a:pt x="1166140" y="27584"/>
                </a:lnTo>
                <a:lnTo>
                  <a:pt x="1382854" y="12361"/>
                </a:lnTo>
                <a:lnTo>
                  <a:pt x="1446100" y="9284"/>
                </a:lnTo>
                <a:lnTo>
                  <a:pt x="1549059" y="3149"/>
                </a:lnTo>
                <a:lnTo>
                  <a:pt x="1598075" y="1379"/>
                </a:lnTo>
                <a:lnTo>
                  <a:pt x="1653249" y="383"/>
                </a:lnTo>
                <a:lnTo>
                  <a:pt x="1739152" y="0"/>
                </a:lnTo>
                <a:lnTo>
                  <a:pt x="1774953" y="4525"/>
                </a:lnTo>
                <a:lnTo>
                  <a:pt x="1807496" y="14588"/>
                </a:lnTo>
                <a:lnTo>
                  <a:pt x="1843008" y="31426"/>
                </a:lnTo>
                <a:lnTo>
                  <a:pt x="1850956" y="37124"/>
                </a:lnTo>
                <a:lnTo>
                  <a:pt x="1853456" y="39977"/>
                </a:lnTo>
                <a:lnTo>
                  <a:pt x="1855124" y="42832"/>
                </a:lnTo>
                <a:lnTo>
                  <a:pt x="1856235" y="45687"/>
                </a:lnTo>
                <a:lnTo>
                  <a:pt x="1857799" y="63359"/>
                </a:lnTo>
                <a:lnTo>
                  <a:pt x="1857066" y="75565"/>
                </a:lnTo>
                <a:lnTo>
                  <a:pt x="1853712" y="109447"/>
                </a:lnTo>
                <a:lnTo>
                  <a:pt x="1851484" y="124387"/>
                </a:lnTo>
                <a:lnTo>
                  <a:pt x="1849046" y="137205"/>
                </a:lnTo>
                <a:lnTo>
                  <a:pt x="1846468" y="148608"/>
                </a:lnTo>
                <a:lnTo>
                  <a:pt x="1843797" y="159067"/>
                </a:lnTo>
                <a:lnTo>
                  <a:pt x="1838289" y="178309"/>
                </a:lnTo>
                <a:lnTo>
                  <a:pt x="1834535" y="195061"/>
                </a:lnTo>
                <a:lnTo>
                  <a:pt x="1825283" y="241613"/>
                </a:lnTo>
                <a:lnTo>
                  <a:pt x="1822054" y="262029"/>
                </a:lnTo>
                <a:lnTo>
                  <a:pt x="1819901" y="279449"/>
                </a:lnTo>
                <a:lnTo>
                  <a:pt x="1818465" y="294872"/>
                </a:lnTo>
                <a:lnTo>
                  <a:pt x="1817509" y="308964"/>
                </a:lnTo>
                <a:lnTo>
                  <a:pt x="1816871" y="322169"/>
                </a:lnTo>
                <a:lnTo>
                  <a:pt x="1816162" y="347001"/>
                </a:lnTo>
                <a:lnTo>
                  <a:pt x="1815670" y="414623"/>
                </a:lnTo>
                <a:lnTo>
                  <a:pt x="1816597" y="429755"/>
                </a:lnTo>
                <a:lnTo>
                  <a:pt x="1818168" y="444607"/>
                </a:lnTo>
                <a:lnTo>
                  <a:pt x="1820168" y="459270"/>
                </a:lnTo>
                <a:lnTo>
                  <a:pt x="1822454" y="470950"/>
                </a:lnTo>
                <a:lnTo>
                  <a:pt x="1829269" y="495538"/>
                </a:lnTo>
                <a:lnTo>
                  <a:pt x="1834595" y="515403"/>
                </a:lnTo>
                <a:lnTo>
                  <a:pt x="1838327" y="525275"/>
                </a:lnTo>
                <a:lnTo>
                  <a:pt x="1840920" y="537900"/>
                </a:lnTo>
                <a:lnTo>
                  <a:pt x="1841196" y="543950"/>
                </a:lnTo>
                <a:lnTo>
                  <a:pt x="1840283" y="546454"/>
                </a:lnTo>
                <a:lnTo>
                  <a:pt x="1836728" y="551776"/>
                </a:lnTo>
                <a:lnTo>
                  <a:pt x="1833493" y="553576"/>
                </a:lnTo>
                <a:lnTo>
                  <a:pt x="1824820" y="555576"/>
                </a:lnTo>
                <a:lnTo>
                  <a:pt x="1781292" y="557812"/>
                </a:lnTo>
                <a:lnTo>
                  <a:pt x="1732195" y="562974"/>
                </a:lnTo>
                <a:lnTo>
                  <a:pt x="1686532" y="565879"/>
                </a:lnTo>
                <a:lnTo>
                  <a:pt x="1640758" y="569934"/>
                </a:lnTo>
                <a:lnTo>
                  <a:pt x="1500863" y="578487"/>
                </a:lnTo>
                <a:lnTo>
                  <a:pt x="1450924" y="580935"/>
                </a:lnTo>
                <a:lnTo>
                  <a:pt x="1401106" y="582976"/>
                </a:lnTo>
                <a:lnTo>
                  <a:pt x="1331341" y="587058"/>
                </a:lnTo>
                <a:lnTo>
                  <a:pt x="1300354" y="589480"/>
                </a:lnTo>
                <a:lnTo>
                  <a:pt x="1248144" y="594711"/>
                </a:lnTo>
                <a:lnTo>
                  <a:pt x="1202715" y="597671"/>
                </a:lnTo>
                <a:lnTo>
                  <a:pt x="1159346" y="598986"/>
                </a:lnTo>
                <a:lnTo>
                  <a:pt x="1114672" y="599571"/>
                </a:lnTo>
                <a:lnTo>
                  <a:pt x="1069416" y="602371"/>
                </a:lnTo>
                <a:lnTo>
                  <a:pt x="1023903" y="605838"/>
                </a:lnTo>
                <a:lnTo>
                  <a:pt x="978275" y="607379"/>
                </a:lnTo>
                <a:lnTo>
                  <a:pt x="877890" y="608246"/>
                </a:lnTo>
                <a:lnTo>
                  <a:pt x="839938" y="609320"/>
                </a:lnTo>
                <a:lnTo>
                  <a:pt x="762210" y="613054"/>
                </a:lnTo>
                <a:lnTo>
                  <a:pt x="698454" y="617888"/>
                </a:lnTo>
                <a:lnTo>
                  <a:pt x="646623" y="622259"/>
                </a:lnTo>
                <a:lnTo>
                  <a:pt x="455316" y="631340"/>
                </a:lnTo>
                <a:lnTo>
                  <a:pt x="404577" y="633000"/>
                </a:lnTo>
                <a:lnTo>
                  <a:pt x="330340" y="639958"/>
                </a:lnTo>
                <a:lnTo>
                  <a:pt x="289025" y="641593"/>
                </a:lnTo>
                <a:lnTo>
                  <a:pt x="247802" y="639780"/>
                </a:lnTo>
                <a:lnTo>
                  <a:pt x="192189" y="633404"/>
                </a:lnTo>
                <a:lnTo>
                  <a:pt x="145548" y="622942"/>
                </a:lnTo>
                <a:lnTo>
                  <a:pt x="111727" y="610317"/>
                </a:lnTo>
                <a:lnTo>
                  <a:pt x="99153" y="602702"/>
                </a:lnTo>
                <a:lnTo>
                  <a:pt x="78098" y="584831"/>
                </a:lnTo>
                <a:lnTo>
                  <a:pt x="59934" y="567296"/>
                </a:lnTo>
                <a:lnTo>
                  <a:pt x="56509" y="562018"/>
                </a:lnTo>
                <a:lnTo>
                  <a:pt x="49785" y="545487"/>
                </a:lnTo>
                <a:lnTo>
                  <a:pt x="38479" y="528524"/>
                </a:lnTo>
                <a:lnTo>
                  <a:pt x="35166" y="517137"/>
                </a:lnTo>
                <a:lnTo>
                  <a:pt x="24199" y="468160"/>
                </a:lnTo>
                <a:lnTo>
                  <a:pt x="20303" y="452112"/>
                </a:lnTo>
                <a:lnTo>
                  <a:pt x="16754" y="438556"/>
                </a:lnTo>
                <a:lnTo>
                  <a:pt x="13435" y="426661"/>
                </a:lnTo>
                <a:lnTo>
                  <a:pt x="10270" y="413968"/>
                </a:lnTo>
                <a:lnTo>
                  <a:pt x="4213" y="387166"/>
                </a:lnTo>
                <a:lnTo>
                  <a:pt x="2217" y="368588"/>
                </a:lnTo>
                <a:lnTo>
                  <a:pt x="887" y="346678"/>
                </a:lnTo>
                <a:lnTo>
                  <a:pt x="0" y="322547"/>
                </a:lnTo>
                <a:lnTo>
                  <a:pt x="360" y="301697"/>
                </a:lnTo>
                <a:lnTo>
                  <a:pt x="1554" y="283034"/>
                </a:lnTo>
                <a:lnTo>
                  <a:pt x="3302" y="265829"/>
                </a:lnTo>
                <a:lnTo>
                  <a:pt x="4467" y="251503"/>
                </a:lnTo>
                <a:lnTo>
                  <a:pt x="5244" y="239094"/>
                </a:lnTo>
                <a:lnTo>
                  <a:pt x="5762" y="227964"/>
                </a:lnTo>
                <a:lnTo>
                  <a:pt x="8877" y="210517"/>
                </a:lnTo>
                <a:lnTo>
                  <a:pt x="13437" y="197365"/>
                </a:lnTo>
                <a:lnTo>
                  <a:pt x="15986" y="192525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11"/>
          <p:cNvSpPr/>
          <p:nvPr/>
        </p:nvSpPr>
        <p:spPr>
          <a:xfrm>
            <a:off x="774919" y="1465897"/>
            <a:ext cx="908112" cy="539888"/>
          </a:xfrm>
          <a:custGeom>
            <a:avLst/>
            <a:gdLst/>
            <a:ahLst/>
            <a:cxnLst/>
            <a:rect l="0" t="0" r="0" b="0"/>
            <a:pathLst>
              <a:path w="908112" h="539888">
                <a:moveTo>
                  <a:pt x="848140" y="154305"/>
                </a:moveTo>
                <a:lnTo>
                  <a:pt x="831658" y="121340"/>
                </a:lnTo>
                <a:lnTo>
                  <a:pt x="821447" y="105999"/>
                </a:lnTo>
                <a:lnTo>
                  <a:pt x="810559" y="92831"/>
                </a:lnTo>
                <a:lnTo>
                  <a:pt x="799370" y="80628"/>
                </a:lnTo>
                <a:lnTo>
                  <a:pt x="782361" y="67599"/>
                </a:lnTo>
                <a:lnTo>
                  <a:pt x="770962" y="63382"/>
                </a:lnTo>
                <a:lnTo>
                  <a:pt x="743572" y="56123"/>
                </a:lnTo>
                <a:lnTo>
                  <a:pt x="700846" y="43722"/>
                </a:lnTo>
                <a:lnTo>
                  <a:pt x="675044" y="38482"/>
                </a:lnTo>
                <a:lnTo>
                  <a:pt x="612442" y="30567"/>
                </a:lnTo>
                <a:lnTo>
                  <a:pt x="595758" y="28951"/>
                </a:lnTo>
                <a:lnTo>
                  <a:pt x="580826" y="27873"/>
                </a:lnTo>
                <a:lnTo>
                  <a:pt x="567061" y="27155"/>
                </a:lnTo>
                <a:lnTo>
                  <a:pt x="551216" y="25723"/>
                </a:lnTo>
                <a:lnTo>
                  <a:pt x="515832" y="21593"/>
                </a:lnTo>
                <a:lnTo>
                  <a:pt x="499919" y="21063"/>
                </a:lnTo>
                <a:lnTo>
                  <a:pt x="472078" y="23014"/>
                </a:lnTo>
                <a:lnTo>
                  <a:pt x="447004" y="24516"/>
                </a:lnTo>
                <a:lnTo>
                  <a:pt x="423160" y="25183"/>
                </a:lnTo>
                <a:lnTo>
                  <a:pt x="369877" y="25647"/>
                </a:lnTo>
                <a:lnTo>
                  <a:pt x="349194" y="28226"/>
                </a:lnTo>
                <a:lnTo>
                  <a:pt x="325396" y="33500"/>
                </a:lnTo>
                <a:lnTo>
                  <a:pt x="311049" y="37573"/>
                </a:lnTo>
                <a:lnTo>
                  <a:pt x="202575" y="69936"/>
                </a:lnTo>
                <a:lnTo>
                  <a:pt x="184667" y="79025"/>
                </a:lnTo>
                <a:lnTo>
                  <a:pt x="169406" y="88462"/>
                </a:lnTo>
                <a:lnTo>
                  <a:pt x="142844" y="101988"/>
                </a:lnTo>
                <a:lnTo>
                  <a:pt x="131245" y="109902"/>
                </a:lnTo>
                <a:lnTo>
                  <a:pt x="118750" y="118988"/>
                </a:lnTo>
                <a:lnTo>
                  <a:pt x="99787" y="134164"/>
                </a:lnTo>
                <a:lnTo>
                  <a:pt x="78401" y="150877"/>
                </a:lnTo>
                <a:lnTo>
                  <a:pt x="59999" y="164402"/>
                </a:lnTo>
                <a:lnTo>
                  <a:pt x="49228" y="174985"/>
                </a:lnTo>
                <a:lnTo>
                  <a:pt x="41266" y="186039"/>
                </a:lnTo>
                <a:lnTo>
                  <a:pt x="26877" y="207523"/>
                </a:lnTo>
                <a:lnTo>
                  <a:pt x="18632" y="221137"/>
                </a:lnTo>
                <a:lnTo>
                  <a:pt x="11793" y="233538"/>
                </a:lnTo>
                <a:lnTo>
                  <a:pt x="5578" y="245400"/>
                </a:lnTo>
                <a:lnTo>
                  <a:pt x="2181" y="257022"/>
                </a:lnTo>
                <a:lnTo>
                  <a:pt x="671" y="268537"/>
                </a:lnTo>
                <a:lnTo>
                  <a:pt x="0" y="280005"/>
                </a:lnTo>
                <a:lnTo>
                  <a:pt x="2241" y="296532"/>
                </a:lnTo>
                <a:lnTo>
                  <a:pt x="4173" y="306273"/>
                </a:lnTo>
                <a:lnTo>
                  <a:pt x="7365" y="316577"/>
                </a:lnTo>
                <a:lnTo>
                  <a:pt x="11399" y="327256"/>
                </a:lnTo>
                <a:lnTo>
                  <a:pt x="15993" y="338186"/>
                </a:lnTo>
                <a:lnTo>
                  <a:pt x="20960" y="349282"/>
                </a:lnTo>
                <a:lnTo>
                  <a:pt x="31560" y="371772"/>
                </a:lnTo>
                <a:lnTo>
                  <a:pt x="42621" y="386847"/>
                </a:lnTo>
                <a:lnTo>
                  <a:pt x="55792" y="399580"/>
                </a:lnTo>
                <a:lnTo>
                  <a:pt x="74345" y="417938"/>
                </a:lnTo>
                <a:lnTo>
                  <a:pt x="87485" y="429121"/>
                </a:lnTo>
                <a:lnTo>
                  <a:pt x="102912" y="441338"/>
                </a:lnTo>
                <a:lnTo>
                  <a:pt x="119864" y="454245"/>
                </a:lnTo>
                <a:lnTo>
                  <a:pt x="134975" y="463803"/>
                </a:lnTo>
                <a:lnTo>
                  <a:pt x="161926" y="476962"/>
                </a:lnTo>
                <a:lnTo>
                  <a:pt x="221272" y="503378"/>
                </a:lnTo>
                <a:lnTo>
                  <a:pt x="238776" y="510845"/>
                </a:lnTo>
                <a:lnTo>
                  <a:pt x="265844" y="521683"/>
                </a:lnTo>
                <a:lnTo>
                  <a:pt x="280873" y="525906"/>
                </a:lnTo>
                <a:lnTo>
                  <a:pt x="297560" y="529674"/>
                </a:lnTo>
                <a:lnTo>
                  <a:pt x="315352" y="533138"/>
                </a:lnTo>
                <a:lnTo>
                  <a:pt x="331023" y="535448"/>
                </a:lnTo>
                <a:lnTo>
                  <a:pt x="358595" y="538014"/>
                </a:lnTo>
                <a:lnTo>
                  <a:pt x="381010" y="539155"/>
                </a:lnTo>
                <a:lnTo>
                  <a:pt x="401449" y="539662"/>
                </a:lnTo>
                <a:lnTo>
                  <a:pt x="423233" y="539887"/>
                </a:lnTo>
                <a:lnTo>
                  <a:pt x="438187" y="538995"/>
                </a:lnTo>
                <a:lnTo>
                  <a:pt x="455775" y="537447"/>
                </a:lnTo>
                <a:lnTo>
                  <a:pt x="475121" y="535463"/>
                </a:lnTo>
                <a:lnTo>
                  <a:pt x="490876" y="533188"/>
                </a:lnTo>
                <a:lnTo>
                  <a:pt x="516001" y="528120"/>
                </a:lnTo>
                <a:lnTo>
                  <a:pt x="568150" y="517105"/>
                </a:lnTo>
                <a:lnTo>
                  <a:pt x="592573" y="511447"/>
                </a:lnTo>
                <a:lnTo>
                  <a:pt x="608229" y="506700"/>
                </a:lnTo>
                <a:lnTo>
                  <a:pt x="626287" y="500677"/>
                </a:lnTo>
                <a:lnTo>
                  <a:pt x="687266" y="479582"/>
                </a:lnTo>
                <a:lnTo>
                  <a:pt x="710601" y="470005"/>
                </a:lnTo>
                <a:lnTo>
                  <a:pt x="733672" y="460351"/>
                </a:lnTo>
                <a:lnTo>
                  <a:pt x="756625" y="452886"/>
                </a:lnTo>
                <a:lnTo>
                  <a:pt x="776987" y="443853"/>
                </a:lnTo>
                <a:lnTo>
                  <a:pt x="797467" y="431583"/>
                </a:lnTo>
                <a:lnTo>
                  <a:pt x="809596" y="422977"/>
                </a:lnTo>
                <a:lnTo>
                  <a:pt x="822444" y="413430"/>
                </a:lnTo>
                <a:lnTo>
                  <a:pt x="841800" y="397741"/>
                </a:lnTo>
                <a:lnTo>
                  <a:pt x="857705" y="382514"/>
                </a:lnTo>
                <a:lnTo>
                  <a:pt x="865947" y="373119"/>
                </a:lnTo>
                <a:lnTo>
                  <a:pt x="880819" y="355378"/>
                </a:lnTo>
                <a:lnTo>
                  <a:pt x="890604" y="344319"/>
                </a:lnTo>
                <a:lnTo>
                  <a:pt x="893595" y="339083"/>
                </a:lnTo>
                <a:lnTo>
                  <a:pt x="896917" y="328186"/>
                </a:lnTo>
                <a:lnTo>
                  <a:pt x="903339" y="297689"/>
                </a:lnTo>
                <a:lnTo>
                  <a:pt x="904942" y="287994"/>
                </a:lnTo>
                <a:lnTo>
                  <a:pt x="906723" y="272142"/>
                </a:lnTo>
                <a:lnTo>
                  <a:pt x="907515" y="258747"/>
                </a:lnTo>
                <a:lnTo>
                  <a:pt x="907866" y="246444"/>
                </a:lnTo>
                <a:lnTo>
                  <a:pt x="908111" y="212711"/>
                </a:lnTo>
                <a:lnTo>
                  <a:pt x="905591" y="198996"/>
                </a:lnTo>
                <a:lnTo>
                  <a:pt x="902249" y="186550"/>
                </a:lnTo>
                <a:lnTo>
                  <a:pt x="900764" y="174669"/>
                </a:lnTo>
                <a:lnTo>
                  <a:pt x="897564" y="163038"/>
                </a:lnTo>
                <a:lnTo>
                  <a:pt x="892966" y="151519"/>
                </a:lnTo>
                <a:lnTo>
                  <a:pt x="887748" y="140049"/>
                </a:lnTo>
                <a:lnTo>
                  <a:pt x="879455" y="122882"/>
                </a:lnTo>
                <a:lnTo>
                  <a:pt x="866415" y="96629"/>
                </a:lnTo>
                <a:lnTo>
                  <a:pt x="858485" y="83269"/>
                </a:lnTo>
                <a:lnTo>
                  <a:pt x="848928" y="71298"/>
                </a:lnTo>
                <a:lnTo>
                  <a:pt x="841046" y="62772"/>
                </a:lnTo>
                <a:lnTo>
                  <a:pt x="824032" y="45996"/>
                </a:lnTo>
                <a:lnTo>
                  <a:pt x="803744" y="31197"/>
                </a:lnTo>
                <a:lnTo>
                  <a:pt x="784715" y="20779"/>
                </a:lnTo>
                <a:lnTo>
                  <a:pt x="761403" y="11660"/>
                </a:lnTo>
                <a:lnTo>
                  <a:pt x="736398" y="3878"/>
                </a:lnTo>
                <a:lnTo>
                  <a:pt x="727926" y="2586"/>
                </a:lnTo>
                <a:lnTo>
                  <a:pt x="7024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12"/>
          <p:cNvSpPr/>
          <p:nvPr/>
        </p:nvSpPr>
        <p:spPr>
          <a:xfrm>
            <a:off x="416074" y="1123139"/>
            <a:ext cx="255439" cy="282596"/>
          </a:xfrm>
          <a:custGeom>
            <a:avLst/>
            <a:gdLst/>
            <a:ahLst/>
            <a:cxnLst/>
            <a:rect l="0" t="0" r="0" b="0"/>
            <a:pathLst>
              <a:path w="255439" h="282596">
                <a:moveTo>
                  <a:pt x="32553" y="85583"/>
                </a:moveTo>
                <a:lnTo>
                  <a:pt x="23451" y="81032"/>
                </a:lnTo>
                <a:lnTo>
                  <a:pt x="16443" y="76258"/>
                </a:lnTo>
                <a:lnTo>
                  <a:pt x="13240" y="73651"/>
                </a:lnTo>
                <a:lnTo>
                  <a:pt x="11105" y="70961"/>
                </a:lnTo>
                <a:lnTo>
                  <a:pt x="9682" y="68215"/>
                </a:lnTo>
                <a:lnTo>
                  <a:pt x="8101" y="62624"/>
                </a:lnTo>
                <a:lnTo>
                  <a:pt x="7210" y="54121"/>
                </a:lnTo>
                <a:lnTo>
                  <a:pt x="7002" y="48423"/>
                </a:lnTo>
                <a:lnTo>
                  <a:pt x="7899" y="45569"/>
                </a:lnTo>
                <a:lnTo>
                  <a:pt x="11436" y="39859"/>
                </a:lnTo>
                <a:lnTo>
                  <a:pt x="16182" y="31606"/>
                </a:lnTo>
                <a:lnTo>
                  <a:pt x="18782" y="26738"/>
                </a:lnTo>
                <a:lnTo>
                  <a:pt x="22420" y="23493"/>
                </a:lnTo>
                <a:lnTo>
                  <a:pt x="26750" y="21330"/>
                </a:lnTo>
                <a:lnTo>
                  <a:pt x="37594" y="17974"/>
                </a:lnTo>
                <a:lnTo>
                  <a:pt x="51938" y="13307"/>
                </a:lnTo>
                <a:lnTo>
                  <a:pt x="58812" y="10729"/>
                </a:lnTo>
                <a:lnTo>
                  <a:pt x="65299" y="8058"/>
                </a:lnTo>
                <a:lnTo>
                  <a:pt x="71528" y="5325"/>
                </a:lnTo>
                <a:lnTo>
                  <a:pt x="76634" y="3502"/>
                </a:lnTo>
                <a:lnTo>
                  <a:pt x="80990" y="2288"/>
                </a:lnTo>
                <a:lnTo>
                  <a:pt x="84847" y="1478"/>
                </a:lnTo>
                <a:lnTo>
                  <a:pt x="89323" y="938"/>
                </a:lnTo>
                <a:lnTo>
                  <a:pt x="94212" y="578"/>
                </a:lnTo>
                <a:lnTo>
                  <a:pt x="99377" y="338"/>
                </a:lnTo>
                <a:lnTo>
                  <a:pt x="112735" y="71"/>
                </a:lnTo>
                <a:lnTo>
                  <a:pt x="120298" y="0"/>
                </a:lnTo>
                <a:lnTo>
                  <a:pt x="126292" y="905"/>
                </a:lnTo>
                <a:lnTo>
                  <a:pt x="131240" y="2461"/>
                </a:lnTo>
                <a:lnTo>
                  <a:pt x="140232" y="6730"/>
                </a:lnTo>
                <a:lnTo>
                  <a:pt x="150578" y="11802"/>
                </a:lnTo>
                <a:lnTo>
                  <a:pt x="155051" y="13536"/>
                </a:lnTo>
                <a:lnTo>
                  <a:pt x="162561" y="15462"/>
                </a:lnTo>
                <a:lnTo>
                  <a:pt x="169075" y="18858"/>
                </a:lnTo>
                <a:lnTo>
                  <a:pt x="176097" y="24495"/>
                </a:lnTo>
                <a:lnTo>
                  <a:pt x="180636" y="28665"/>
                </a:lnTo>
                <a:lnTo>
                  <a:pt x="193587" y="41096"/>
                </a:lnTo>
                <a:lnTo>
                  <a:pt x="200326" y="48666"/>
                </a:lnTo>
                <a:lnTo>
                  <a:pt x="203457" y="53352"/>
                </a:lnTo>
                <a:lnTo>
                  <a:pt x="206496" y="58380"/>
                </a:lnTo>
                <a:lnTo>
                  <a:pt x="209475" y="63638"/>
                </a:lnTo>
                <a:lnTo>
                  <a:pt x="215325" y="74560"/>
                </a:lnTo>
                <a:lnTo>
                  <a:pt x="232568" y="108479"/>
                </a:lnTo>
                <a:lnTo>
                  <a:pt x="234477" y="114182"/>
                </a:lnTo>
                <a:lnTo>
                  <a:pt x="235749" y="119889"/>
                </a:lnTo>
                <a:lnTo>
                  <a:pt x="236597" y="125599"/>
                </a:lnTo>
                <a:lnTo>
                  <a:pt x="238115" y="131310"/>
                </a:lnTo>
                <a:lnTo>
                  <a:pt x="240079" y="137023"/>
                </a:lnTo>
                <a:lnTo>
                  <a:pt x="242341" y="142736"/>
                </a:lnTo>
                <a:lnTo>
                  <a:pt x="243849" y="148450"/>
                </a:lnTo>
                <a:lnTo>
                  <a:pt x="244855" y="154164"/>
                </a:lnTo>
                <a:lnTo>
                  <a:pt x="245525" y="159879"/>
                </a:lnTo>
                <a:lnTo>
                  <a:pt x="245972" y="165594"/>
                </a:lnTo>
                <a:lnTo>
                  <a:pt x="246270" y="171308"/>
                </a:lnTo>
                <a:lnTo>
                  <a:pt x="246468" y="177023"/>
                </a:lnTo>
                <a:lnTo>
                  <a:pt x="245648" y="183691"/>
                </a:lnTo>
                <a:lnTo>
                  <a:pt x="244149" y="190993"/>
                </a:lnTo>
                <a:lnTo>
                  <a:pt x="242197" y="198719"/>
                </a:lnTo>
                <a:lnTo>
                  <a:pt x="239943" y="205774"/>
                </a:lnTo>
                <a:lnTo>
                  <a:pt x="237488" y="212383"/>
                </a:lnTo>
                <a:lnTo>
                  <a:pt x="234899" y="218694"/>
                </a:lnTo>
                <a:lnTo>
                  <a:pt x="231268" y="225759"/>
                </a:lnTo>
                <a:lnTo>
                  <a:pt x="226942" y="233326"/>
                </a:lnTo>
                <a:lnTo>
                  <a:pt x="222153" y="241228"/>
                </a:lnTo>
                <a:lnTo>
                  <a:pt x="217056" y="247449"/>
                </a:lnTo>
                <a:lnTo>
                  <a:pt x="211752" y="252549"/>
                </a:lnTo>
                <a:lnTo>
                  <a:pt x="206312" y="256901"/>
                </a:lnTo>
                <a:lnTo>
                  <a:pt x="200780" y="260755"/>
                </a:lnTo>
                <a:lnTo>
                  <a:pt x="195186" y="264277"/>
                </a:lnTo>
                <a:lnTo>
                  <a:pt x="189553" y="267577"/>
                </a:lnTo>
                <a:lnTo>
                  <a:pt x="183892" y="270730"/>
                </a:lnTo>
                <a:lnTo>
                  <a:pt x="172522" y="276773"/>
                </a:lnTo>
                <a:lnTo>
                  <a:pt x="166823" y="278766"/>
                </a:lnTo>
                <a:lnTo>
                  <a:pt x="161119" y="280094"/>
                </a:lnTo>
                <a:lnTo>
                  <a:pt x="155411" y="280979"/>
                </a:lnTo>
                <a:lnTo>
                  <a:pt x="149701" y="281570"/>
                </a:lnTo>
                <a:lnTo>
                  <a:pt x="143989" y="281963"/>
                </a:lnTo>
                <a:lnTo>
                  <a:pt x="133515" y="282401"/>
                </a:lnTo>
                <a:lnTo>
                  <a:pt x="125685" y="282595"/>
                </a:lnTo>
                <a:lnTo>
                  <a:pt x="119406" y="281694"/>
                </a:lnTo>
                <a:lnTo>
                  <a:pt x="111410" y="280142"/>
                </a:lnTo>
                <a:lnTo>
                  <a:pt x="102269" y="278154"/>
                </a:lnTo>
                <a:lnTo>
                  <a:pt x="95223" y="275876"/>
                </a:lnTo>
                <a:lnTo>
                  <a:pt x="89573" y="273405"/>
                </a:lnTo>
                <a:lnTo>
                  <a:pt x="84854" y="270805"/>
                </a:lnTo>
                <a:lnTo>
                  <a:pt x="79803" y="269072"/>
                </a:lnTo>
                <a:lnTo>
                  <a:pt x="74530" y="267916"/>
                </a:lnTo>
                <a:lnTo>
                  <a:pt x="69110" y="267146"/>
                </a:lnTo>
                <a:lnTo>
                  <a:pt x="63592" y="264728"/>
                </a:lnTo>
                <a:lnTo>
                  <a:pt x="58008" y="261210"/>
                </a:lnTo>
                <a:lnTo>
                  <a:pt x="52381" y="256960"/>
                </a:lnTo>
                <a:lnTo>
                  <a:pt x="46724" y="253175"/>
                </a:lnTo>
                <a:lnTo>
                  <a:pt x="41048" y="249698"/>
                </a:lnTo>
                <a:lnTo>
                  <a:pt x="35359" y="246428"/>
                </a:lnTo>
                <a:lnTo>
                  <a:pt x="30613" y="243296"/>
                </a:lnTo>
                <a:lnTo>
                  <a:pt x="22801" y="237275"/>
                </a:lnTo>
                <a:lnTo>
                  <a:pt x="16154" y="231424"/>
                </a:lnTo>
                <a:lnTo>
                  <a:pt x="13048" y="228531"/>
                </a:lnTo>
                <a:lnTo>
                  <a:pt x="7056" y="220235"/>
                </a:lnTo>
                <a:lnTo>
                  <a:pt x="4125" y="215356"/>
                </a:lnTo>
                <a:lnTo>
                  <a:pt x="868" y="207395"/>
                </a:lnTo>
                <a:lnTo>
                  <a:pt x="0" y="203939"/>
                </a:lnTo>
                <a:lnTo>
                  <a:pt x="373" y="199729"/>
                </a:lnTo>
                <a:lnTo>
                  <a:pt x="1575" y="195018"/>
                </a:lnTo>
                <a:lnTo>
                  <a:pt x="3328" y="189972"/>
                </a:lnTo>
                <a:lnTo>
                  <a:pt x="5277" y="181826"/>
                </a:lnTo>
                <a:lnTo>
                  <a:pt x="5796" y="178320"/>
                </a:lnTo>
                <a:lnTo>
                  <a:pt x="7095" y="175983"/>
                </a:lnTo>
                <a:lnTo>
                  <a:pt x="8914" y="174424"/>
                </a:lnTo>
                <a:lnTo>
                  <a:pt x="11078" y="173386"/>
                </a:lnTo>
                <a:lnTo>
                  <a:pt x="18676" y="167373"/>
                </a:lnTo>
                <a:lnTo>
                  <a:pt x="22349" y="165827"/>
                </a:lnTo>
                <a:lnTo>
                  <a:pt x="26703" y="164797"/>
                </a:lnTo>
                <a:lnTo>
                  <a:pt x="31510" y="164110"/>
                </a:lnTo>
                <a:lnTo>
                  <a:pt x="37573" y="164604"/>
                </a:lnTo>
                <a:lnTo>
                  <a:pt x="44472" y="165886"/>
                </a:lnTo>
                <a:lnTo>
                  <a:pt x="51929" y="167693"/>
                </a:lnTo>
                <a:lnTo>
                  <a:pt x="58805" y="168898"/>
                </a:lnTo>
                <a:lnTo>
                  <a:pt x="65295" y="169702"/>
                </a:lnTo>
                <a:lnTo>
                  <a:pt x="71526" y="170237"/>
                </a:lnTo>
                <a:lnTo>
                  <a:pt x="77585" y="171547"/>
                </a:lnTo>
                <a:lnTo>
                  <a:pt x="83529" y="173372"/>
                </a:lnTo>
                <a:lnTo>
                  <a:pt x="89397" y="175542"/>
                </a:lnTo>
                <a:lnTo>
                  <a:pt x="95214" y="177940"/>
                </a:lnTo>
                <a:lnTo>
                  <a:pt x="100997" y="180492"/>
                </a:lnTo>
                <a:lnTo>
                  <a:pt x="106757" y="183146"/>
                </a:lnTo>
                <a:lnTo>
                  <a:pt x="111550" y="185867"/>
                </a:lnTo>
                <a:lnTo>
                  <a:pt x="119415" y="191431"/>
                </a:lnTo>
                <a:lnTo>
                  <a:pt x="123799" y="195201"/>
                </a:lnTo>
                <a:lnTo>
                  <a:pt x="128626" y="199619"/>
                </a:lnTo>
                <a:lnTo>
                  <a:pt x="133749" y="204470"/>
                </a:lnTo>
                <a:lnTo>
                  <a:pt x="138117" y="207703"/>
                </a:lnTo>
                <a:lnTo>
                  <a:pt x="145510" y="211296"/>
                </a:lnTo>
                <a:lnTo>
                  <a:pt x="149768" y="213207"/>
                </a:lnTo>
                <a:lnTo>
                  <a:pt x="159578" y="217870"/>
                </a:lnTo>
                <a:lnTo>
                  <a:pt x="163909" y="220447"/>
                </a:lnTo>
                <a:lnTo>
                  <a:pt x="171261" y="225850"/>
                </a:lnTo>
                <a:lnTo>
                  <a:pt x="176460" y="227672"/>
                </a:lnTo>
                <a:lnTo>
                  <a:pt x="182783" y="228886"/>
                </a:lnTo>
                <a:lnTo>
                  <a:pt x="189857" y="229696"/>
                </a:lnTo>
                <a:lnTo>
                  <a:pt x="198382" y="232141"/>
                </a:lnTo>
                <a:lnTo>
                  <a:pt x="207876" y="235676"/>
                </a:lnTo>
                <a:lnTo>
                  <a:pt x="218015" y="239937"/>
                </a:lnTo>
                <a:lnTo>
                  <a:pt x="225727" y="242778"/>
                </a:lnTo>
                <a:lnTo>
                  <a:pt x="231820" y="244673"/>
                </a:lnTo>
                <a:lnTo>
                  <a:pt x="255438" y="2570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13"/>
          <p:cNvSpPr/>
          <p:nvPr/>
        </p:nvSpPr>
        <p:spPr>
          <a:xfrm>
            <a:off x="784295" y="1097280"/>
            <a:ext cx="211378" cy="248441"/>
          </a:xfrm>
          <a:custGeom>
            <a:avLst/>
            <a:gdLst/>
            <a:ahLst/>
            <a:cxnLst/>
            <a:rect l="0" t="0" r="0" b="0"/>
            <a:pathLst>
              <a:path w="211378" h="248441">
                <a:moveTo>
                  <a:pt x="67239" y="0"/>
                </a:moveTo>
                <a:lnTo>
                  <a:pt x="47927" y="19312"/>
                </a:lnTo>
                <a:lnTo>
                  <a:pt x="44839" y="23352"/>
                </a:lnTo>
                <a:lnTo>
                  <a:pt x="41828" y="27950"/>
                </a:lnTo>
                <a:lnTo>
                  <a:pt x="38869" y="32921"/>
                </a:lnTo>
                <a:lnTo>
                  <a:pt x="35943" y="38140"/>
                </a:lnTo>
                <a:lnTo>
                  <a:pt x="30153" y="49018"/>
                </a:lnTo>
                <a:lnTo>
                  <a:pt x="21537" y="65853"/>
                </a:lnTo>
                <a:lnTo>
                  <a:pt x="18674" y="73429"/>
                </a:lnTo>
                <a:lnTo>
                  <a:pt x="15812" y="82290"/>
                </a:lnTo>
                <a:lnTo>
                  <a:pt x="12952" y="92007"/>
                </a:lnTo>
                <a:lnTo>
                  <a:pt x="11045" y="99438"/>
                </a:lnTo>
                <a:lnTo>
                  <a:pt x="9774" y="105344"/>
                </a:lnTo>
                <a:lnTo>
                  <a:pt x="8927" y="110234"/>
                </a:lnTo>
                <a:lnTo>
                  <a:pt x="7409" y="116352"/>
                </a:lnTo>
                <a:lnTo>
                  <a:pt x="5445" y="123288"/>
                </a:lnTo>
                <a:lnTo>
                  <a:pt x="3183" y="130769"/>
                </a:lnTo>
                <a:lnTo>
                  <a:pt x="1675" y="136709"/>
                </a:lnTo>
                <a:lnTo>
                  <a:pt x="670" y="141622"/>
                </a:lnTo>
                <a:lnTo>
                  <a:pt x="0" y="145850"/>
                </a:lnTo>
                <a:lnTo>
                  <a:pt x="506" y="154383"/>
                </a:lnTo>
                <a:lnTo>
                  <a:pt x="1795" y="165787"/>
                </a:lnTo>
                <a:lnTo>
                  <a:pt x="3607" y="179104"/>
                </a:lnTo>
                <a:lnTo>
                  <a:pt x="5768" y="188935"/>
                </a:lnTo>
                <a:lnTo>
                  <a:pt x="8161" y="196442"/>
                </a:lnTo>
                <a:lnTo>
                  <a:pt x="10709" y="202399"/>
                </a:lnTo>
                <a:lnTo>
                  <a:pt x="16080" y="214097"/>
                </a:lnTo>
                <a:lnTo>
                  <a:pt x="18845" y="219884"/>
                </a:lnTo>
                <a:lnTo>
                  <a:pt x="21642" y="224694"/>
                </a:lnTo>
                <a:lnTo>
                  <a:pt x="24459" y="228853"/>
                </a:lnTo>
                <a:lnTo>
                  <a:pt x="30128" y="236015"/>
                </a:lnTo>
                <a:lnTo>
                  <a:pt x="35823" y="242373"/>
                </a:lnTo>
                <a:lnTo>
                  <a:pt x="38675" y="244449"/>
                </a:lnTo>
                <a:lnTo>
                  <a:pt x="44384" y="246756"/>
                </a:lnTo>
                <a:lnTo>
                  <a:pt x="50097" y="247782"/>
                </a:lnTo>
                <a:lnTo>
                  <a:pt x="52953" y="248055"/>
                </a:lnTo>
                <a:lnTo>
                  <a:pt x="56763" y="248237"/>
                </a:lnTo>
                <a:lnTo>
                  <a:pt x="66076" y="248440"/>
                </a:lnTo>
                <a:lnTo>
                  <a:pt x="70274" y="247542"/>
                </a:lnTo>
                <a:lnTo>
                  <a:pt x="74025" y="245990"/>
                </a:lnTo>
                <a:lnTo>
                  <a:pt x="77478" y="244003"/>
                </a:lnTo>
                <a:lnTo>
                  <a:pt x="86395" y="239256"/>
                </a:lnTo>
                <a:lnTo>
                  <a:pt x="91440" y="236656"/>
                </a:lnTo>
                <a:lnTo>
                  <a:pt x="97660" y="233018"/>
                </a:lnTo>
                <a:lnTo>
                  <a:pt x="119116" y="219749"/>
                </a:lnTo>
                <a:lnTo>
                  <a:pt x="125636" y="216031"/>
                </a:lnTo>
                <a:lnTo>
                  <a:pt x="131888" y="212601"/>
                </a:lnTo>
                <a:lnTo>
                  <a:pt x="137008" y="209361"/>
                </a:lnTo>
                <a:lnTo>
                  <a:pt x="141375" y="206249"/>
                </a:lnTo>
                <a:lnTo>
                  <a:pt x="145238" y="203222"/>
                </a:lnTo>
                <a:lnTo>
                  <a:pt x="150671" y="198346"/>
                </a:lnTo>
                <a:lnTo>
                  <a:pt x="164328" y="185309"/>
                </a:lnTo>
                <a:lnTo>
                  <a:pt x="170065" y="178784"/>
                </a:lnTo>
                <a:lnTo>
                  <a:pt x="174842" y="172529"/>
                </a:lnTo>
                <a:lnTo>
                  <a:pt x="178980" y="166454"/>
                </a:lnTo>
                <a:lnTo>
                  <a:pt x="182690" y="161452"/>
                </a:lnTo>
                <a:lnTo>
                  <a:pt x="186117" y="157164"/>
                </a:lnTo>
                <a:lnTo>
                  <a:pt x="189354" y="153354"/>
                </a:lnTo>
                <a:lnTo>
                  <a:pt x="191511" y="148908"/>
                </a:lnTo>
                <a:lnTo>
                  <a:pt x="192950" y="144039"/>
                </a:lnTo>
                <a:lnTo>
                  <a:pt x="193909" y="138889"/>
                </a:lnTo>
                <a:lnTo>
                  <a:pt x="195501" y="133550"/>
                </a:lnTo>
                <a:lnTo>
                  <a:pt x="197514" y="128085"/>
                </a:lnTo>
                <a:lnTo>
                  <a:pt x="199809" y="122538"/>
                </a:lnTo>
                <a:lnTo>
                  <a:pt x="202292" y="117887"/>
                </a:lnTo>
                <a:lnTo>
                  <a:pt x="207590" y="110179"/>
                </a:lnTo>
                <a:lnTo>
                  <a:pt x="209384" y="105837"/>
                </a:lnTo>
                <a:lnTo>
                  <a:pt x="210580" y="101038"/>
                </a:lnTo>
                <a:lnTo>
                  <a:pt x="211377" y="95933"/>
                </a:lnTo>
                <a:lnTo>
                  <a:pt x="210956" y="90626"/>
                </a:lnTo>
                <a:lnTo>
                  <a:pt x="209723" y="85182"/>
                </a:lnTo>
                <a:lnTo>
                  <a:pt x="207949" y="79648"/>
                </a:lnTo>
                <a:lnTo>
                  <a:pt x="206766" y="74053"/>
                </a:lnTo>
                <a:lnTo>
                  <a:pt x="205977" y="68419"/>
                </a:lnTo>
                <a:lnTo>
                  <a:pt x="205451" y="62757"/>
                </a:lnTo>
                <a:lnTo>
                  <a:pt x="204148" y="58031"/>
                </a:lnTo>
                <a:lnTo>
                  <a:pt x="202327" y="53927"/>
                </a:lnTo>
                <a:lnTo>
                  <a:pt x="200160" y="50239"/>
                </a:lnTo>
                <a:lnTo>
                  <a:pt x="196811" y="45875"/>
                </a:lnTo>
                <a:lnTo>
                  <a:pt x="192673" y="41061"/>
                </a:lnTo>
                <a:lnTo>
                  <a:pt x="188009" y="35946"/>
                </a:lnTo>
                <a:lnTo>
                  <a:pt x="182995" y="31584"/>
                </a:lnTo>
                <a:lnTo>
                  <a:pt x="177747" y="27723"/>
                </a:lnTo>
                <a:lnTo>
                  <a:pt x="172344" y="24197"/>
                </a:lnTo>
                <a:lnTo>
                  <a:pt x="166836" y="21846"/>
                </a:lnTo>
                <a:lnTo>
                  <a:pt x="161260" y="20279"/>
                </a:lnTo>
                <a:lnTo>
                  <a:pt x="124970" y="13213"/>
                </a:lnTo>
                <a:lnTo>
                  <a:pt x="115251" y="11666"/>
                </a:lnTo>
                <a:lnTo>
                  <a:pt x="106867" y="10635"/>
                </a:lnTo>
                <a:lnTo>
                  <a:pt x="99373" y="9947"/>
                </a:lnTo>
                <a:lnTo>
                  <a:pt x="90567" y="9489"/>
                </a:lnTo>
                <a:lnTo>
                  <a:pt x="56177" y="8693"/>
                </a:lnTo>
                <a:lnTo>
                  <a:pt x="54149" y="9605"/>
                </a:lnTo>
                <a:lnTo>
                  <a:pt x="52798" y="11166"/>
                </a:lnTo>
                <a:lnTo>
                  <a:pt x="5009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14"/>
          <p:cNvSpPr/>
          <p:nvPr/>
        </p:nvSpPr>
        <p:spPr>
          <a:xfrm>
            <a:off x="1074419" y="1200150"/>
            <a:ext cx="171451" cy="25334"/>
          </a:xfrm>
          <a:custGeom>
            <a:avLst/>
            <a:gdLst/>
            <a:ahLst/>
            <a:cxnLst/>
            <a:rect l="0" t="0" r="0" b="0"/>
            <a:pathLst>
              <a:path w="171451" h="25334">
                <a:moveTo>
                  <a:pt x="0" y="8572"/>
                </a:moveTo>
                <a:lnTo>
                  <a:pt x="0" y="15953"/>
                </a:lnTo>
                <a:lnTo>
                  <a:pt x="953" y="17303"/>
                </a:lnTo>
                <a:lnTo>
                  <a:pt x="2540" y="19155"/>
                </a:lnTo>
                <a:lnTo>
                  <a:pt x="4551" y="21342"/>
                </a:lnTo>
                <a:lnTo>
                  <a:pt x="7797" y="22801"/>
                </a:lnTo>
                <a:lnTo>
                  <a:pt x="11866" y="23773"/>
                </a:lnTo>
                <a:lnTo>
                  <a:pt x="16483" y="24421"/>
                </a:lnTo>
                <a:lnTo>
                  <a:pt x="22419" y="24853"/>
                </a:lnTo>
                <a:lnTo>
                  <a:pt x="29234" y="25141"/>
                </a:lnTo>
                <a:lnTo>
                  <a:pt x="36634" y="25333"/>
                </a:lnTo>
                <a:lnTo>
                  <a:pt x="47283" y="23556"/>
                </a:lnTo>
                <a:lnTo>
                  <a:pt x="60097" y="20466"/>
                </a:lnTo>
                <a:lnTo>
                  <a:pt x="74355" y="16502"/>
                </a:lnTo>
                <a:lnTo>
                  <a:pt x="85765" y="13858"/>
                </a:lnTo>
                <a:lnTo>
                  <a:pt x="95277" y="12096"/>
                </a:lnTo>
                <a:lnTo>
                  <a:pt x="103523" y="10922"/>
                </a:lnTo>
                <a:lnTo>
                  <a:pt x="109973" y="10138"/>
                </a:lnTo>
                <a:lnTo>
                  <a:pt x="115226" y="9616"/>
                </a:lnTo>
                <a:lnTo>
                  <a:pt x="119680" y="9268"/>
                </a:lnTo>
                <a:lnTo>
                  <a:pt x="124554" y="9036"/>
                </a:lnTo>
                <a:lnTo>
                  <a:pt x="129709" y="888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15"/>
          <p:cNvSpPr/>
          <p:nvPr/>
        </p:nvSpPr>
        <p:spPr>
          <a:xfrm>
            <a:off x="1219553" y="1075501"/>
            <a:ext cx="223368" cy="253237"/>
          </a:xfrm>
          <a:custGeom>
            <a:avLst/>
            <a:gdLst/>
            <a:ahLst/>
            <a:cxnLst/>
            <a:rect l="0" t="0" r="0" b="0"/>
            <a:pathLst>
              <a:path w="223368" h="253237">
                <a:moveTo>
                  <a:pt x="34889" y="30351"/>
                </a:moveTo>
                <a:lnTo>
                  <a:pt x="12746" y="22970"/>
                </a:lnTo>
                <a:lnTo>
                  <a:pt x="9650" y="22573"/>
                </a:lnTo>
                <a:lnTo>
                  <a:pt x="5680" y="22308"/>
                </a:lnTo>
                <a:lnTo>
                  <a:pt x="0" y="22014"/>
                </a:lnTo>
                <a:lnTo>
                  <a:pt x="6560" y="21848"/>
                </a:lnTo>
                <a:lnTo>
                  <a:pt x="29735" y="21788"/>
                </a:lnTo>
                <a:lnTo>
                  <a:pt x="36216" y="20832"/>
                </a:lnTo>
                <a:lnTo>
                  <a:pt x="42441" y="19243"/>
                </a:lnTo>
                <a:lnTo>
                  <a:pt x="48496" y="17230"/>
                </a:lnTo>
                <a:lnTo>
                  <a:pt x="58248" y="14936"/>
                </a:lnTo>
                <a:lnTo>
                  <a:pt x="70464" y="12455"/>
                </a:lnTo>
                <a:lnTo>
                  <a:pt x="84323" y="9848"/>
                </a:lnTo>
                <a:lnTo>
                  <a:pt x="97373" y="8110"/>
                </a:lnTo>
                <a:lnTo>
                  <a:pt x="109882" y="6951"/>
                </a:lnTo>
                <a:lnTo>
                  <a:pt x="122032" y="6179"/>
                </a:lnTo>
                <a:lnTo>
                  <a:pt x="132989" y="4711"/>
                </a:lnTo>
                <a:lnTo>
                  <a:pt x="143152" y="2780"/>
                </a:lnTo>
                <a:lnTo>
                  <a:pt x="152784" y="540"/>
                </a:lnTo>
                <a:lnTo>
                  <a:pt x="160158" y="0"/>
                </a:lnTo>
                <a:lnTo>
                  <a:pt x="166027" y="592"/>
                </a:lnTo>
                <a:lnTo>
                  <a:pt x="170892" y="1939"/>
                </a:lnTo>
                <a:lnTo>
                  <a:pt x="175087" y="2837"/>
                </a:lnTo>
                <a:lnTo>
                  <a:pt x="178837" y="3436"/>
                </a:lnTo>
                <a:lnTo>
                  <a:pt x="185543" y="4101"/>
                </a:lnTo>
                <a:lnTo>
                  <a:pt x="191699" y="4397"/>
                </a:lnTo>
                <a:lnTo>
                  <a:pt x="193722" y="5428"/>
                </a:lnTo>
                <a:lnTo>
                  <a:pt x="195070" y="7068"/>
                </a:lnTo>
                <a:lnTo>
                  <a:pt x="195969" y="9114"/>
                </a:lnTo>
                <a:lnTo>
                  <a:pt x="197520" y="10478"/>
                </a:lnTo>
                <a:lnTo>
                  <a:pt x="199507" y="11387"/>
                </a:lnTo>
                <a:lnTo>
                  <a:pt x="204255" y="12398"/>
                </a:lnTo>
                <a:lnTo>
                  <a:pt x="209540" y="12847"/>
                </a:lnTo>
                <a:lnTo>
                  <a:pt x="211331" y="13919"/>
                </a:lnTo>
                <a:lnTo>
                  <a:pt x="212524" y="15586"/>
                </a:lnTo>
                <a:lnTo>
                  <a:pt x="214803" y="20931"/>
                </a:lnTo>
                <a:lnTo>
                  <a:pt x="218991" y="29657"/>
                </a:lnTo>
                <a:lnTo>
                  <a:pt x="220488" y="37508"/>
                </a:lnTo>
                <a:lnTo>
                  <a:pt x="221487" y="47505"/>
                </a:lnTo>
                <a:lnTo>
                  <a:pt x="222597" y="68455"/>
                </a:lnTo>
                <a:lnTo>
                  <a:pt x="223090" y="84116"/>
                </a:lnTo>
                <a:lnTo>
                  <a:pt x="223367" y="108194"/>
                </a:lnTo>
                <a:lnTo>
                  <a:pt x="222453" y="115584"/>
                </a:lnTo>
                <a:lnTo>
                  <a:pt x="220892" y="122415"/>
                </a:lnTo>
                <a:lnTo>
                  <a:pt x="218898" y="128875"/>
                </a:lnTo>
                <a:lnTo>
                  <a:pt x="216617" y="135086"/>
                </a:lnTo>
                <a:lnTo>
                  <a:pt x="214144" y="141132"/>
                </a:lnTo>
                <a:lnTo>
                  <a:pt x="211542" y="147067"/>
                </a:lnTo>
                <a:lnTo>
                  <a:pt x="206111" y="158742"/>
                </a:lnTo>
                <a:lnTo>
                  <a:pt x="203330" y="164523"/>
                </a:lnTo>
                <a:lnTo>
                  <a:pt x="201475" y="169329"/>
                </a:lnTo>
                <a:lnTo>
                  <a:pt x="199415" y="177209"/>
                </a:lnTo>
                <a:lnTo>
                  <a:pt x="197913" y="181596"/>
                </a:lnTo>
                <a:lnTo>
                  <a:pt x="195959" y="186426"/>
                </a:lnTo>
                <a:lnTo>
                  <a:pt x="193704" y="191551"/>
                </a:lnTo>
                <a:lnTo>
                  <a:pt x="192201" y="195920"/>
                </a:lnTo>
                <a:lnTo>
                  <a:pt x="190530" y="203315"/>
                </a:lnTo>
                <a:lnTo>
                  <a:pt x="189788" y="209776"/>
                </a:lnTo>
                <a:lnTo>
                  <a:pt x="189590" y="212833"/>
                </a:lnTo>
                <a:lnTo>
                  <a:pt x="188505" y="215823"/>
                </a:lnTo>
                <a:lnTo>
                  <a:pt x="184760" y="221686"/>
                </a:lnTo>
                <a:lnTo>
                  <a:pt x="182461" y="227466"/>
                </a:lnTo>
                <a:lnTo>
                  <a:pt x="181439" y="233210"/>
                </a:lnTo>
                <a:lnTo>
                  <a:pt x="180985" y="238938"/>
                </a:lnTo>
                <a:lnTo>
                  <a:pt x="180783" y="244659"/>
                </a:lnTo>
                <a:lnTo>
                  <a:pt x="180621" y="2532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16"/>
          <p:cNvSpPr/>
          <p:nvPr/>
        </p:nvSpPr>
        <p:spPr>
          <a:xfrm>
            <a:off x="1575258" y="1165860"/>
            <a:ext cx="219252" cy="17146"/>
          </a:xfrm>
          <a:custGeom>
            <a:avLst/>
            <a:gdLst/>
            <a:ahLst/>
            <a:cxnLst/>
            <a:rect l="0" t="0" r="0" b="0"/>
            <a:pathLst>
              <a:path w="219252" h="17146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2109" y="4550"/>
                </a:lnTo>
                <a:lnTo>
                  <a:pt x="5910" y="5891"/>
                </a:lnTo>
                <a:lnTo>
                  <a:pt x="11301" y="6785"/>
                </a:lnTo>
                <a:lnTo>
                  <a:pt x="17753" y="7380"/>
                </a:lnTo>
                <a:lnTo>
                  <a:pt x="23959" y="8730"/>
                </a:lnTo>
                <a:lnTo>
                  <a:pt x="30002" y="10582"/>
                </a:lnTo>
                <a:lnTo>
                  <a:pt x="35935" y="12770"/>
                </a:lnTo>
                <a:lnTo>
                  <a:pt x="43700" y="14228"/>
                </a:lnTo>
                <a:lnTo>
                  <a:pt x="52687" y="15200"/>
                </a:lnTo>
                <a:lnTo>
                  <a:pt x="62489" y="15848"/>
                </a:lnTo>
                <a:lnTo>
                  <a:pt x="74738" y="16280"/>
                </a:lnTo>
                <a:lnTo>
                  <a:pt x="103588" y="16760"/>
                </a:lnTo>
                <a:lnTo>
                  <a:pt x="120235" y="15936"/>
                </a:lnTo>
                <a:lnTo>
                  <a:pt x="138000" y="14434"/>
                </a:lnTo>
                <a:lnTo>
                  <a:pt x="169805" y="11177"/>
                </a:lnTo>
                <a:lnTo>
                  <a:pt x="187115" y="9730"/>
                </a:lnTo>
                <a:lnTo>
                  <a:pt x="194017" y="9344"/>
                </a:lnTo>
                <a:lnTo>
                  <a:pt x="206766" y="8915"/>
                </a:lnTo>
                <a:lnTo>
                  <a:pt x="210928" y="9753"/>
                </a:lnTo>
                <a:lnTo>
                  <a:pt x="213703" y="11265"/>
                </a:lnTo>
                <a:lnTo>
                  <a:pt x="219251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17"/>
          <p:cNvSpPr/>
          <p:nvPr/>
        </p:nvSpPr>
        <p:spPr>
          <a:xfrm>
            <a:off x="1563052" y="1225867"/>
            <a:ext cx="248603" cy="25688"/>
          </a:xfrm>
          <a:custGeom>
            <a:avLst/>
            <a:gdLst/>
            <a:ahLst/>
            <a:cxnLst/>
            <a:rect l="0" t="0" r="0" b="0"/>
            <a:pathLst>
              <a:path w="248603" h="25688">
                <a:moveTo>
                  <a:pt x="0" y="17145"/>
                </a:moveTo>
                <a:lnTo>
                  <a:pt x="0" y="21696"/>
                </a:lnTo>
                <a:lnTo>
                  <a:pt x="1905" y="23036"/>
                </a:lnTo>
                <a:lnTo>
                  <a:pt x="5080" y="23930"/>
                </a:lnTo>
                <a:lnTo>
                  <a:pt x="9102" y="24526"/>
                </a:lnTo>
                <a:lnTo>
                  <a:pt x="17498" y="24923"/>
                </a:lnTo>
                <a:lnTo>
                  <a:pt x="42067" y="25364"/>
                </a:lnTo>
                <a:lnTo>
                  <a:pt x="112258" y="25687"/>
                </a:lnTo>
                <a:lnTo>
                  <a:pt x="121512" y="24744"/>
                </a:lnTo>
                <a:lnTo>
                  <a:pt x="131490" y="23164"/>
                </a:lnTo>
                <a:lnTo>
                  <a:pt x="141952" y="21157"/>
                </a:lnTo>
                <a:lnTo>
                  <a:pt x="150833" y="19820"/>
                </a:lnTo>
                <a:lnTo>
                  <a:pt x="158658" y="18928"/>
                </a:lnTo>
                <a:lnTo>
                  <a:pt x="165779" y="18334"/>
                </a:lnTo>
                <a:lnTo>
                  <a:pt x="175289" y="16985"/>
                </a:lnTo>
                <a:lnTo>
                  <a:pt x="207618" y="11488"/>
                </a:lnTo>
                <a:lnTo>
                  <a:pt x="214612" y="10517"/>
                </a:lnTo>
                <a:lnTo>
                  <a:pt x="220227" y="9869"/>
                </a:lnTo>
                <a:lnTo>
                  <a:pt x="225876" y="8484"/>
                </a:lnTo>
                <a:lnTo>
                  <a:pt x="231546" y="660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18"/>
          <p:cNvSpPr/>
          <p:nvPr/>
        </p:nvSpPr>
        <p:spPr>
          <a:xfrm>
            <a:off x="2199800" y="1011555"/>
            <a:ext cx="49053" cy="291465"/>
          </a:xfrm>
          <a:custGeom>
            <a:avLst/>
            <a:gdLst/>
            <a:ahLst/>
            <a:cxnLst/>
            <a:rect l="0" t="0" r="0" b="0"/>
            <a:pathLst>
              <a:path w="49053" h="291465">
                <a:moveTo>
                  <a:pt x="14762" y="0"/>
                </a:moveTo>
                <a:lnTo>
                  <a:pt x="5660" y="4550"/>
                </a:lnTo>
                <a:lnTo>
                  <a:pt x="2979" y="6843"/>
                </a:lnTo>
                <a:lnTo>
                  <a:pt x="1192" y="9325"/>
                </a:lnTo>
                <a:lnTo>
                  <a:pt x="0" y="11931"/>
                </a:lnTo>
                <a:lnTo>
                  <a:pt x="158" y="14621"/>
                </a:lnTo>
                <a:lnTo>
                  <a:pt x="1216" y="17368"/>
                </a:lnTo>
                <a:lnTo>
                  <a:pt x="2874" y="20151"/>
                </a:lnTo>
                <a:lnTo>
                  <a:pt x="3979" y="23911"/>
                </a:lnTo>
                <a:lnTo>
                  <a:pt x="4716" y="28323"/>
                </a:lnTo>
                <a:lnTo>
                  <a:pt x="5207" y="33169"/>
                </a:lnTo>
                <a:lnTo>
                  <a:pt x="5753" y="63954"/>
                </a:lnTo>
                <a:lnTo>
                  <a:pt x="5899" y="85498"/>
                </a:lnTo>
                <a:lnTo>
                  <a:pt x="6948" y="101766"/>
                </a:lnTo>
                <a:lnTo>
                  <a:pt x="8600" y="114517"/>
                </a:lnTo>
                <a:lnTo>
                  <a:pt x="10654" y="124922"/>
                </a:lnTo>
                <a:lnTo>
                  <a:pt x="12976" y="143289"/>
                </a:lnTo>
                <a:lnTo>
                  <a:pt x="18096" y="194176"/>
                </a:lnTo>
                <a:lnTo>
                  <a:pt x="20794" y="214223"/>
                </a:lnTo>
                <a:lnTo>
                  <a:pt x="23546" y="229493"/>
                </a:lnTo>
                <a:lnTo>
                  <a:pt x="26333" y="241578"/>
                </a:lnTo>
                <a:lnTo>
                  <a:pt x="28191" y="250586"/>
                </a:lnTo>
                <a:lnTo>
                  <a:pt x="29430" y="257545"/>
                </a:lnTo>
                <a:lnTo>
                  <a:pt x="30255" y="263137"/>
                </a:lnTo>
                <a:lnTo>
                  <a:pt x="31758" y="268769"/>
                </a:lnTo>
                <a:lnTo>
                  <a:pt x="33713" y="274429"/>
                </a:lnTo>
                <a:lnTo>
                  <a:pt x="35968" y="280108"/>
                </a:lnTo>
                <a:lnTo>
                  <a:pt x="38425" y="283893"/>
                </a:lnTo>
                <a:lnTo>
                  <a:pt x="41015" y="286417"/>
                </a:lnTo>
                <a:lnTo>
                  <a:pt x="49052" y="291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19"/>
          <p:cNvSpPr/>
          <p:nvPr/>
        </p:nvSpPr>
        <p:spPr>
          <a:xfrm>
            <a:off x="2257425" y="1045968"/>
            <a:ext cx="385213" cy="256664"/>
          </a:xfrm>
          <a:custGeom>
            <a:avLst/>
            <a:gdLst/>
            <a:ahLst/>
            <a:cxnLst/>
            <a:rect l="0" t="0" r="0" b="0"/>
            <a:pathLst>
              <a:path w="385213" h="256664">
                <a:moveTo>
                  <a:pt x="0" y="25594"/>
                </a:moveTo>
                <a:lnTo>
                  <a:pt x="18203" y="16492"/>
                </a:lnTo>
                <a:lnTo>
                  <a:pt x="25470" y="13811"/>
                </a:lnTo>
                <a:lnTo>
                  <a:pt x="32220" y="12024"/>
                </a:lnTo>
                <a:lnTo>
                  <a:pt x="38625" y="10832"/>
                </a:lnTo>
                <a:lnTo>
                  <a:pt x="44800" y="9085"/>
                </a:lnTo>
                <a:lnTo>
                  <a:pt x="56741" y="4604"/>
                </a:lnTo>
                <a:lnTo>
                  <a:pt x="63544" y="3028"/>
                </a:lnTo>
                <a:lnTo>
                  <a:pt x="70938" y="1978"/>
                </a:lnTo>
                <a:lnTo>
                  <a:pt x="78724" y="1277"/>
                </a:lnTo>
                <a:lnTo>
                  <a:pt x="86772" y="810"/>
                </a:lnTo>
                <a:lnTo>
                  <a:pt x="103335" y="292"/>
                </a:lnTo>
                <a:lnTo>
                  <a:pt x="146928" y="0"/>
                </a:lnTo>
                <a:lnTo>
                  <a:pt x="162722" y="911"/>
                </a:lnTo>
                <a:lnTo>
                  <a:pt x="178014" y="2471"/>
                </a:lnTo>
                <a:lnTo>
                  <a:pt x="192971" y="4464"/>
                </a:lnTo>
                <a:lnTo>
                  <a:pt x="204847" y="6745"/>
                </a:lnTo>
                <a:lnTo>
                  <a:pt x="214670" y="9218"/>
                </a:lnTo>
                <a:lnTo>
                  <a:pt x="223123" y="11819"/>
                </a:lnTo>
                <a:lnTo>
                  <a:pt x="230663" y="13553"/>
                </a:lnTo>
                <a:lnTo>
                  <a:pt x="237595" y="14709"/>
                </a:lnTo>
                <a:lnTo>
                  <a:pt x="244122" y="15480"/>
                </a:lnTo>
                <a:lnTo>
                  <a:pt x="248473" y="16946"/>
                </a:lnTo>
                <a:lnTo>
                  <a:pt x="251373" y="18876"/>
                </a:lnTo>
                <a:lnTo>
                  <a:pt x="257996" y="26144"/>
                </a:lnTo>
                <a:lnTo>
                  <a:pt x="260579" y="28818"/>
                </a:lnTo>
                <a:lnTo>
                  <a:pt x="262302" y="31553"/>
                </a:lnTo>
                <a:lnTo>
                  <a:pt x="264216" y="37133"/>
                </a:lnTo>
                <a:lnTo>
                  <a:pt x="265066" y="42787"/>
                </a:lnTo>
                <a:lnTo>
                  <a:pt x="265293" y="45629"/>
                </a:lnTo>
                <a:lnTo>
                  <a:pt x="264492" y="48475"/>
                </a:lnTo>
                <a:lnTo>
                  <a:pt x="261062" y="54178"/>
                </a:lnTo>
                <a:lnTo>
                  <a:pt x="253822" y="59888"/>
                </a:lnTo>
                <a:lnTo>
                  <a:pt x="245207" y="65601"/>
                </a:lnTo>
                <a:lnTo>
                  <a:pt x="238203" y="71315"/>
                </a:lnTo>
                <a:lnTo>
                  <a:pt x="229375" y="77029"/>
                </a:lnTo>
                <a:lnTo>
                  <a:pt x="219102" y="82744"/>
                </a:lnTo>
                <a:lnTo>
                  <a:pt x="208186" y="88459"/>
                </a:lnTo>
                <a:lnTo>
                  <a:pt x="201655" y="90364"/>
                </a:lnTo>
                <a:lnTo>
                  <a:pt x="194444" y="91634"/>
                </a:lnTo>
                <a:lnTo>
                  <a:pt x="186779" y="92481"/>
                </a:lnTo>
                <a:lnTo>
                  <a:pt x="179764" y="93998"/>
                </a:lnTo>
                <a:lnTo>
                  <a:pt x="173183" y="95962"/>
                </a:lnTo>
                <a:lnTo>
                  <a:pt x="166890" y="98223"/>
                </a:lnTo>
                <a:lnTo>
                  <a:pt x="160790" y="99731"/>
                </a:lnTo>
                <a:lnTo>
                  <a:pt x="148932" y="101406"/>
                </a:lnTo>
                <a:lnTo>
                  <a:pt x="139852" y="104691"/>
                </a:lnTo>
                <a:lnTo>
                  <a:pt x="130812" y="110010"/>
                </a:lnTo>
                <a:lnTo>
                  <a:pt x="124695" y="115482"/>
                </a:lnTo>
                <a:lnTo>
                  <a:pt x="124087" y="116952"/>
                </a:lnTo>
                <a:lnTo>
                  <a:pt x="124635" y="117932"/>
                </a:lnTo>
                <a:lnTo>
                  <a:pt x="127806" y="119504"/>
                </a:lnTo>
                <a:lnTo>
                  <a:pt x="138400" y="117179"/>
                </a:lnTo>
                <a:lnTo>
                  <a:pt x="146559" y="115226"/>
                </a:lnTo>
                <a:lnTo>
                  <a:pt x="154856" y="113924"/>
                </a:lnTo>
                <a:lnTo>
                  <a:pt x="163245" y="113055"/>
                </a:lnTo>
                <a:lnTo>
                  <a:pt x="171695" y="112477"/>
                </a:lnTo>
                <a:lnTo>
                  <a:pt x="180185" y="112091"/>
                </a:lnTo>
                <a:lnTo>
                  <a:pt x="197240" y="111662"/>
                </a:lnTo>
                <a:lnTo>
                  <a:pt x="236559" y="111421"/>
                </a:lnTo>
                <a:lnTo>
                  <a:pt x="252003" y="112339"/>
                </a:lnTo>
                <a:lnTo>
                  <a:pt x="268014" y="113904"/>
                </a:lnTo>
                <a:lnTo>
                  <a:pt x="284403" y="115900"/>
                </a:lnTo>
                <a:lnTo>
                  <a:pt x="297234" y="117231"/>
                </a:lnTo>
                <a:lnTo>
                  <a:pt x="307694" y="118118"/>
                </a:lnTo>
                <a:lnTo>
                  <a:pt x="316571" y="118709"/>
                </a:lnTo>
                <a:lnTo>
                  <a:pt x="324395" y="120056"/>
                </a:lnTo>
                <a:lnTo>
                  <a:pt x="331516" y="121906"/>
                </a:lnTo>
                <a:lnTo>
                  <a:pt x="338168" y="124092"/>
                </a:lnTo>
                <a:lnTo>
                  <a:pt x="344508" y="126502"/>
                </a:lnTo>
                <a:lnTo>
                  <a:pt x="350639" y="129061"/>
                </a:lnTo>
                <a:lnTo>
                  <a:pt x="361579" y="134444"/>
                </a:lnTo>
                <a:lnTo>
                  <a:pt x="369616" y="140012"/>
                </a:lnTo>
                <a:lnTo>
                  <a:pt x="376364" y="145661"/>
                </a:lnTo>
                <a:lnTo>
                  <a:pt x="379496" y="148502"/>
                </a:lnTo>
                <a:lnTo>
                  <a:pt x="381585" y="152300"/>
                </a:lnTo>
                <a:lnTo>
                  <a:pt x="382977" y="156737"/>
                </a:lnTo>
                <a:lnTo>
                  <a:pt x="383906" y="161600"/>
                </a:lnTo>
                <a:lnTo>
                  <a:pt x="384524" y="166747"/>
                </a:lnTo>
                <a:lnTo>
                  <a:pt x="384937" y="172084"/>
                </a:lnTo>
                <a:lnTo>
                  <a:pt x="385212" y="177546"/>
                </a:lnTo>
                <a:lnTo>
                  <a:pt x="384443" y="182141"/>
                </a:lnTo>
                <a:lnTo>
                  <a:pt x="381048" y="189785"/>
                </a:lnTo>
                <a:lnTo>
                  <a:pt x="373825" y="196358"/>
                </a:lnTo>
                <a:lnTo>
                  <a:pt x="364264" y="202454"/>
                </a:lnTo>
                <a:lnTo>
                  <a:pt x="353665" y="208339"/>
                </a:lnTo>
                <a:lnTo>
                  <a:pt x="347219" y="212194"/>
                </a:lnTo>
                <a:lnTo>
                  <a:pt x="332437" y="221557"/>
                </a:lnTo>
                <a:lnTo>
                  <a:pt x="325447" y="225769"/>
                </a:lnTo>
                <a:lnTo>
                  <a:pt x="318882" y="229529"/>
                </a:lnTo>
                <a:lnTo>
                  <a:pt x="312600" y="232988"/>
                </a:lnTo>
                <a:lnTo>
                  <a:pt x="304603" y="235294"/>
                </a:lnTo>
                <a:lnTo>
                  <a:pt x="295461" y="236832"/>
                </a:lnTo>
                <a:lnTo>
                  <a:pt x="285556" y="237857"/>
                </a:lnTo>
                <a:lnTo>
                  <a:pt x="276095" y="239492"/>
                </a:lnTo>
                <a:lnTo>
                  <a:pt x="266931" y="241535"/>
                </a:lnTo>
                <a:lnTo>
                  <a:pt x="257964" y="243850"/>
                </a:lnTo>
                <a:lnTo>
                  <a:pt x="249128" y="245393"/>
                </a:lnTo>
                <a:lnTo>
                  <a:pt x="240380" y="246422"/>
                </a:lnTo>
                <a:lnTo>
                  <a:pt x="231691" y="247108"/>
                </a:lnTo>
                <a:lnTo>
                  <a:pt x="223040" y="248517"/>
                </a:lnTo>
                <a:lnTo>
                  <a:pt x="214416" y="250409"/>
                </a:lnTo>
                <a:lnTo>
                  <a:pt x="205809" y="252623"/>
                </a:lnTo>
                <a:lnTo>
                  <a:pt x="197213" y="254100"/>
                </a:lnTo>
                <a:lnTo>
                  <a:pt x="188625" y="255084"/>
                </a:lnTo>
                <a:lnTo>
                  <a:pt x="180043" y="255740"/>
                </a:lnTo>
                <a:lnTo>
                  <a:pt x="170511" y="256177"/>
                </a:lnTo>
                <a:lnTo>
                  <a:pt x="149760" y="256663"/>
                </a:lnTo>
                <a:lnTo>
                  <a:pt x="139845" y="255840"/>
                </a:lnTo>
                <a:lnTo>
                  <a:pt x="130377" y="254339"/>
                </a:lnTo>
                <a:lnTo>
                  <a:pt x="121208" y="252386"/>
                </a:lnTo>
                <a:lnTo>
                  <a:pt x="114143" y="250131"/>
                </a:lnTo>
                <a:lnTo>
                  <a:pt x="103752" y="245086"/>
                </a:lnTo>
                <a:lnTo>
                  <a:pt x="95959" y="239668"/>
                </a:lnTo>
                <a:lnTo>
                  <a:pt x="87746" y="232980"/>
                </a:lnTo>
                <a:lnTo>
                  <a:pt x="87072" y="231479"/>
                </a:lnTo>
                <a:lnTo>
                  <a:pt x="86623" y="229526"/>
                </a:lnTo>
                <a:lnTo>
                  <a:pt x="85725" y="222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1725" y="2166938"/>
            <a:ext cx="44005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96"/>
          <p:cNvSpPr/>
          <p:nvPr/>
        </p:nvSpPr>
        <p:spPr>
          <a:xfrm>
            <a:off x="3390218" y="3943734"/>
            <a:ext cx="1137720" cy="428242"/>
          </a:xfrm>
          <a:custGeom>
            <a:avLst/>
            <a:gdLst/>
            <a:ahLst/>
            <a:cxnLst/>
            <a:rect l="0" t="0" r="0" b="0"/>
            <a:pathLst>
              <a:path w="1137720" h="428242">
                <a:moveTo>
                  <a:pt x="24494" y="385378"/>
                </a:moveTo>
                <a:lnTo>
                  <a:pt x="24494" y="373447"/>
                </a:lnTo>
                <a:lnTo>
                  <a:pt x="25447" y="370756"/>
                </a:lnTo>
                <a:lnTo>
                  <a:pt x="30385" y="362419"/>
                </a:lnTo>
                <a:lnTo>
                  <a:pt x="31875" y="356759"/>
                </a:lnTo>
                <a:lnTo>
                  <a:pt x="32713" y="343667"/>
                </a:lnTo>
                <a:lnTo>
                  <a:pt x="32962" y="327723"/>
                </a:lnTo>
                <a:lnTo>
                  <a:pt x="33036" y="310933"/>
                </a:lnTo>
                <a:lnTo>
                  <a:pt x="32093" y="304316"/>
                </a:lnTo>
                <a:lnTo>
                  <a:pt x="30513" y="297047"/>
                </a:lnTo>
                <a:lnTo>
                  <a:pt x="28507" y="289343"/>
                </a:lnTo>
                <a:lnTo>
                  <a:pt x="27169" y="282302"/>
                </a:lnTo>
                <a:lnTo>
                  <a:pt x="25683" y="269399"/>
                </a:lnTo>
                <a:lnTo>
                  <a:pt x="25022" y="257314"/>
                </a:lnTo>
                <a:lnTo>
                  <a:pt x="24846" y="251425"/>
                </a:lnTo>
                <a:lnTo>
                  <a:pt x="24599" y="215831"/>
                </a:lnTo>
                <a:lnTo>
                  <a:pt x="23611" y="204719"/>
                </a:lnTo>
                <a:lnTo>
                  <a:pt x="22000" y="195406"/>
                </a:lnTo>
                <a:lnTo>
                  <a:pt x="19975" y="187292"/>
                </a:lnTo>
                <a:lnTo>
                  <a:pt x="18623" y="179979"/>
                </a:lnTo>
                <a:lnTo>
                  <a:pt x="17122" y="166772"/>
                </a:lnTo>
                <a:lnTo>
                  <a:pt x="16455" y="154553"/>
                </a:lnTo>
                <a:lnTo>
                  <a:pt x="16277" y="148627"/>
                </a:lnTo>
                <a:lnTo>
                  <a:pt x="15206" y="140867"/>
                </a:lnTo>
                <a:lnTo>
                  <a:pt x="13540" y="131883"/>
                </a:lnTo>
                <a:lnTo>
                  <a:pt x="11476" y="122084"/>
                </a:lnTo>
                <a:lnTo>
                  <a:pt x="10100" y="113646"/>
                </a:lnTo>
                <a:lnTo>
                  <a:pt x="9183" y="106116"/>
                </a:lnTo>
                <a:lnTo>
                  <a:pt x="8164" y="93622"/>
                </a:lnTo>
                <a:lnTo>
                  <a:pt x="7712" y="84894"/>
                </a:lnTo>
                <a:lnTo>
                  <a:pt x="6638" y="81233"/>
                </a:lnTo>
                <a:lnTo>
                  <a:pt x="0" y="70101"/>
                </a:lnTo>
                <a:lnTo>
                  <a:pt x="545" y="68513"/>
                </a:lnTo>
                <a:lnTo>
                  <a:pt x="6265" y="60982"/>
                </a:lnTo>
                <a:lnTo>
                  <a:pt x="7579" y="60529"/>
                </a:lnTo>
                <a:lnTo>
                  <a:pt x="11579" y="60026"/>
                </a:lnTo>
                <a:lnTo>
                  <a:pt x="13979" y="58939"/>
                </a:lnTo>
                <a:lnTo>
                  <a:pt x="19185" y="55192"/>
                </a:lnTo>
                <a:lnTo>
                  <a:pt x="22860" y="53811"/>
                </a:lnTo>
                <a:lnTo>
                  <a:pt x="55145" y="49056"/>
                </a:lnTo>
                <a:lnTo>
                  <a:pt x="82884" y="45401"/>
                </a:lnTo>
                <a:lnTo>
                  <a:pt x="116214" y="43056"/>
                </a:lnTo>
                <a:lnTo>
                  <a:pt x="145333" y="40109"/>
                </a:lnTo>
                <a:lnTo>
                  <a:pt x="171545" y="36663"/>
                </a:lnTo>
                <a:lnTo>
                  <a:pt x="202367" y="33770"/>
                </a:lnTo>
                <a:lnTo>
                  <a:pt x="229597" y="28256"/>
                </a:lnTo>
                <a:lnTo>
                  <a:pt x="254810" y="25247"/>
                </a:lnTo>
                <a:lnTo>
                  <a:pt x="278579" y="19698"/>
                </a:lnTo>
                <a:lnTo>
                  <a:pt x="305061" y="18066"/>
                </a:lnTo>
                <a:lnTo>
                  <a:pt x="338448" y="17147"/>
                </a:lnTo>
                <a:lnTo>
                  <a:pt x="366437" y="16875"/>
                </a:lnTo>
                <a:lnTo>
                  <a:pt x="412054" y="14272"/>
                </a:lnTo>
                <a:lnTo>
                  <a:pt x="466300" y="10892"/>
                </a:lnTo>
                <a:lnTo>
                  <a:pt x="499935" y="9390"/>
                </a:lnTo>
                <a:lnTo>
                  <a:pt x="526949" y="6182"/>
                </a:lnTo>
                <a:lnTo>
                  <a:pt x="554512" y="2534"/>
                </a:lnTo>
                <a:lnTo>
                  <a:pt x="588988" y="913"/>
                </a:lnTo>
                <a:lnTo>
                  <a:pt x="645882" y="0"/>
                </a:lnTo>
                <a:lnTo>
                  <a:pt x="680688" y="1777"/>
                </a:lnTo>
                <a:lnTo>
                  <a:pt x="994032" y="23140"/>
                </a:lnTo>
                <a:lnTo>
                  <a:pt x="1046268" y="28486"/>
                </a:lnTo>
                <a:lnTo>
                  <a:pt x="1079008" y="36577"/>
                </a:lnTo>
                <a:lnTo>
                  <a:pt x="1105610" y="49302"/>
                </a:lnTo>
                <a:lnTo>
                  <a:pt x="1110998" y="52742"/>
                </a:lnTo>
                <a:lnTo>
                  <a:pt x="1114590" y="56941"/>
                </a:lnTo>
                <a:lnTo>
                  <a:pt x="1116985" y="61645"/>
                </a:lnTo>
                <a:lnTo>
                  <a:pt x="1120598" y="73857"/>
                </a:lnTo>
                <a:lnTo>
                  <a:pt x="1125379" y="91984"/>
                </a:lnTo>
                <a:lnTo>
                  <a:pt x="1127034" y="100247"/>
                </a:lnTo>
                <a:lnTo>
                  <a:pt x="1128139" y="107661"/>
                </a:lnTo>
                <a:lnTo>
                  <a:pt x="1128875" y="114508"/>
                </a:lnTo>
                <a:lnTo>
                  <a:pt x="1128413" y="123836"/>
                </a:lnTo>
                <a:lnTo>
                  <a:pt x="1127152" y="134817"/>
                </a:lnTo>
                <a:lnTo>
                  <a:pt x="1125360" y="146900"/>
                </a:lnTo>
                <a:lnTo>
                  <a:pt x="1124164" y="156860"/>
                </a:lnTo>
                <a:lnTo>
                  <a:pt x="1123368" y="165405"/>
                </a:lnTo>
                <a:lnTo>
                  <a:pt x="1122836" y="173007"/>
                </a:lnTo>
                <a:lnTo>
                  <a:pt x="1123435" y="181885"/>
                </a:lnTo>
                <a:lnTo>
                  <a:pt x="1124786" y="191613"/>
                </a:lnTo>
                <a:lnTo>
                  <a:pt x="1126640" y="201909"/>
                </a:lnTo>
                <a:lnTo>
                  <a:pt x="1127875" y="210678"/>
                </a:lnTo>
                <a:lnTo>
                  <a:pt x="1128699" y="218429"/>
                </a:lnTo>
                <a:lnTo>
                  <a:pt x="1129248" y="225501"/>
                </a:lnTo>
                <a:lnTo>
                  <a:pt x="1129858" y="238439"/>
                </a:lnTo>
                <a:lnTo>
                  <a:pt x="1130250" y="257716"/>
                </a:lnTo>
                <a:lnTo>
                  <a:pt x="1132844" y="267045"/>
                </a:lnTo>
                <a:lnTo>
                  <a:pt x="1136219" y="277540"/>
                </a:lnTo>
                <a:lnTo>
                  <a:pt x="1137719" y="288555"/>
                </a:lnTo>
                <a:lnTo>
                  <a:pt x="1137167" y="301780"/>
                </a:lnTo>
                <a:lnTo>
                  <a:pt x="1131433" y="377039"/>
                </a:lnTo>
                <a:lnTo>
                  <a:pt x="1130830" y="391514"/>
                </a:lnTo>
                <a:lnTo>
                  <a:pt x="1130442" y="411778"/>
                </a:lnTo>
                <a:lnTo>
                  <a:pt x="1130347" y="4282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97"/>
          <p:cNvSpPr/>
          <p:nvPr/>
        </p:nvSpPr>
        <p:spPr>
          <a:xfrm>
            <a:off x="5772379" y="1380172"/>
            <a:ext cx="342672" cy="293425"/>
          </a:xfrm>
          <a:custGeom>
            <a:avLst/>
            <a:gdLst/>
            <a:ahLst/>
            <a:cxnLst/>
            <a:rect l="0" t="0" r="0" b="0"/>
            <a:pathLst>
              <a:path w="342672" h="293425">
                <a:moveTo>
                  <a:pt x="119786" y="0"/>
                </a:moveTo>
                <a:lnTo>
                  <a:pt x="110684" y="4551"/>
                </a:lnTo>
                <a:lnTo>
                  <a:pt x="100473" y="11932"/>
                </a:lnTo>
                <a:lnTo>
                  <a:pt x="91415" y="20151"/>
                </a:lnTo>
                <a:lnTo>
                  <a:pt x="89442" y="22959"/>
                </a:lnTo>
                <a:lnTo>
                  <a:pt x="87249" y="28619"/>
                </a:lnTo>
                <a:lnTo>
                  <a:pt x="81195" y="36850"/>
                </a:lnTo>
                <a:lnTo>
                  <a:pt x="76913" y="41711"/>
                </a:lnTo>
                <a:lnTo>
                  <a:pt x="73107" y="46858"/>
                </a:lnTo>
                <a:lnTo>
                  <a:pt x="69617" y="52193"/>
                </a:lnTo>
                <a:lnTo>
                  <a:pt x="66337" y="57656"/>
                </a:lnTo>
                <a:lnTo>
                  <a:pt x="62245" y="65107"/>
                </a:lnTo>
                <a:lnTo>
                  <a:pt x="48338" y="91893"/>
                </a:lnTo>
                <a:lnTo>
                  <a:pt x="41041" y="106246"/>
                </a:lnTo>
                <a:lnTo>
                  <a:pt x="38715" y="111788"/>
                </a:lnTo>
                <a:lnTo>
                  <a:pt x="36129" y="120486"/>
                </a:lnTo>
                <a:lnTo>
                  <a:pt x="33535" y="125092"/>
                </a:lnTo>
                <a:lnTo>
                  <a:pt x="29900" y="130067"/>
                </a:lnTo>
                <a:lnTo>
                  <a:pt x="25572" y="135289"/>
                </a:lnTo>
                <a:lnTo>
                  <a:pt x="22686" y="140675"/>
                </a:lnTo>
                <a:lnTo>
                  <a:pt x="20763" y="146171"/>
                </a:lnTo>
                <a:lnTo>
                  <a:pt x="19480" y="151740"/>
                </a:lnTo>
                <a:lnTo>
                  <a:pt x="16720" y="158310"/>
                </a:lnTo>
                <a:lnTo>
                  <a:pt x="12976" y="165547"/>
                </a:lnTo>
                <a:lnTo>
                  <a:pt x="8574" y="173230"/>
                </a:lnTo>
                <a:lnTo>
                  <a:pt x="5640" y="179304"/>
                </a:lnTo>
                <a:lnTo>
                  <a:pt x="3683" y="184306"/>
                </a:lnTo>
                <a:lnTo>
                  <a:pt x="1510" y="192404"/>
                </a:lnTo>
                <a:lnTo>
                  <a:pt x="543" y="199178"/>
                </a:lnTo>
                <a:lnTo>
                  <a:pt x="114" y="207904"/>
                </a:lnTo>
                <a:lnTo>
                  <a:pt x="0" y="212897"/>
                </a:lnTo>
                <a:lnTo>
                  <a:pt x="875" y="217179"/>
                </a:lnTo>
                <a:lnTo>
                  <a:pt x="4389" y="224477"/>
                </a:lnTo>
                <a:lnTo>
                  <a:pt x="6660" y="226804"/>
                </a:lnTo>
                <a:lnTo>
                  <a:pt x="9126" y="228355"/>
                </a:lnTo>
                <a:lnTo>
                  <a:pt x="11722" y="229389"/>
                </a:lnTo>
                <a:lnTo>
                  <a:pt x="19928" y="235396"/>
                </a:lnTo>
                <a:lnTo>
                  <a:pt x="23686" y="236940"/>
                </a:lnTo>
                <a:lnTo>
                  <a:pt x="32943" y="238657"/>
                </a:lnTo>
                <a:lnTo>
                  <a:pt x="41887" y="239115"/>
                </a:lnTo>
                <a:lnTo>
                  <a:pt x="67066" y="239623"/>
                </a:lnTo>
                <a:lnTo>
                  <a:pt x="99720" y="239910"/>
                </a:lnTo>
                <a:lnTo>
                  <a:pt x="112123" y="240902"/>
                </a:lnTo>
                <a:lnTo>
                  <a:pt x="126108" y="242517"/>
                </a:lnTo>
                <a:lnTo>
                  <a:pt x="194166" y="251951"/>
                </a:lnTo>
                <a:lnTo>
                  <a:pt x="209377" y="254645"/>
                </a:lnTo>
                <a:lnTo>
                  <a:pt x="222376" y="257393"/>
                </a:lnTo>
                <a:lnTo>
                  <a:pt x="233899" y="260178"/>
                </a:lnTo>
                <a:lnTo>
                  <a:pt x="243486" y="262035"/>
                </a:lnTo>
                <a:lnTo>
                  <a:pt x="251783" y="263272"/>
                </a:lnTo>
                <a:lnTo>
                  <a:pt x="259218" y="264097"/>
                </a:lnTo>
                <a:lnTo>
                  <a:pt x="266081" y="265600"/>
                </a:lnTo>
                <a:lnTo>
                  <a:pt x="272560" y="267554"/>
                </a:lnTo>
                <a:lnTo>
                  <a:pt x="278786" y="269810"/>
                </a:lnTo>
                <a:lnTo>
                  <a:pt x="288242" y="272315"/>
                </a:lnTo>
                <a:lnTo>
                  <a:pt x="292098" y="272984"/>
                </a:lnTo>
                <a:lnTo>
                  <a:pt x="298921" y="276266"/>
                </a:lnTo>
                <a:lnTo>
                  <a:pt x="302074" y="278475"/>
                </a:lnTo>
                <a:lnTo>
                  <a:pt x="310658" y="280929"/>
                </a:lnTo>
                <a:lnTo>
                  <a:pt x="315614" y="281584"/>
                </a:lnTo>
                <a:lnTo>
                  <a:pt x="318918" y="282972"/>
                </a:lnTo>
                <a:lnTo>
                  <a:pt x="321121" y="284851"/>
                </a:lnTo>
                <a:lnTo>
                  <a:pt x="322589" y="287056"/>
                </a:lnTo>
                <a:lnTo>
                  <a:pt x="324520" y="288525"/>
                </a:lnTo>
                <a:lnTo>
                  <a:pt x="326760" y="289505"/>
                </a:lnTo>
                <a:lnTo>
                  <a:pt x="329206" y="290158"/>
                </a:lnTo>
                <a:lnTo>
                  <a:pt x="334464" y="293424"/>
                </a:lnTo>
                <a:lnTo>
                  <a:pt x="342671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98"/>
          <p:cNvSpPr/>
          <p:nvPr/>
        </p:nvSpPr>
        <p:spPr>
          <a:xfrm>
            <a:off x="6029325" y="1380172"/>
            <a:ext cx="51435" cy="493900"/>
          </a:xfrm>
          <a:custGeom>
            <a:avLst/>
            <a:gdLst/>
            <a:ahLst/>
            <a:cxnLst/>
            <a:rect l="0" t="0" r="0" b="0"/>
            <a:pathLst>
              <a:path w="51435" h="493900">
                <a:moveTo>
                  <a:pt x="51434" y="0"/>
                </a:moveTo>
                <a:lnTo>
                  <a:pt x="46884" y="13653"/>
                </a:lnTo>
                <a:lnTo>
                  <a:pt x="45543" y="19579"/>
                </a:lnTo>
                <a:lnTo>
                  <a:pt x="44053" y="31244"/>
                </a:lnTo>
                <a:lnTo>
                  <a:pt x="43391" y="75799"/>
                </a:lnTo>
                <a:lnTo>
                  <a:pt x="42967" y="166208"/>
                </a:lnTo>
                <a:lnTo>
                  <a:pt x="41979" y="186053"/>
                </a:lnTo>
                <a:lnTo>
                  <a:pt x="38343" y="233503"/>
                </a:lnTo>
                <a:lnTo>
                  <a:pt x="36991" y="258539"/>
                </a:lnTo>
                <a:lnTo>
                  <a:pt x="35490" y="309216"/>
                </a:lnTo>
                <a:lnTo>
                  <a:pt x="33185" y="333779"/>
                </a:lnTo>
                <a:lnTo>
                  <a:pt x="29743" y="357774"/>
                </a:lnTo>
                <a:lnTo>
                  <a:pt x="25544" y="381391"/>
                </a:lnTo>
                <a:lnTo>
                  <a:pt x="22744" y="399041"/>
                </a:lnTo>
                <a:lnTo>
                  <a:pt x="20878" y="412712"/>
                </a:lnTo>
                <a:lnTo>
                  <a:pt x="19633" y="423732"/>
                </a:lnTo>
                <a:lnTo>
                  <a:pt x="17851" y="435840"/>
                </a:lnTo>
                <a:lnTo>
                  <a:pt x="11745" y="471826"/>
                </a:lnTo>
                <a:lnTo>
                  <a:pt x="10687" y="479333"/>
                </a:lnTo>
                <a:lnTo>
                  <a:pt x="8990" y="493675"/>
                </a:lnTo>
                <a:lnTo>
                  <a:pt x="7898" y="493899"/>
                </a:lnTo>
                <a:lnTo>
                  <a:pt x="6218" y="493096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99"/>
          <p:cNvSpPr/>
          <p:nvPr/>
        </p:nvSpPr>
        <p:spPr>
          <a:xfrm>
            <a:off x="6217920" y="1534477"/>
            <a:ext cx="248603" cy="321689"/>
          </a:xfrm>
          <a:custGeom>
            <a:avLst/>
            <a:gdLst/>
            <a:ahLst/>
            <a:cxnLst/>
            <a:rect l="0" t="0" r="0" b="0"/>
            <a:pathLst>
              <a:path w="248603" h="321689">
                <a:moveTo>
                  <a:pt x="0" y="0"/>
                </a:moveTo>
                <a:lnTo>
                  <a:pt x="9101" y="9102"/>
                </a:lnTo>
                <a:lnTo>
                  <a:pt x="11783" y="12735"/>
                </a:lnTo>
                <a:lnTo>
                  <a:pt x="14761" y="19313"/>
                </a:lnTo>
                <a:lnTo>
                  <a:pt x="18625" y="27951"/>
                </a:lnTo>
                <a:lnTo>
                  <a:pt x="26156" y="43524"/>
                </a:lnTo>
                <a:lnTo>
                  <a:pt x="28867" y="49019"/>
                </a:lnTo>
                <a:lnTo>
                  <a:pt x="34420" y="57664"/>
                </a:lnTo>
                <a:lnTo>
                  <a:pt x="40062" y="65633"/>
                </a:lnTo>
                <a:lnTo>
                  <a:pt x="45746" y="75525"/>
                </a:lnTo>
                <a:lnTo>
                  <a:pt x="51446" y="86272"/>
                </a:lnTo>
                <a:lnTo>
                  <a:pt x="54300" y="91805"/>
                </a:lnTo>
                <a:lnTo>
                  <a:pt x="57155" y="98351"/>
                </a:lnTo>
                <a:lnTo>
                  <a:pt x="60011" y="105572"/>
                </a:lnTo>
                <a:lnTo>
                  <a:pt x="62867" y="113244"/>
                </a:lnTo>
                <a:lnTo>
                  <a:pt x="67629" y="122168"/>
                </a:lnTo>
                <a:lnTo>
                  <a:pt x="73661" y="131928"/>
                </a:lnTo>
                <a:lnTo>
                  <a:pt x="80539" y="142245"/>
                </a:lnTo>
                <a:lnTo>
                  <a:pt x="86078" y="151980"/>
                </a:lnTo>
                <a:lnTo>
                  <a:pt x="90723" y="161327"/>
                </a:lnTo>
                <a:lnTo>
                  <a:pt x="94772" y="170417"/>
                </a:lnTo>
                <a:lnTo>
                  <a:pt x="99376" y="178381"/>
                </a:lnTo>
                <a:lnTo>
                  <a:pt x="104350" y="185596"/>
                </a:lnTo>
                <a:lnTo>
                  <a:pt x="109572" y="192311"/>
                </a:lnTo>
                <a:lnTo>
                  <a:pt x="114958" y="198692"/>
                </a:lnTo>
                <a:lnTo>
                  <a:pt x="120453" y="204851"/>
                </a:lnTo>
                <a:lnTo>
                  <a:pt x="126022" y="210863"/>
                </a:lnTo>
                <a:lnTo>
                  <a:pt x="177637" y="263285"/>
                </a:lnTo>
                <a:lnTo>
                  <a:pt x="224061" y="309784"/>
                </a:lnTo>
                <a:lnTo>
                  <a:pt x="227479" y="312250"/>
                </a:lnTo>
                <a:lnTo>
                  <a:pt x="233817" y="314990"/>
                </a:lnTo>
                <a:lnTo>
                  <a:pt x="235888" y="316674"/>
                </a:lnTo>
                <a:lnTo>
                  <a:pt x="237268" y="318748"/>
                </a:lnTo>
                <a:lnTo>
                  <a:pt x="238189" y="321084"/>
                </a:lnTo>
                <a:lnTo>
                  <a:pt x="239755" y="321688"/>
                </a:lnTo>
                <a:lnTo>
                  <a:pt x="241751" y="321139"/>
                </a:lnTo>
                <a:lnTo>
                  <a:pt x="248602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0"/>
          <p:cNvSpPr/>
          <p:nvPr/>
        </p:nvSpPr>
        <p:spPr>
          <a:xfrm>
            <a:off x="6193957" y="1551622"/>
            <a:ext cx="289711" cy="291466"/>
          </a:xfrm>
          <a:custGeom>
            <a:avLst/>
            <a:gdLst/>
            <a:ahLst/>
            <a:cxnLst/>
            <a:rect l="0" t="0" r="0" b="0"/>
            <a:pathLst>
              <a:path w="289711" h="291466">
                <a:moveTo>
                  <a:pt x="289710" y="0"/>
                </a:moveTo>
                <a:lnTo>
                  <a:pt x="271507" y="0"/>
                </a:lnTo>
                <a:lnTo>
                  <a:pt x="265192" y="1905"/>
                </a:lnTo>
                <a:lnTo>
                  <a:pt x="260030" y="5080"/>
                </a:lnTo>
                <a:lnTo>
                  <a:pt x="255636" y="9102"/>
                </a:lnTo>
                <a:lnTo>
                  <a:pt x="250801" y="12735"/>
                </a:lnTo>
                <a:lnTo>
                  <a:pt x="245673" y="16110"/>
                </a:lnTo>
                <a:lnTo>
                  <a:pt x="240350" y="19313"/>
                </a:lnTo>
                <a:lnTo>
                  <a:pt x="229181" y="29068"/>
                </a:lnTo>
                <a:lnTo>
                  <a:pt x="214115" y="43191"/>
                </a:lnTo>
                <a:lnTo>
                  <a:pt x="135183" y="120609"/>
                </a:lnTo>
                <a:lnTo>
                  <a:pt x="91524" y="164006"/>
                </a:lnTo>
                <a:lnTo>
                  <a:pt x="80434" y="176965"/>
                </a:lnTo>
                <a:lnTo>
                  <a:pt x="70183" y="190367"/>
                </a:lnTo>
                <a:lnTo>
                  <a:pt x="60491" y="204064"/>
                </a:lnTo>
                <a:lnTo>
                  <a:pt x="52124" y="214147"/>
                </a:lnTo>
                <a:lnTo>
                  <a:pt x="44642" y="221823"/>
                </a:lnTo>
                <a:lnTo>
                  <a:pt x="37749" y="227892"/>
                </a:lnTo>
                <a:lnTo>
                  <a:pt x="32201" y="233843"/>
                </a:lnTo>
                <a:lnTo>
                  <a:pt x="27550" y="239715"/>
                </a:lnTo>
                <a:lnTo>
                  <a:pt x="23496" y="245535"/>
                </a:lnTo>
                <a:lnTo>
                  <a:pt x="16453" y="254542"/>
                </a:lnTo>
                <a:lnTo>
                  <a:pt x="10147" y="261720"/>
                </a:lnTo>
                <a:lnTo>
                  <a:pt x="4170" y="268085"/>
                </a:lnTo>
                <a:lnTo>
                  <a:pt x="2195" y="271116"/>
                </a:lnTo>
                <a:lnTo>
                  <a:pt x="0" y="277023"/>
                </a:lnTo>
                <a:lnTo>
                  <a:pt x="368" y="278980"/>
                </a:lnTo>
                <a:lnTo>
                  <a:pt x="1565" y="280284"/>
                </a:lnTo>
                <a:lnTo>
                  <a:pt x="681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1"/>
          <p:cNvSpPr/>
          <p:nvPr/>
        </p:nvSpPr>
        <p:spPr>
          <a:xfrm>
            <a:off x="6586537" y="1663064"/>
            <a:ext cx="351473" cy="17147"/>
          </a:xfrm>
          <a:custGeom>
            <a:avLst/>
            <a:gdLst/>
            <a:ahLst/>
            <a:cxnLst/>
            <a:rect l="0" t="0" r="0" b="0"/>
            <a:pathLst>
              <a:path w="351473" h="17147">
                <a:moveTo>
                  <a:pt x="0" y="0"/>
                </a:moveTo>
                <a:lnTo>
                  <a:pt x="62131" y="0"/>
                </a:lnTo>
                <a:lnTo>
                  <a:pt x="73806" y="953"/>
                </a:lnTo>
                <a:lnTo>
                  <a:pt x="118283" y="5892"/>
                </a:lnTo>
                <a:lnTo>
                  <a:pt x="130290" y="6786"/>
                </a:lnTo>
                <a:lnTo>
                  <a:pt x="141153" y="7381"/>
                </a:lnTo>
                <a:lnTo>
                  <a:pt x="176082" y="10583"/>
                </a:lnTo>
                <a:lnTo>
                  <a:pt x="197398" y="12771"/>
                </a:lnTo>
                <a:lnTo>
                  <a:pt x="223991" y="14229"/>
                </a:lnTo>
                <a:lnTo>
                  <a:pt x="351472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2"/>
          <p:cNvSpPr/>
          <p:nvPr/>
        </p:nvSpPr>
        <p:spPr>
          <a:xfrm>
            <a:off x="6673652" y="1525905"/>
            <a:ext cx="41474" cy="368618"/>
          </a:xfrm>
          <a:custGeom>
            <a:avLst/>
            <a:gdLst/>
            <a:ahLst/>
            <a:cxnLst/>
            <a:rect l="0" t="0" r="0" b="0"/>
            <a:pathLst>
              <a:path w="41474" h="368618">
                <a:moveTo>
                  <a:pt x="41473" y="0"/>
                </a:moveTo>
                <a:lnTo>
                  <a:pt x="14780" y="0"/>
                </a:lnTo>
                <a:lnTo>
                  <a:pt x="12247" y="952"/>
                </a:lnTo>
                <a:lnTo>
                  <a:pt x="10559" y="2539"/>
                </a:lnTo>
                <a:lnTo>
                  <a:pt x="9433" y="4550"/>
                </a:lnTo>
                <a:lnTo>
                  <a:pt x="7730" y="8748"/>
                </a:lnTo>
                <a:lnTo>
                  <a:pt x="3299" y="21033"/>
                </a:lnTo>
                <a:lnTo>
                  <a:pt x="1735" y="27357"/>
                </a:lnTo>
                <a:lnTo>
                  <a:pt x="694" y="33478"/>
                </a:lnTo>
                <a:lnTo>
                  <a:pt x="0" y="39463"/>
                </a:lnTo>
                <a:lnTo>
                  <a:pt x="489" y="47264"/>
                </a:lnTo>
                <a:lnTo>
                  <a:pt x="1768" y="56274"/>
                </a:lnTo>
                <a:lnTo>
                  <a:pt x="3572" y="66091"/>
                </a:lnTo>
                <a:lnTo>
                  <a:pt x="4776" y="74540"/>
                </a:lnTo>
                <a:lnTo>
                  <a:pt x="5579" y="82078"/>
                </a:lnTo>
                <a:lnTo>
                  <a:pt x="6113" y="89009"/>
                </a:lnTo>
                <a:lnTo>
                  <a:pt x="7422" y="98391"/>
                </a:lnTo>
                <a:lnTo>
                  <a:pt x="11416" y="121517"/>
                </a:lnTo>
                <a:lnTo>
                  <a:pt x="13815" y="132446"/>
                </a:lnTo>
                <a:lnTo>
                  <a:pt x="16366" y="142590"/>
                </a:lnTo>
                <a:lnTo>
                  <a:pt x="19020" y="152210"/>
                </a:lnTo>
                <a:lnTo>
                  <a:pt x="21742" y="163385"/>
                </a:lnTo>
                <a:lnTo>
                  <a:pt x="27306" y="188503"/>
                </a:lnTo>
                <a:lnTo>
                  <a:pt x="35794" y="229419"/>
                </a:lnTo>
                <a:lnTo>
                  <a:pt x="37687" y="241528"/>
                </a:lnTo>
                <a:lnTo>
                  <a:pt x="38949" y="252459"/>
                </a:lnTo>
                <a:lnTo>
                  <a:pt x="39790" y="262603"/>
                </a:lnTo>
                <a:lnTo>
                  <a:pt x="40351" y="271271"/>
                </a:lnTo>
                <a:lnTo>
                  <a:pt x="40974" y="285982"/>
                </a:lnTo>
                <a:lnTo>
                  <a:pt x="40187" y="295430"/>
                </a:lnTo>
                <a:lnTo>
                  <a:pt x="38711" y="306490"/>
                </a:lnTo>
                <a:lnTo>
                  <a:pt x="36774" y="318627"/>
                </a:lnTo>
                <a:lnTo>
                  <a:pt x="35483" y="328623"/>
                </a:lnTo>
                <a:lnTo>
                  <a:pt x="34622" y="337192"/>
                </a:lnTo>
                <a:lnTo>
                  <a:pt x="3290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3"/>
          <p:cNvSpPr/>
          <p:nvPr/>
        </p:nvSpPr>
        <p:spPr>
          <a:xfrm>
            <a:off x="6946743" y="1491615"/>
            <a:ext cx="73359" cy="402908"/>
          </a:xfrm>
          <a:custGeom>
            <a:avLst/>
            <a:gdLst/>
            <a:ahLst/>
            <a:cxnLst/>
            <a:rect l="0" t="0" r="0" b="0"/>
            <a:pathLst>
              <a:path w="73359" h="402908">
                <a:moveTo>
                  <a:pt x="68419" y="0"/>
                </a:moveTo>
                <a:lnTo>
                  <a:pt x="72970" y="13652"/>
                </a:lnTo>
                <a:lnTo>
                  <a:pt x="73358" y="19579"/>
                </a:lnTo>
                <a:lnTo>
                  <a:pt x="71249" y="31244"/>
                </a:lnTo>
                <a:lnTo>
                  <a:pt x="69677" y="42778"/>
                </a:lnTo>
                <a:lnTo>
                  <a:pt x="68025" y="54255"/>
                </a:lnTo>
                <a:lnTo>
                  <a:pt x="66252" y="59982"/>
                </a:lnTo>
                <a:lnTo>
                  <a:pt x="64116" y="65706"/>
                </a:lnTo>
                <a:lnTo>
                  <a:pt x="62693" y="72379"/>
                </a:lnTo>
                <a:lnTo>
                  <a:pt x="61744" y="79685"/>
                </a:lnTo>
                <a:lnTo>
                  <a:pt x="61112" y="87413"/>
                </a:lnTo>
                <a:lnTo>
                  <a:pt x="59737" y="95423"/>
                </a:lnTo>
                <a:lnTo>
                  <a:pt x="57868" y="103620"/>
                </a:lnTo>
                <a:lnTo>
                  <a:pt x="55671" y="111942"/>
                </a:lnTo>
                <a:lnTo>
                  <a:pt x="43475" y="164613"/>
                </a:lnTo>
                <a:lnTo>
                  <a:pt x="38454" y="183084"/>
                </a:lnTo>
                <a:lnTo>
                  <a:pt x="33203" y="200161"/>
                </a:lnTo>
                <a:lnTo>
                  <a:pt x="15637" y="252686"/>
                </a:lnTo>
                <a:lnTo>
                  <a:pt x="12276" y="263707"/>
                </a:lnTo>
                <a:lnTo>
                  <a:pt x="6002" y="286113"/>
                </a:lnTo>
                <a:lnTo>
                  <a:pt x="3948" y="297422"/>
                </a:lnTo>
                <a:lnTo>
                  <a:pt x="2578" y="308771"/>
                </a:lnTo>
                <a:lnTo>
                  <a:pt x="1665" y="320147"/>
                </a:lnTo>
                <a:lnTo>
                  <a:pt x="1056" y="329636"/>
                </a:lnTo>
                <a:lnTo>
                  <a:pt x="381" y="345260"/>
                </a:lnTo>
                <a:lnTo>
                  <a:pt x="0" y="373867"/>
                </a:lnTo>
                <a:lnTo>
                  <a:pt x="898" y="380690"/>
                </a:lnTo>
                <a:lnTo>
                  <a:pt x="2450" y="385238"/>
                </a:lnTo>
                <a:lnTo>
                  <a:pt x="4437" y="388270"/>
                </a:lnTo>
                <a:lnTo>
                  <a:pt x="6715" y="391244"/>
                </a:lnTo>
                <a:lnTo>
                  <a:pt x="9185" y="394179"/>
                </a:lnTo>
                <a:lnTo>
                  <a:pt x="25557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4"/>
          <p:cNvSpPr/>
          <p:nvPr/>
        </p:nvSpPr>
        <p:spPr>
          <a:xfrm>
            <a:off x="7109459" y="1517942"/>
            <a:ext cx="286168" cy="346762"/>
          </a:xfrm>
          <a:custGeom>
            <a:avLst/>
            <a:gdLst/>
            <a:ahLst/>
            <a:cxnLst/>
            <a:rect l="0" t="0" r="0" b="0"/>
            <a:pathLst>
              <a:path w="286168" h="346762">
                <a:moveTo>
                  <a:pt x="94298" y="25108"/>
                </a:moveTo>
                <a:lnTo>
                  <a:pt x="85197" y="25108"/>
                </a:lnTo>
                <a:lnTo>
                  <a:pt x="82515" y="26060"/>
                </a:lnTo>
                <a:lnTo>
                  <a:pt x="80728" y="27648"/>
                </a:lnTo>
                <a:lnTo>
                  <a:pt x="77789" y="31951"/>
                </a:lnTo>
                <a:lnTo>
                  <a:pt x="69827" y="41635"/>
                </a:lnTo>
                <a:lnTo>
                  <a:pt x="60880" y="54360"/>
                </a:lnTo>
                <a:lnTo>
                  <a:pt x="55827" y="62707"/>
                </a:lnTo>
                <a:lnTo>
                  <a:pt x="50553" y="72081"/>
                </a:lnTo>
                <a:lnTo>
                  <a:pt x="39613" y="92657"/>
                </a:lnTo>
                <a:lnTo>
                  <a:pt x="28401" y="114502"/>
                </a:lnTo>
                <a:lnTo>
                  <a:pt x="24649" y="124709"/>
                </a:lnTo>
                <a:lnTo>
                  <a:pt x="22148" y="134371"/>
                </a:lnTo>
                <a:lnTo>
                  <a:pt x="20480" y="143670"/>
                </a:lnTo>
                <a:lnTo>
                  <a:pt x="19369" y="153679"/>
                </a:lnTo>
                <a:lnTo>
                  <a:pt x="18628" y="164162"/>
                </a:lnTo>
                <a:lnTo>
                  <a:pt x="18134" y="174961"/>
                </a:lnTo>
                <a:lnTo>
                  <a:pt x="17585" y="199659"/>
                </a:lnTo>
                <a:lnTo>
                  <a:pt x="17439" y="212913"/>
                </a:lnTo>
                <a:lnTo>
                  <a:pt x="18293" y="223654"/>
                </a:lnTo>
                <a:lnTo>
                  <a:pt x="19815" y="232719"/>
                </a:lnTo>
                <a:lnTo>
                  <a:pt x="29103" y="270058"/>
                </a:lnTo>
                <a:lnTo>
                  <a:pt x="33690" y="279848"/>
                </a:lnTo>
                <a:lnTo>
                  <a:pt x="39606" y="289232"/>
                </a:lnTo>
                <a:lnTo>
                  <a:pt x="46406" y="298345"/>
                </a:lnTo>
                <a:lnTo>
                  <a:pt x="53798" y="306326"/>
                </a:lnTo>
                <a:lnTo>
                  <a:pt x="61583" y="313552"/>
                </a:lnTo>
                <a:lnTo>
                  <a:pt x="69631" y="320274"/>
                </a:lnTo>
                <a:lnTo>
                  <a:pt x="75948" y="325707"/>
                </a:lnTo>
                <a:lnTo>
                  <a:pt x="85508" y="334285"/>
                </a:lnTo>
                <a:lnTo>
                  <a:pt x="90342" y="336953"/>
                </a:lnTo>
                <a:lnTo>
                  <a:pt x="95471" y="338732"/>
                </a:lnTo>
                <a:lnTo>
                  <a:pt x="100795" y="339918"/>
                </a:lnTo>
                <a:lnTo>
                  <a:pt x="106250" y="341661"/>
                </a:lnTo>
                <a:lnTo>
                  <a:pt x="111790" y="343776"/>
                </a:lnTo>
                <a:lnTo>
                  <a:pt x="117390" y="346138"/>
                </a:lnTo>
                <a:lnTo>
                  <a:pt x="123028" y="346761"/>
                </a:lnTo>
                <a:lnTo>
                  <a:pt x="128691" y="346223"/>
                </a:lnTo>
                <a:lnTo>
                  <a:pt x="134372" y="344912"/>
                </a:lnTo>
                <a:lnTo>
                  <a:pt x="140064" y="344038"/>
                </a:lnTo>
                <a:lnTo>
                  <a:pt x="145764" y="343455"/>
                </a:lnTo>
                <a:lnTo>
                  <a:pt x="151469" y="343067"/>
                </a:lnTo>
                <a:lnTo>
                  <a:pt x="156224" y="341855"/>
                </a:lnTo>
                <a:lnTo>
                  <a:pt x="164048" y="337969"/>
                </a:lnTo>
                <a:lnTo>
                  <a:pt x="169373" y="335600"/>
                </a:lnTo>
                <a:lnTo>
                  <a:pt x="175781" y="333067"/>
                </a:lnTo>
                <a:lnTo>
                  <a:pt x="182909" y="330426"/>
                </a:lnTo>
                <a:lnTo>
                  <a:pt x="188615" y="326761"/>
                </a:lnTo>
                <a:lnTo>
                  <a:pt x="197494" y="317608"/>
                </a:lnTo>
                <a:lnTo>
                  <a:pt x="204053" y="310596"/>
                </a:lnTo>
                <a:lnTo>
                  <a:pt x="221501" y="292644"/>
                </a:lnTo>
                <a:lnTo>
                  <a:pt x="228630" y="284428"/>
                </a:lnTo>
                <a:lnTo>
                  <a:pt x="234335" y="277045"/>
                </a:lnTo>
                <a:lnTo>
                  <a:pt x="239091" y="270218"/>
                </a:lnTo>
                <a:lnTo>
                  <a:pt x="245119" y="260905"/>
                </a:lnTo>
                <a:lnTo>
                  <a:pt x="259437" y="237856"/>
                </a:lnTo>
                <a:lnTo>
                  <a:pt x="265351" y="227900"/>
                </a:lnTo>
                <a:lnTo>
                  <a:pt x="274461" y="211758"/>
                </a:lnTo>
                <a:lnTo>
                  <a:pt x="278224" y="201928"/>
                </a:lnTo>
                <a:lnTo>
                  <a:pt x="281686" y="190613"/>
                </a:lnTo>
                <a:lnTo>
                  <a:pt x="284946" y="178307"/>
                </a:lnTo>
                <a:lnTo>
                  <a:pt x="286167" y="165341"/>
                </a:lnTo>
                <a:lnTo>
                  <a:pt x="286028" y="151934"/>
                </a:lnTo>
                <a:lnTo>
                  <a:pt x="284983" y="138233"/>
                </a:lnTo>
                <a:lnTo>
                  <a:pt x="284286" y="126242"/>
                </a:lnTo>
                <a:lnTo>
                  <a:pt x="283512" y="105299"/>
                </a:lnTo>
                <a:lnTo>
                  <a:pt x="282354" y="96666"/>
                </a:lnTo>
                <a:lnTo>
                  <a:pt x="280628" y="89006"/>
                </a:lnTo>
                <a:lnTo>
                  <a:pt x="278526" y="81994"/>
                </a:lnTo>
                <a:lnTo>
                  <a:pt x="276172" y="75414"/>
                </a:lnTo>
                <a:lnTo>
                  <a:pt x="273650" y="69123"/>
                </a:lnTo>
                <a:lnTo>
                  <a:pt x="271016" y="63023"/>
                </a:lnTo>
                <a:lnTo>
                  <a:pt x="263009" y="46087"/>
                </a:lnTo>
                <a:lnTo>
                  <a:pt x="258207" y="36236"/>
                </a:lnTo>
                <a:lnTo>
                  <a:pt x="253101" y="28717"/>
                </a:lnTo>
                <a:lnTo>
                  <a:pt x="247791" y="22751"/>
                </a:lnTo>
                <a:lnTo>
                  <a:pt x="242348" y="17822"/>
                </a:lnTo>
                <a:lnTo>
                  <a:pt x="235860" y="13583"/>
                </a:lnTo>
                <a:lnTo>
                  <a:pt x="228678" y="9804"/>
                </a:lnTo>
                <a:lnTo>
                  <a:pt x="221033" y="6333"/>
                </a:lnTo>
                <a:lnTo>
                  <a:pt x="213077" y="4019"/>
                </a:lnTo>
                <a:lnTo>
                  <a:pt x="204917" y="2476"/>
                </a:lnTo>
                <a:lnTo>
                  <a:pt x="196619" y="1447"/>
                </a:lnTo>
                <a:lnTo>
                  <a:pt x="187277" y="762"/>
                </a:lnTo>
                <a:lnTo>
                  <a:pt x="177239" y="304"/>
                </a:lnTo>
                <a:lnTo>
                  <a:pt x="166737" y="0"/>
                </a:lnTo>
                <a:lnTo>
                  <a:pt x="156878" y="749"/>
                </a:lnTo>
                <a:lnTo>
                  <a:pt x="147448" y="2201"/>
                </a:lnTo>
                <a:lnTo>
                  <a:pt x="138304" y="4122"/>
                </a:lnTo>
                <a:lnTo>
                  <a:pt x="128398" y="5402"/>
                </a:lnTo>
                <a:lnTo>
                  <a:pt x="117984" y="6255"/>
                </a:lnTo>
                <a:lnTo>
                  <a:pt x="107231" y="6825"/>
                </a:lnTo>
                <a:lnTo>
                  <a:pt x="87663" y="7457"/>
                </a:lnTo>
                <a:lnTo>
                  <a:pt x="78445" y="7625"/>
                </a:lnTo>
                <a:lnTo>
                  <a:pt x="69443" y="8690"/>
                </a:lnTo>
                <a:lnTo>
                  <a:pt x="60583" y="10353"/>
                </a:lnTo>
                <a:lnTo>
                  <a:pt x="51819" y="12414"/>
                </a:lnTo>
                <a:lnTo>
                  <a:pt x="43119" y="13787"/>
                </a:lnTo>
                <a:lnTo>
                  <a:pt x="34461" y="14703"/>
                </a:lnTo>
                <a:lnTo>
                  <a:pt x="25831" y="15314"/>
                </a:lnTo>
                <a:lnTo>
                  <a:pt x="19126" y="16673"/>
                </a:lnTo>
                <a:lnTo>
                  <a:pt x="13703" y="18532"/>
                </a:lnTo>
                <a:lnTo>
                  <a:pt x="0" y="251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5"/>
          <p:cNvSpPr/>
          <p:nvPr/>
        </p:nvSpPr>
        <p:spPr>
          <a:xfrm>
            <a:off x="7563802" y="1637347"/>
            <a:ext cx="231458" cy="1"/>
          </a:xfrm>
          <a:custGeom>
            <a:avLst/>
            <a:gdLst/>
            <a:ahLst/>
            <a:cxnLst/>
            <a:rect l="0" t="0" r="0" b="0"/>
            <a:pathLst>
              <a:path w="231458" h="1">
                <a:moveTo>
                  <a:pt x="0" y="0"/>
                </a:move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06"/>
          <p:cNvSpPr/>
          <p:nvPr/>
        </p:nvSpPr>
        <p:spPr>
          <a:xfrm>
            <a:off x="7497682" y="1714500"/>
            <a:ext cx="314724" cy="42863"/>
          </a:xfrm>
          <a:custGeom>
            <a:avLst/>
            <a:gdLst/>
            <a:ahLst/>
            <a:cxnLst/>
            <a:rect l="0" t="0" r="0" b="0"/>
            <a:pathLst>
              <a:path w="314724" h="42863">
                <a:moveTo>
                  <a:pt x="48975" y="0"/>
                </a:moveTo>
                <a:lnTo>
                  <a:pt x="39874" y="4550"/>
                </a:lnTo>
                <a:lnTo>
                  <a:pt x="34334" y="6843"/>
                </a:lnTo>
                <a:lnTo>
                  <a:pt x="27785" y="9325"/>
                </a:lnTo>
                <a:lnTo>
                  <a:pt x="20561" y="11931"/>
                </a:lnTo>
                <a:lnTo>
                  <a:pt x="14792" y="14621"/>
                </a:lnTo>
                <a:lnTo>
                  <a:pt x="9994" y="17368"/>
                </a:lnTo>
                <a:lnTo>
                  <a:pt x="0" y="24068"/>
                </a:lnTo>
                <a:lnTo>
                  <a:pt x="133" y="25570"/>
                </a:lnTo>
                <a:lnTo>
                  <a:pt x="1173" y="27524"/>
                </a:lnTo>
                <a:lnTo>
                  <a:pt x="2820" y="29779"/>
                </a:lnTo>
                <a:lnTo>
                  <a:pt x="4870" y="31283"/>
                </a:lnTo>
                <a:lnTo>
                  <a:pt x="7190" y="32285"/>
                </a:lnTo>
                <a:lnTo>
                  <a:pt x="9688" y="32953"/>
                </a:lnTo>
                <a:lnTo>
                  <a:pt x="12306" y="34351"/>
                </a:lnTo>
                <a:lnTo>
                  <a:pt x="15004" y="36236"/>
                </a:lnTo>
                <a:lnTo>
                  <a:pt x="17756" y="38444"/>
                </a:lnTo>
                <a:lnTo>
                  <a:pt x="21494" y="39917"/>
                </a:lnTo>
                <a:lnTo>
                  <a:pt x="25892" y="40899"/>
                </a:lnTo>
                <a:lnTo>
                  <a:pt x="30729" y="41553"/>
                </a:lnTo>
                <a:lnTo>
                  <a:pt x="38716" y="41037"/>
                </a:lnTo>
                <a:lnTo>
                  <a:pt x="48803" y="39740"/>
                </a:lnTo>
                <a:lnTo>
                  <a:pt x="60290" y="37924"/>
                </a:lnTo>
                <a:lnTo>
                  <a:pt x="77474" y="36712"/>
                </a:lnTo>
                <a:lnTo>
                  <a:pt x="98454" y="35905"/>
                </a:lnTo>
                <a:lnTo>
                  <a:pt x="173260" y="34609"/>
                </a:lnTo>
                <a:lnTo>
                  <a:pt x="217140" y="34384"/>
                </a:lnTo>
                <a:lnTo>
                  <a:pt x="231570" y="35305"/>
                </a:lnTo>
                <a:lnTo>
                  <a:pt x="245953" y="36872"/>
                </a:lnTo>
                <a:lnTo>
                  <a:pt x="270823" y="40200"/>
                </a:lnTo>
                <a:lnTo>
                  <a:pt x="278789" y="41087"/>
                </a:lnTo>
                <a:lnTo>
                  <a:pt x="314723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07"/>
          <p:cNvSpPr/>
          <p:nvPr/>
        </p:nvSpPr>
        <p:spPr>
          <a:xfrm>
            <a:off x="7907018" y="1526408"/>
            <a:ext cx="179708" cy="376688"/>
          </a:xfrm>
          <a:custGeom>
            <a:avLst/>
            <a:gdLst/>
            <a:ahLst/>
            <a:cxnLst/>
            <a:rect l="0" t="0" r="0" b="0"/>
            <a:pathLst>
              <a:path w="179708" h="376688">
                <a:moveTo>
                  <a:pt x="68264" y="136656"/>
                </a:moveTo>
                <a:lnTo>
                  <a:pt x="77366" y="127555"/>
                </a:lnTo>
                <a:lnTo>
                  <a:pt x="80999" y="122969"/>
                </a:lnTo>
                <a:lnTo>
                  <a:pt x="84374" y="118006"/>
                </a:lnTo>
                <a:lnTo>
                  <a:pt x="87576" y="112793"/>
                </a:lnTo>
                <a:lnTo>
                  <a:pt x="90665" y="108365"/>
                </a:lnTo>
                <a:lnTo>
                  <a:pt x="93675" y="104461"/>
                </a:lnTo>
                <a:lnTo>
                  <a:pt x="96634" y="100905"/>
                </a:lnTo>
                <a:lnTo>
                  <a:pt x="99560" y="96630"/>
                </a:lnTo>
                <a:lnTo>
                  <a:pt x="102463" y="91874"/>
                </a:lnTo>
                <a:lnTo>
                  <a:pt x="107275" y="82463"/>
                </a:lnTo>
                <a:lnTo>
                  <a:pt x="109415" y="75106"/>
                </a:lnTo>
                <a:lnTo>
                  <a:pt x="110366" y="63581"/>
                </a:lnTo>
                <a:lnTo>
                  <a:pt x="110901" y="46107"/>
                </a:lnTo>
                <a:lnTo>
                  <a:pt x="111081" y="31669"/>
                </a:lnTo>
                <a:lnTo>
                  <a:pt x="110144" y="28565"/>
                </a:lnTo>
                <a:lnTo>
                  <a:pt x="105227" y="19645"/>
                </a:lnTo>
                <a:lnTo>
                  <a:pt x="102393" y="10970"/>
                </a:lnTo>
                <a:lnTo>
                  <a:pt x="98356" y="5231"/>
                </a:lnTo>
                <a:lnTo>
                  <a:pt x="95945" y="3319"/>
                </a:lnTo>
                <a:lnTo>
                  <a:pt x="93385" y="2045"/>
                </a:lnTo>
                <a:lnTo>
                  <a:pt x="90727" y="1196"/>
                </a:lnTo>
                <a:lnTo>
                  <a:pt x="87049" y="629"/>
                </a:lnTo>
                <a:lnTo>
                  <a:pt x="82692" y="252"/>
                </a:lnTo>
                <a:lnTo>
                  <a:pt x="77883" y="0"/>
                </a:lnTo>
                <a:lnTo>
                  <a:pt x="73725" y="785"/>
                </a:lnTo>
                <a:lnTo>
                  <a:pt x="69999" y="2260"/>
                </a:lnTo>
                <a:lnTo>
                  <a:pt x="66564" y="4197"/>
                </a:lnTo>
                <a:lnTo>
                  <a:pt x="63321" y="6440"/>
                </a:lnTo>
                <a:lnTo>
                  <a:pt x="60205" y="8888"/>
                </a:lnTo>
                <a:lnTo>
                  <a:pt x="57177" y="11472"/>
                </a:lnTo>
                <a:lnTo>
                  <a:pt x="54205" y="14148"/>
                </a:lnTo>
                <a:lnTo>
                  <a:pt x="48363" y="19661"/>
                </a:lnTo>
                <a:lnTo>
                  <a:pt x="43567" y="25322"/>
                </a:lnTo>
                <a:lnTo>
                  <a:pt x="30617" y="41772"/>
                </a:lnTo>
                <a:lnTo>
                  <a:pt x="24117" y="53398"/>
                </a:lnTo>
                <a:lnTo>
                  <a:pt x="17878" y="66863"/>
                </a:lnTo>
                <a:lnTo>
                  <a:pt x="11814" y="81555"/>
                </a:lnTo>
                <a:lnTo>
                  <a:pt x="7770" y="93255"/>
                </a:lnTo>
                <a:lnTo>
                  <a:pt x="5075" y="102959"/>
                </a:lnTo>
                <a:lnTo>
                  <a:pt x="3278" y="111334"/>
                </a:lnTo>
                <a:lnTo>
                  <a:pt x="2079" y="117870"/>
                </a:lnTo>
                <a:lnTo>
                  <a:pt x="749" y="127672"/>
                </a:lnTo>
                <a:lnTo>
                  <a:pt x="157" y="137743"/>
                </a:lnTo>
                <a:lnTo>
                  <a:pt x="0" y="143096"/>
                </a:lnTo>
                <a:lnTo>
                  <a:pt x="2364" y="154124"/>
                </a:lnTo>
                <a:lnTo>
                  <a:pt x="4329" y="159731"/>
                </a:lnTo>
                <a:lnTo>
                  <a:pt x="7543" y="164422"/>
                </a:lnTo>
                <a:lnTo>
                  <a:pt x="11590" y="168502"/>
                </a:lnTo>
                <a:lnTo>
                  <a:pt x="16195" y="172174"/>
                </a:lnTo>
                <a:lnTo>
                  <a:pt x="20216" y="174623"/>
                </a:lnTo>
                <a:lnTo>
                  <a:pt x="23849" y="176255"/>
                </a:lnTo>
                <a:lnTo>
                  <a:pt x="27224" y="177343"/>
                </a:lnTo>
                <a:lnTo>
                  <a:pt x="31380" y="178068"/>
                </a:lnTo>
                <a:lnTo>
                  <a:pt x="36054" y="178552"/>
                </a:lnTo>
                <a:lnTo>
                  <a:pt x="41076" y="178874"/>
                </a:lnTo>
                <a:lnTo>
                  <a:pt x="49196" y="179232"/>
                </a:lnTo>
                <a:lnTo>
                  <a:pt x="52694" y="179328"/>
                </a:lnTo>
                <a:lnTo>
                  <a:pt x="56932" y="178439"/>
                </a:lnTo>
                <a:lnTo>
                  <a:pt x="61662" y="176894"/>
                </a:lnTo>
                <a:lnTo>
                  <a:pt x="66720" y="174912"/>
                </a:lnTo>
                <a:lnTo>
                  <a:pt x="73902" y="170732"/>
                </a:lnTo>
                <a:lnTo>
                  <a:pt x="82500" y="165089"/>
                </a:lnTo>
                <a:lnTo>
                  <a:pt x="92042" y="158469"/>
                </a:lnTo>
                <a:lnTo>
                  <a:pt x="101262" y="153103"/>
                </a:lnTo>
                <a:lnTo>
                  <a:pt x="110265" y="148574"/>
                </a:lnTo>
                <a:lnTo>
                  <a:pt x="119124" y="144601"/>
                </a:lnTo>
                <a:lnTo>
                  <a:pt x="125984" y="140048"/>
                </a:lnTo>
                <a:lnTo>
                  <a:pt x="131509" y="135108"/>
                </a:lnTo>
                <a:lnTo>
                  <a:pt x="136145" y="129909"/>
                </a:lnTo>
                <a:lnTo>
                  <a:pt x="141141" y="125490"/>
                </a:lnTo>
                <a:lnTo>
                  <a:pt x="146376" y="121592"/>
                </a:lnTo>
                <a:lnTo>
                  <a:pt x="151770" y="118041"/>
                </a:lnTo>
                <a:lnTo>
                  <a:pt x="156320" y="114721"/>
                </a:lnTo>
                <a:lnTo>
                  <a:pt x="160305" y="111556"/>
                </a:lnTo>
                <a:lnTo>
                  <a:pt x="163916" y="108492"/>
                </a:lnTo>
                <a:lnTo>
                  <a:pt x="167274" y="104546"/>
                </a:lnTo>
                <a:lnTo>
                  <a:pt x="170465" y="100009"/>
                </a:lnTo>
                <a:lnTo>
                  <a:pt x="175601" y="90841"/>
                </a:lnTo>
                <a:lnTo>
                  <a:pt x="177882" y="83592"/>
                </a:lnTo>
                <a:lnTo>
                  <a:pt x="179165" y="74155"/>
                </a:lnTo>
                <a:lnTo>
                  <a:pt x="179600" y="62433"/>
                </a:lnTo>
                <a:lnTo>
                  <a:pt x="179693" y="52634"/>
                </a:lnTo>
                <a:lnTo>
                  <a:pt x="179707" y="113616"/>
                </a:lnTo>
                <a:lnTo>
                  <a:pt x="178755" y="123201"/>
                </a:lnTo>
                <a:lnTo>
                  <a:pt x="177167" y="131496"/>
                </a:lnTo>
                <a:lnTo>
                  <a:pt x="175156" y="138931"/>
                </a:lnTo>
                <a:lnTo>
                  <a:pt x="173815" y="146746"/>
                </a:lnTo>
                <a:lnTo>
                  <a:pt x="172922" y="154813"/>
                </a:lnTo>
                <a:lnTo>
                  <a:pt x="172326" y="163048"/>
                </a:lnTo>
                <a:lnTo>
                  <a:pt x="170023" y="176158"/>
                </a:lnTo>
                <a:lnTo>
                  <a:pt x="166584" y="192519"/>
                </a:lnTo>
                <a:lnTo>
                  <a:pt x="162386" y="211045"/>
                </a:lnTo>
                <a:lnTo>
                  <a:pt x="159587" y="226254"/>
                </a:lnTo>
                <a:lnTo>
                  <a:pt x="157721" y="239251"/>
                </a:lnTo>
                <a:lnTo>
                  <a:pt x="156478" y="250773"/>
                </a:lnTo>
                <a:lnTo>
                  <a:pt x="155648" y="263216"/>
                </a:lnTo>
                <a:lnTo>
                  <a:pt x="155095" y="276275"/>
                </a:lnTo>
                <a:lnTo>
                  <a:pt x="154208" y="317800"/>
                </a:lnTo>
                <a:lnTo>
                  <a:pt x="153989" y="376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8"/>
          <p:cNvSpPr/>
          <p:nvPr/>
        </p:nvSpPr>
        <p:spPr>
          <a:xfrm>
            <a:off x="8174256" y="1527495"/>
            <a:ext cx="255207" cy="345676"/>
          </a:xfrm>
          <a:custGeom>
            <a:avLst/>
            <a:gdLst/>
            <a:ahLst/>
            <a:cxnLst/>
            <a:rect l="0" t="0" r="0" b="0"/>
            <a:pathLst>
              <a:path w="255207" h="345676">
                <a:moveTo>
                  <a:pt x="83919" y="41272"/>
                </a:moveTo>
                <a:lnTo>
                  <a:pt x="79368" y="45823"/>
                </a:lnTo>
                <a:lnTo>
                  <a:pt x="78027" y="48116"/>
                </a:lnTo>
                <a:lnTo>
                  <a:pt x="75188" y="56847"/>
                </a:lnTo>
                <a:lnTo>
                  <a:pt x="71149" y="65974"/>
                </a:lnTo>
                <a:lnTo>
                  <a:pt x="68738" y="72028"/>
                </a:lnTo>
                <a:lnTo>
                  <a:pt x="63519" y="86374"/>
                </a:lnTo>
                <a:lnTo>
                  <a:pt x="59842" y="93247"/>
                </a:lnTo>
                <a:lnTo>
                  <a:pt x="55485" y="99735"/>
                </a:lnTo>
                <a:lnTo>
                  <a:pt x="50675" y="105965"/>
                </a:lnTo>
                <a:lnTo>
                  <a:pt x="46516" y="112975"/>
                </a:lnTo>
                <a:lnTo>
                  <a:pt x="42791" y="120507"/>
                </a:lnTo>
                <a:lnTo>
                  <a:pt x="39355" y="128385"/>
                </a:lnTo>
                <a:lnTo>
                  <a:pt x="35160" y="136495"/>
                </a:lnTo>
                <a:lnTo>
                  <a:pt x="30457" y="144759"/>
                </a:lnTo>
                <a:lnTo>
                  <a:pt x="25418" y="153126"/>
                </a:lnTo>
                <a:lnTo>
                  <a:pt x="21105" y="161561"/>
                </a:lnTo>
                <a:lnTo>
                  <a:pt x="17278" y="170042"/>
                </a:lnTo>
                <a:lnTo>
                  <a:pt x="13774" y="178554"/>
                </a:lnTo>
                <a:lnTo>
                  <a:pt x="10485" y="189943"/>
                </a:lnTo>
                <a:lnTo>
                  <a:pt x="7340" y="203251"/>
                </a:lnTo>
                <a:lnTo>
                  <a:pt x="4292" y="217838"/>
                </a:lnTo>
                <a:lnTo>
                  <a:pt x="2259" y="229468"/>
                </a:lnTo>
                <a:lnTo>
                  <a:pt x="904" y="239126"/>
                </a:lnTo>
                <a:lnTo>
                  <a:pt x="0" y="247470"/>
                </a:lnTo>
                <a:lnTo>
                  <a:pt x="350" y="257795"/>
                </a:lnTo>
                <a:lnTo>
                  <a:pt x="1537" y="269440"/>
                </a:lnTo>
                <a:lnTo>
                  <a:pt x="3280" y="281967"/>
                </a:lnTo>
                <a:lnTo>
                  <a:pt x="6346" y="293175"/>
                </a:lnTo>
                <a:lnTo>
                  <a:pt x="10297" y="303505"/>
                </a:lnTo>
                <a:lnTo>
                  <a:pt x="14835" y="313249"/>
                </a:lnTo>
                <a:lnTo>
                  <a:pt x="18812" y="320698"/>
                </a:lnTo>
                <a:lnTo>
                  <a:pt x="22418" y="326616"/>
                </a:lnTo>
                <a:lnTo>
                  <a:pt x="25772" y="331514"/>
                </a:lnTo>
                <a:lnTo>
                  <a:pt x="28962" y="334779"/>
                </a:lnTo>
                <a:lnTo>
                  <a:pt x="32041" y="336956"/>
                </a:lnTo>
                <a:lnTo>
                  <a:pt x="48377" y="345000"/>
                </a:lnTo>
                <a:lnTo>
                  <a:pt x="53557" y="345675"/>
                </a:lnTo>
                <a:lnTo>
                  <a:pt x="58915" y="345173"/>
                </a:lnTo>
                <a:lnTo>
                  <a:pt x="64392" y="343885"/>
                </a:lnTo>
                <a:lnTo>
                  <a:pt x="69949" y="343026"/>
                </a:lnTo>
                <a:lnTo>
                  <a:pt x="75558" y="342454"/>
                </a:lnTo>
                <a:lnTo>
                  <a:pt x="81202" y="342073"/>
                </a:lnTo>
                <a:lnTo>
                  <a:pt x="87823" y="339913"/>
                </a:lnTo>
                <a:lnTo>
                  <a:pt x="95094" y="336569"/>
                </a:lnTo>
                <a:lnTo>
                  <a:pt x="116440" y="325300"/>
                </a:lnTo>
                <a:lnTo>
                  <a:pt x="122744" y="322064"/>
                </a:lnTo>
                <a:lnTo>
                  <a:pt x="129806" y="318002"/>
                </a:lnTo>
                <a:lnTo>
                  <a:pt x="137369" y="313388"/>
                </a:lnTo>
                <a:lnTo>
                  <a:pt x="153394" y="303183"/>
                </a:lnTo>
                <a:lnTo>
                  <a:pt x="170042" y="292297"/>
                </a:lnTo>
                <a:lnTo>
                  <a:pt x="177528" y="286727"/>
                </a:lnTo>
                <a:lnTo>
                  <a:pt x="184426" y="281109"/>
                </a:lnTo>
                <a:lnTo>
                  <a:pt x="190928" y="275458"/>
                </a:lnTo>
                <a:lnTo>
                  <a:pt x="197168" y="268834"/>
                </a:lnTo>
                <a:lnTo>
                  <a:pt x="203234" y="261560"/>
                </a:lnTo>
                <a:lnTo>
                  <a:pt x="209181" y="253853"/>
                </a:lnTo>
                <a:lnTo>
                  <a:pt x="215052" y="246810"/>
                </a:lnTo>
                <a:lnTo>
                  <a:pt x="220871" y="240210"/>
                </a:lnTo>
                <a:lnTo>
                  <a:pt x="226655" y="233905"/>
                </a:lnTo>
                <a:lnTo>
                  <a:pt x="231464" y="226844"/>
                </a:lnTo>
                <a:lnTo>
                  <a:pt x="235622" y="219279"/>
                </a:lnTo>
                <a:lnTo>
                  <a:pt x="246025" y="197520"/>
                </a:lnTo>
                <a:lnTo>
                  <a:pt x="249139" y="191157"/>
                </a:lnTo>
                <a:lnTo>
                  <a:pt x="251216" y="184058"/>
                </a:lnTo>
                <a:lnTo>
                  <a:pt x="252600" y="176468"/>
                </a:lnTo>
                <a:lnTo>
                  <a:pt x="253524" y="168550"/>
                </a:lnTo>
                <a:lnTo>
                  <a:pt x="254138" y="161367"/>
                </a:lnTo>
                <a:lnTo>
                  <a:pt x="254548" y="154673"/>
                </a:lnTo>
                <a:lnTo>
                  <a:pt x="255004" y="142155"/>
                </a:lnTo>
                <a:lnTo>
                  <a:pt x="255206" y="130241"/>
                </a:lnTo>
                <a:lnTo>
                  <a:pt x="254309" y="123445"/>
                </a:lnTo>
                <a:lnTo>
                  <a:pt x="252756" y="116057"/>
                </a:lnTo>
                <a:lnTo>
                  <a:pt x="250770" y="108273"/>
                </a:lnTo>
                <a:lnTo>
                  <a:pt x="246588" y="99275"/>
                </a:lnTo>
                <a:lnTo>
                  <a:pt x="240942" y="89465"/>
                </a:lnTo>
                <a:lnTo>
                  <a:pt x="234322" y="79116"/>
                </a:lnTo>
                <a:lnTo>
                  <a:pt x="228002" y="70311"/>
                </a:lnTo>
                <a:lnTo>
                  <a:pt x="221884" y="62537"/>
                </a:lnTo>
                <a:lnTo>
                  <a:pt x="215900" y="55448"/>
                </a:lnTo>
                <a:lnTo>
                  <a:pt x="210007" y="49771"/>
                </a:lnTo>
                <a:lnTo>
                  <a:pt x="204172" y="45033"/>
                </a:lnTo>
                <a:lnTo>
                  <a:pt x="198378" y="40922"/>
                </a:lnTo>
                <a:lnTo>
                  <a:pt x="192610" y="37228"/>
                </a:lnTo>
                <a:lnTo>
                  <a:pt x="186860" y="33814"/>
                </a:lnTo>
                <a:lnTo>
                  <a:pt x="181121" y="30585"/>
                </a:lnTo>
                <a:lnTo>
                  <a:pt x="174437" y="27480"/>
                </a:lnTo>
                <a:lnTo>
                  <a:pt x="167125" y="24457"/>
                </a:lnTo>
                <a:lnTo>
                  <a:pt x="159391" y="21490"/>
                </a:lnTo>
                <a:lnTo>
                  <a:pt x="151379" y="19511"/>
                </a:lnTo>
                <a:lnTo>
                  <a:pt x="143180" y="18192"/>
                </a:lnTo>
                <a:lnTo>
                  <a:pt x="134856" y="17313"/>
                </a:lnTo>
                <a:lnTo>
                  <a:pt x="124545" y="15774"/>
                </a:lnTo>
                <a:lnTo>
                  <a:pt x="100387" y="11525"/>
                </a:lnTo>
                <a:lnTo>
                  <a:pt x="90135" y="9058"/>
                </a:lnTo>
                <a:lnTo>
                  <a:pt x="81395" y="6461"/>
                </a:lnTo>
                <a:lnTo>
                  <a:pt x="73663" y="3777"/>
                </a:lnTo>
                <a:lnTo>
                  <a:pt x="67557" y="1988"/>
                </a:lnTo>
                <a:lnTo>
                  <a:pt x="62533" y="795"/>
                </a:lnTo>
                <a:lnTo>
                  <a:pt x="58232" y="0"/>
                </a:lnTo>
                <a:lnTo>
                  <a:pt x="53460" y="422"/>
                </a:lnTo>
                <a:lnTo>
                  <a:pt x="48373" y="1656"/>
                </a:lnTo>
                <a:lnTo>
                  <a:pt x="43077" y="3432"/>
                </a:lnTo>
                <a:lnTo>
                  <a:pt x="38593" y="4615"/>
                </a:lnTo>
                <a:lnTo>
                  <a:pt x="31072" y="5930"/>
                </a:lnTo>
                <a:lnTo>
                  <a:pt x="27733" y="7233"/>
                </a:lnTo>
                <a:lnTo>
                  <a:pt x="24554" y="9055"/>
                </a:lnTo>
                <a:lnTo>
                  <a:pt x="15338" y="15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09"/>
          <p:cNvSpPr/>
          <p:nvPr/>
        </p:nvSpPr>
        <p:spPr>
          <a:xfrm>
            <a:off x="6779154" y="2015041"/>
            <a:ext cx="303202" cy="265245"/>
          </a:xfrm>
          <a:custGeom>
            <a:avLst/>
            <a:gdLst/>
            <a:ahLst/>
            <a:cxnLst/>
            <a:rect l="0" t="0" r="0" b="0"/>
            <a:pathLst>
              <a:path w="303202" h="265245">
                <a:moveTo>
                  <a:pt x="4551" y="85221"/>
                </a:moveTo>
                <a:lnTo>
                  <a:pt x="0" y="85221"/>
                </a:lnTo>
                <a:lnTo>
                  <a:pt x="6272" y="85221"/>
                </a:lnTo>
                <a:lnTo>
                  <a:pt x="11412" y="86174"/>
                </a:lnTo>
                <a:lnTo>
                  <a:pt x="17698" y="87761"/>
                </a:lnTo>
                <a:lnTo>
                  <a:pt x="24746" y="89772"/>
                </a:lnTo>
                <a:lnTo>
                  <a:pt x="30397" y="91113"/>
                </a:lnTo>
                <a:lnTo>
                  <a:pt x="39215" y="92602"/>
                </a:lnTo>
                <a:lnTo>
                  <a:pt x="43853" y="92047"/>
                </a:lnTo>
                <a:lnTo>
                  <a:pt x="48850" y="90724"/>
                </a:lnTo>
                <a:lnTo>
                  <a:pt x="54086" y="88890"/>
                </a:lnTo>
                <a:lnTo>
                  <a:pt x="62339" y="87667"/>
                </a:lnTo>
                <a:lnTo>
                  <a:pt x="72603" y="86852"/>
                </a:lnTo>
                <a:lnTo>
                  <a:pt x="84210" y="86308"/>
                </a:lnTo>
                <a:lnTo>
                  <a:pt x="94804" y="84993"/>
                </a:lnTo>
                <a:lnTo>
                  <a:pt x="104725" y="83164"/>
                </a:lnTo>
                <a:lnTo>
                  <a:pt x="114196" y="80992"/>
                </a:lnTo>
                <a:lnTo>
                  <a:pt x="123368" y="79544"/>
                </a:lnTo>
                <a:lnTo>
                  <a:pt x="132339" y="78579"/>
                </a:lnTo>
                <a:lnTo>
                  <a:pt x="141178" y="77936"/>
                </a:lnTo>
                <a:lnTo>
                  <a:pt x="149928" y="76554"/>
                </a:lnTo>
                <a:lnTo>
                  <a:pt x="158619" y="74681"/>
                </a:lnTo>
                <a:lnTo>
                  <a:pt x="167270" y="72479"/>
                </a:lnTo>
                <a:lnTo>
                  <a:pt x="178753" y="69106"/>
                </a:lnTo>
                <a:lnTo>
                  <a:pt x="206752" y="60279"/>
                </a:lnTo>
                <a:lnTo>
                  <a:pt x="218409" y="57163"/>
                </a:lnTo>
                <a:lnTo>
                  <a:pt x="228085" y="55086"/>
                </a:lnTo>
                <a:lnTo>
                  <a:pt x="236441" y="53701"/>
                </a:lnTo>
                <a:lnTo>
                  <a:pt x="243917" y="50873"/>
                </a:lnTo>
                <a:lnTo>
                  <a:pt x="250806" y="47082"/>
                </a:lnTo>
                <a:lnTo>
                  <a:pt x="257303" y="42650"/>
                </a:lnTo>
                <a:lnTo>
                  <a:pt x="263540" y="38743"/>
                </a:lnTo>
                <a:lnTo>
                  <a:pt x="269603" y="35186"/>
                </a:lnTo>
                <a:lnTo>
                  <a:pt x="275549" y="31861"/>
                </a:lnTo>
                <a:lnTo>
                  <a:pt x="284697" y="25628"/>
                </a:lnTo>
                <a:lnTo>
                  <a:pt x="288470" y="22632"/>
                </a:lnTo>
                <a:lnTo>
                  <a:pt x="290985" y="19683"/>
                </a:lnTo>
                <a:lnTo>
                  <a:pt x="292662" y="16764"/>
                </a:lnTo>
                <a:lnTo>
                  <a:pt x="293780" y="13865"/>
                </a:lnTo>
                <a:lnTo>
                  <a:pt x="297562" y="8105"/>
                </a:lnTo>
                <a:lnTo>
                  <a:pt x="303201" y="1196"/>
                </a:lnTo>
                <a:lnTo>
                  <a:pt x="302710" y="630"/>
                </a:lnTo>
                <a:lnTo>
                  <a:pt x="301431" y="252"/>
                </a:lnTo>
                <a:lnTo>
                  <a:pt x="299626" y="0"/>
                </a:lnTo>
                <a:lnTo>
                  <a:pt x="297470" y="5547"/>
                </a:lnTo>
                <a:lnTo>
                  <a:pt x="295080" y="14960"/>
                </a:lnTo>
                <a:lnTo>
                  <a:pt x="292534" y="26950"/>
                </a:lnTo>
                <a:lnTo>
                  <a:pt x="290837" y="42564"/>
                </a:lnTo>
                <a:lnTo>
                  <a:pt x="289706" y="60593"/>
                </a:lnTo>
                <a:lnTo>
                  <a:pt x="288114" y="109674"/>
                </a:lnTo>
                <a:lnTo>
                  <a:pt x="287890" y="121525"/>
                </a:lnTo>
                <a:lnTo>
                  <a:pt x="286789" y="132284"/>
                </a:lnTo>
                <a:lnTo>
                  <a:pt x="285102" y="142314"/>
                </a:lnTo>
                <a:lnTo>
                  <a:pt x="283025" y="151858"/>
                </a:lnTo>
                <a:lnTo>
                  <a:pt x="281640" y="161078"/>
                </a:lnTo>
                <a:lnTo>
                  <a:pt x="280717" y="170082"/>
                </a:lnTo>
                <a:lnTo>
                  <a:pt x="280101" y="178943"/>
                </a:lnTo>
                <a:lnTo>
                  <a:pt x="278739" y="186755"/>
                </a:lnTo>
                <a:lnTo>
                  <a:pt x="276878" y="193868"/>
                </a:lnTo>
                <a:lnTo>
                  <a:pt x="274685" y="200515"/>
                </a:lnTo>
                <a:lnTo>
                  <a:pt x="273222" y="206851"/>
                </a:lnTo>
                <a:lnTo>
                  <a:pt x="272248" y="212980"/>
                </a:lnTo>
                <a:lnTo>
                  <a:pt x="271598" y="218971"/>
                </a:lnTo>
                <a:lnTo>
                  <a:pt x="272117" y="223918"/>
                </a:lnTo>
                <a:lnTo>
                  <a:pt x="273416" y="228168"/>
                </a:lnTo>
                <a:lnTo>
                  <a:pt x="275234" y="231954"/>
                </a:lnTo>
                <a:lnTo>
                  <a:pt x="276447" y="236383"/>
                </a:lnTo>
                <a:lnTo>
                  <a:pt x="277254" y="241241"/>
                </a:lnTo>
                <a:lnTo>
                  <a:pt x="277793" y="246384"/>
                </a:lnTo>
                <a:lnTo>
                  <a:pt x="279105" y="250766"/>
                </a:lnTo>
                <a:lnTo>
                  <a:pt x="283102" y="258174"/>
                </a:lnTo>
                <a:lnTo>
                  <a:pt x="287443" y="265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0"/>
          <p:cNvSpPr/>
          <p:nvPr/>
        </p:nvSpPr>
        <p:spPr>
          <a:xfrm>
            <a:off x="7175739" y="2057400"/>
            <a:ext cx="180525" cy="204966"/>
          </a:xfrm>
          <a:custGeom>
            <a:avLst/>
            <a:gdLst/>
            <a:ahLst/>
            <a:cxnLst/>
            <a:rect l="0" t="0" r="0" b="0"/>
            <a:pathLst>
              <a:path w="180525" h="204966">
                <a:moveTo>
                  <a:pt x="19445" y="0"/>
                </a:moveTo>
                <a:lnTo>
                  <a:pt x="19445" y="4550"/>
                </a:lnTo>
                <a:lnTo>
                  <a:pt x="18493" y="8749"/>
                </a:lnTo>
                <a:lnTo>
                  <a:pt x="16906" y="14405"/>
                </a:lnTo>
                <a:lnTo>
                  <a:pt x="14894" y="21033"/>
                </a:lnTo>
                <a:lnTo>
                  <a:pt x="13554" y="28309"/>
                </a:lnTo>
                <a:lnTo>
                  <a:pt x="12660" y="36018"/>
                </a:lnTo>
                <a:lnTo>
                  <a:pt x="12065" y="44014"/>
                </a:lnTo>
                <a:lnTo>
                  <a:pt x="9763" y="57918"/>
                </a:lnTo>
                <a:lnTo>
                  <a:pt x="2125" y="96226"/>
                </a:lnTo>
                <a:lnTo>
                  <a:pt x="278" y="111775"/>
                </a:lnTo>
                <a:lnTo>
                  <a:pt x="0" y="124047"/>
                </a:lnTo>
                <a:lnTo>
                  <a:pt x="767" y="134133"/>
                </a:lnTo>
                <a:lnTo>
                  <a:pt x="2231" y="142762"/>
                </a:lnTo>
                <a:lnTo>
                  <a:pt x="4159" y="150419"/>
                </a:lnTo>
                <a:lnTo>
                  <a:pt x="6397" y="157429"/>
                </a:lnTo>
                <a:lnTo>
                  <a:pt x="9794" y="164960"/>
                </a:lnTo>
                <a:lnTo>
                  <a:pt x="13964" y="172838"/>
                </a:lnTo>
                <a:lnTo>
                  <a:pt x="18648" y="180948"/>
                </a:lnTo>
                <a:lnTo>
                  <a:pt x="22724" y="187307"/>
                </a:lnTo>
                <a:lnTo>
                  <a:pt x="26394" y="192499"/>
                </a:lnTo>
                <a:lnTo>
                  <a:pt x="29793" y="196912"/>
                </a:lnTo>
                <a:lnTo>
                  <a:pt x="33964" y="199855"/>
                </a:lnTo>
                <a:lnTo>
                  <a:pt x="38650" y="201816"/>
                </a:lnTo>
                <a:lnTo>
                  <a:pt x="43678" y="203124"/>
                </a:lnTo>
                <a:lnTo>
                  <a:pt x="48936" y="203996"/>
                </a:lnTo>
                <a:lnTo>
                  <a:pt x="54346" y="204577"/>
                </a:lnTo>
                <a:lnTo>
                  <a:pt x="59858" y="204965"/>
                </a:lnTo>
                <a:lnTo>
                  <a:pt x="65437" y="204270"/>
                </a:lnTo>
                <a:lnTo>
                  <a:pt x="71062" y="202855"/>
                </a:lnTo>
                <a:lnTo>
                  <a:pt x="76716" y="200959"/>
                </a:lnTo>
                <a:lnTo>
                  <a:pt x="82391" y="197790"/>
                </a:lnTo>
                <a:lnTo>
                  <a:pt x="88079" y="193772"/>
                </a:lnTo>
                <a:lnTo>
                  <a:pt x="93776" y="189189"/>
                </a:lnTo>
                <a:lnTo>
                  <a:pt x="99479" y="185181"/>
                </a:lnTo>
                <a:lnTo>
                  <a:pt x="105187" y="181556"/>
                </a:lnTo>
                <a:lnTo>
                  <a:pt x="110896" y="178187"/>
                </a:lnTo>
                <a:lnTo>
                  <a:pt x="118513" y="171179"/>
                </a:lnTo>
                <a:lnTo>
                  <a:pt x="127400" y="161744"/>
                </a:lnTo>
                <a:lnTo>
                  <a:pt x="137135" y="150692"/>
                </a:lnTo>
                <a:lnTo>
                  <a:pt x="144578" y="141419"/>
                </a:lnTo>
                <a:lnTo>
                  <a:pt x="150492" y="133331"/>
                </a:lnTo>
                <a:lnTo>
                  <a:pt x="155387" y="126035"/>
                </a:lnTo>
                <a:lnTo>
                  <a:pt x="159603" y="118313"/>
                </a:lnTo>
                <a:lnTo>
                  <a:pt x="163367" y="110308"/>
                </a:lnTo>
                <a:lnTo>
                  <a:pt x="166829" y="102113"/>
                </a:lnTo>
                <a:lnTo>
                  <a:pt x="173214" y="87928"/>
                </a:lnTo>
                <a:lnTo>
                  <a:pt x="176251" y="81479"/>
                </a:lnTo>
                <a:lnTo>
                  <a:pt x="178274" y="74322"/>
                </a:lnTo>
                <a:lnTo>
                  <a:pt x="179624" y="66693"/>
                </a:lnTo>
                <a:lnTo>
                  <a:pt x="180524" y="58749"/>
                </a:lnTo>
                <a:lnTo>
                  <a:pt x="180171" y="51548"/>
                </a:lnTo>
                <a:lnTo>
                  <a:pt x="178984" y="44843"/>
                </a:lnTo>
                <a:lnTo>
                  <a:pt x="177240" y="38468"/>
                </a:lnTo>
                <a:lnTo>
                  <a:pt x="175124" y="32312"/>
                </a:lnTo>
                <a:lnTo>
                  <a:pt x="172761" y="26304"/>
                </a:lnTo>
                <a:lnTo>
                  <a:pt x="170233" y="20393"/>
                </a:lnTo>
                <a:lnTo>
                  <a:pt x="166643" y="16453"/>
                </a:lnTo>
                <a:lnTo>
                  <a:pt x="162345" y="13826"/>
                </a:lnTo>
                <a:lnTo>
                  <a:pt x="157574" y="12075"/>
                </a:lnTo>
                <a:lnTo>
                  <a:pt x="152489" y="9955"/>
                </a:lnTo>
                <a:lnTo>
                  <a:pt x="147194" y="7589"/>
                </a:lnTo>
                <a:lnTo>
                  <a:pt x="141759" y="5059"/>
                </a:lnTo>
                <a:lnTo>
                  <a:pt x="135278" y="3373"/>
                </a:lnTo>
                <a:lnTo>
                  <a:pt x="128100" y="2248"/>
                </a:lnTo>
                <a:lnTo>
                  <a:pt x="120456" y="1499"/>
                </a:lnTo>
                <a:lnTo>
                  <a:pt x="112503" y="999"/>
                </a:lnTo>
                <a:lnTo>
                  <a:pt x="96048" y="444"/>
                </a:lnTo>
                <a:lnTo>
                  <a:pt x="82896" y="2201"/>
                </a:lnTo>
                <a:lnTo>
                  <a:pt x="66508" y="5277"/>
                </a:lnTo>
                <a:lnTo>
                  <a:pt x="47963" y="9233"/>
                </a:lnTo>
                <a:lnTo>
                  <a:pt x="34648" y="12823"/>
                </a:lnTo>
                <a:lnTo>
                  <a:pt x="24818" y="16168"/>
                </a:lnTo>
                <a:lnTo>
                  <a:pt x="2301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1"/>
          <p:cNvSpPr/>
          <p:nvPr/>
        </p:nvSpPr>
        <p:spPr>
          <a:xfrm>
            <a:off x="7786687" y="2104152"/>
            <a:ext cx="265748" cy="21829"/>
          </a:xfrm>
          <a:custGeom>
            <a:avLst/>
            <a:gdLst/>
            <a:ahLst/>
            <a:cxnLst/>
            <a:rect l="0" t="0" r="0" b="0"/>
            <a:pathLst>
              <a:path w="265748" h="21829">
                <a:moveTo>
                  <a:pt x="0" y="21828"/>
                </a:moveTo>
                <a:lnTo>
                  <a:pt x="18204" y="21828"/>
                </a:lnTo>
                <a:lnTo>
                  <a:pt x="25471" y="20875"/>
                </a:lnTo>
                <a:lnTo>
                  <a:pt x="32221" y="19287"/>
                </a:lnTo>
                <a:lnTo>
                  <a:pt x="38626" y="17277"/>
                </a:lnTo>
                <a:lnTo>
                  <a:pt x="45753" y="15936"/>
                </a:lnTo>
                <a:lnTo>
                  <a:pt x="53362" y="15043"/>
                </a:lnTo>
                <a:lnTo>
                  <a:pt x="61292" y="14446"/>
                </a:lnTo>
                <a:lnTo>
                  <a:pt x="87884" y="11245"/>
                </a:lnTo>
                <a:lnTo>
                  <a:pt x="104309" y="9057"/>
                </a:lnTo>
                <a:lnTo>
                  <a:pt x="118117" y="7599"/>
                </a:lnTo>
                <a:lnTo>
                  <a:pt x="130179" y="6627"/>
                </a:lnTo>
                <a:lnTo>
                  <a:pt x="141079" y="5979"/>
                </a:lnTo>
                <a:lnTo>
                  <a:pt x="154060" y="4594"/>
                </a:lnTo>
                <a:lnTo>
                  <a:pt x="183724" y="516"/>
                </a:lnTo>
                <a:lnTo>
                  <a:pt x="198682" y="0"/>
                </a:lnTo>
                <a:lnTo>
                  <a:pt x="213418" y="608"/>
                </a:lnTo>
                <a:lnTo>
                  <a:pt x="244210" y="3475"/>
                </a:lnTo>
                <a:lnTo>
                  <a:pt x="265747" y="4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2"/>
          <p:cNvSpPr/>
          <p:nvPr/>
        </p:nvSpPr>
        <p:spPr>
          <a:xfrm>
            <a:off x="8027190" y="2005964"/>
            <a:ext cx="59536" cy="282894"/>
          </a:xfrm>
          <a:custGeom>
            <a:avLst/>
            <a:gdLst/>
            <a:ahLst/>
            <a:cxnLst/>
            <a:rect l="0" t="0" r="0" b="0"/>
            <a:pathLst>
              <a:path w="59536" h="282894">
                <a:moveTo>
                  <a:pt x="59535" y="0"/>
                </a:moveTo>
                <a:lnTo>
                  <a:pt x="54984" y="13653"/>
                </a:lnTo>
                <a:lnTo>
                  <a:pt x="53643" y="19580"/>
                </a:lnTo>
                <a:lnTo>
                  <a:pt x="52750" y="25436"/>
                </a:lnTo>
                <a:lnTo>
                  <a:pt x="52154" y="31245"/>
                </a:lnTo>
                <a:lnTo>
                  <a:pt x="50804" y="38928"/>
                </a:lnTo>
                <a:lnTo>
                  <a:pt x="48951" y="47859"/>
                </a:lnTo>
                <a:lnTo>
                  <a:pt x="46765" y="57624"/>
                </a:lnTo>
                <a:lnTo>
                  <a:pt x="43401" y="66991"/>
                </a:lnTo>
                <a:lnTo>
                  <a:pt x="39254" y="76093"/>
                </a:lnTo>
                <a:lnTo>
                  <a:pt x="34584" y="85019"/>
                </a:lnTo>
                <a:lnTo>
                  <a:pt x="30518" y="93827"/>
                </a:lnTo>
                <a:lnTo>
                  <a:pt x="26856" y="102557"/>
                </a:lnTo>
                <a:lnTo>
                  <a:pt x="23462" y="111234"/>
                </a:lnTo>
                <a:lnTo>
                  <a:pt x="21198" y="119876"/>
                </a:lnTo>
                <a:lnTo>
                  <a:pt x="19690" y="128495"/>
                </a:lnTo>
                <a:lnTo>
                  <a:pt x="18684" y="137098"/>
                </a:lnTo>
                <a:lnTo>
                  <a:pt x="17060" y="145692"/>
                </a:lnTo>
                <a:lnTo>
                  <a:pt x="15026" y="154278"/>
                </a:lnTo>
                <a:lnTo>
                  <a:pt x="12717" y="162860"/>
                </a:lnTo>
                <a:lnTo>
                  <a:pt x="7612" y="180015"/>
                </a:lnTo>
                <a:lnTo>
                  <a:pt x="4917" y="188590"/>
                </a:lnTo>
                <a:lnTo>
                  <a:pt x="3121" y="197164"/>
                </a:lnTo>
                <a:lnTo>
                  <a:pt x="1923" y="205738"/>
                </a:lnTo>
                <a:lnTo>
                  <a:pt x="1124" y="214311"/>
                </a:lnTo>
                <a:lnTo>
                  <a:pt x="592" y="222885"/>
                </a:lnTo>
                <a:lnTo>
                  <a:pt x="0" y="240030"/>
                </a:lnTo>
                <a:lnTo>
                  <a:pt x="795" y="247650"/>
                </a:lnTo>
                <a:lnTo>
                  <a:pt x="2277" y="254635"/>
                </a:lnTo>
                <a:lnTo>
                  <a:pt x="4218" y="261197"/>
                </a:lnTo>
                <a:lnTo>
                  <a:pt x="5511" y="266524"/>
                </a:lnTo>
                <a:lnTo>
                  <a:pt x="6375" y="271028"/>
                </a:lnTo>
                <a:lnTo>
                  <a:pt x="810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3"/>
          <p:cNvSpPr/>
          <p:nvPr/>
        </p:nvSpPr>
        <p:spPr>
          <a:xfrm>
            <a:off x="8155305" y="2033389"/>
            <a:ext cx="166682" cy="221127"/>
          </a:xfrm>
          <a:custGeom>
            <a:avLst/>
            <a:gdLst/>
            <a:ahLst/>
            <a:cxnLst/>
            <a:rect l="0" t="0" r="0" b="0"/>
            <a:pathLst>
              <a:path w="166682" h="221127">
                <a:moveTo>
                  <a:pt x="68579" y="58300"/>
                </a:moveTo>
                <a:lnTo>
                  <a:pt x="59478" y="62851"/>
                </a:lnTo>
                <a:lnTo>
                  <a:pt x="55844" y="65144"/>
                </a:lnTo>
                <a:lnTo>
                  <a:pt x="52469" y="67626"/>
                </a:lnTo>
                <a:lnTo>
                  <a:pt x="49267" y="70232"/>
                </a:lnTo>
                <a:lnTo>
                  <a:pt x="46179" y="74828"/>
                </a:lnTo>
                <a:lnTo>
                  <a:pt x="43168" y="80749"/>
                </a:lnTo>
                <a:lnTo>
                  <a:pt x="40209" y="87554"/>
                </a:lnTo>
                <a:lnTo>
                  <a:pt x="37284" y="98757"/>
                </a:lnTo>
                <a:lnTo>
                  <a:pt x="34381" y="112894"/>
                </a:lnTo>
                <a:lnTo>
                  <a:pt x="31492" y="128986"/>
                </a:lnTo>
                <a:lnTo>
                  <a:pt x="29568" y="141619"/>
                </a:lnTo>
                <a:lnTo>
                  <a:pt x="28284" y="151946"/>
                </a:lnTo>
                <a:lnTo>
                  <a:pt x="27429" y="160736"/>
                </a:lnTo>
                <a:lnTo>
                  <a:pt x="27811" y="169453"/>
                </a:lnTo>
                <a:lnTo>
                  <a:pt x="29017" y="178122"/>
                </a:lnTo>
                <a:lnTo>
                  <a:pt x="30775" y="186759"/>
                </a:lnTo>
                <a:lnTo>
                  <a:pt x="32899" y="193470"/>
                </a:lnTo>
                <a:lnTo>
                  <a:pt x="35268" y="198896"/>
                </a:lnTo>
                <a:lnTo>
                  <a:pt x="37799" y="203466"/>
                </a:lnTo>
                <a:lnTo>
                  <a:pt x="40439" y="207465"/>
                </a:lnTo>
                <a:lnTo>
                  <a:pt x="43152" y="211084"/>
                </a:lnTo>
                <a:lnTo>
                  <a:pt x="45913" y="214448"/>
                </a:lnTo>
                <a:lnTo>
                  <a:pt x="48706" y="216692"/>
                </a:lnTo>
                <a:lnTo>
                  <a:pt x="51521" y="218187"/>
                </a:lnTo>
                <a:lnTo>
                  <a:pt x="54350" y="219184"/>
                </a:lnTo>
                <a:lnTo>
                  <a:pt x="58140" y="219849"/>
                </a:lnTo>
                <a:lnTo>
                  <a:pt x="62573" y="220292"/>
                </a:lnTo>
                <a:lnTo>
                  <a:pt x="71625" y="220784"/>
                </a:lnTo>
                <a:lnTo>
                  <a:pt x="78823" y="221003"/>
                </a:lnTo>
                <a:lnTo>
                  <a:pt x="92782" y="221126"/>
                </a:lnTo>
                <a:lnTo>
                  <a:pt x="97096" y="220191"/>
                </a:lnTo>
                <a:lnTo>
                  <a:pt x="100926" y="218615"/>
                </a:lnTo>
                <a:lnTo>
                  <a:pt x="104432" y="216612"/>
                </a:lnTo>
                <a:lnTo>
                  <a:pt x="113406" y="211846"/>
                </a:lnTo>
                <a:lnTo>
                  <a:pt x="118467" y="209242"/>
                </a:lnTo>
                <a:lnTo>
                  <a:pt x="122793" y="206553"/>
                </a:lnTo>
                <a:lnTo>
                  <a:pt x="126629" y="203808"/>
                </a:lnTo>
                <a:lnTo>
                  <a:pt x="130139" y="201025"/>
                </a:lnTo>
                <a:lnTo>
                  <a:pt x="133432" y="198218"/>
                </a:lnTo>
                <a:lnTo>
                  <a:pt x="136580" y="195394"/>
                </a:lnTo>
                <a:lnTo>
                  <a:pt x="139630" y="192559"/>
                </a:lnTo>
                <a:lnTo>
                  <a:pt x="142617" y="188763"/>
                </a:lnTo>
                <a:lnTo>
                  <a:pt x="145561" y="184328"/>
                </a:lnTo>
                <a:lnTo>
                  <a:pt x="148474" y="179466"/>
                </a:lnTo>
                <a:lnTo>
                  <a:pt x="151370" y="174321"/>
                </a:lnTo>
                <a:lnTo>
                  <a:pt x="157128" y="163523"/>
                </a:lnTo>
                <a:lnTo>
                  <a:pt x="165725" y="146733"/>
                </a:lnTo>
                <a:lnTo>
                  <a:pt x="166681" y="141068"/>
                </a:lnTo>
                <a:lnTo>
                  <a:pt x="166365" y="135386"/>
                </a:lnTo>
                <a:lnTo>
                  <a:pt x="165202" y="129694"/>
                </a:lnTo>
                <a:lnTo>
                  <a:pt x="159016" y="103478"/>
                </a:lnTo>
                <a:lnTo>
                  <a:pt x="156493" y="95087"/>
                </a:lnTo>
                <a:lnTo>
                  <a:pt x="153859" y="87587"/>
                </a:lnTo>
                <a:lnTo>
                  <a:pt x="151149" y="80682"/>
                </a:lnTo>
                <a:lnTo>
                  <a:pt x="147439" y="74174"/>
                </a:lnTo>
                <a:lnTo>
                  <a:pt x="143059" y="67931"/>
                </a:lnTo>
                <a:lnTo>
                  <a:pt x="138236" y="61863"/>
                </a:lnTo>
                <a:lnTo>
                  <a:pt x="134068" y="55913"/>
                </a:lnTo>
                <a:lnTo>
                  <a:pt x="130335" y="50041"/>
                </a:lnTo>
                <a:lnTo>
                  <a:pt x="126895" y="44222"/>
                </a:lnTo>
                <a:lnTo>
                  <a:pt x="122696" y="39390"/>
                </a:lnTo>
                <a:lnTo>
                  <a:pt x="117993" y="35216"/>
                </a:lnTo>
                <a:lnTo>
                  <a:pt x="112951" y="31481"/>
                </a:lnTo>
                <a:lnTo>
                  <a:pt x="107686" y="28038"/>
                </a:lnTo>
                <a:lnTo>
                  <a:pt x="102271" y="24791"/>
                </a:lnTo>
                <a:lnTo>
                  <a:pt x="96755" y="21673"/>
                </a:lnTo>
                <a:lnTo>
                  <a:pt x="90221" y="18642"/>
                </a:lnTo>
                <a:lnTo>
                  <a:pt x="83007" y="15669"/>
                </a:lnTo>
                <a:lnTo>
                  <a:pt x="75341" y="12735"/>
                </a:lnTo>
                <a:lnTo>
                  <a:pt x="68324" y="9826"/>
                </a:lnTo>
                <a:lnTo>
                  <a:pt x="61742" y="6934"/>
                </a:lnTo>
                <a:lnTo>
                  <a:pt x="55448" y="4054"/>
                </a:lnTo>
                <a:lnTo>
                  <a:pt x="49348" y="2134"/>
                </a:lnTo>
                <a:lnTo>
                  <a:pt x="43375" y="853"/>
                </a:lnTo>
                <a:lnTo>
                  <a:pt x="37490" y="0"/>
                </a:lnTo>
                <a:lnTo>
                  <a:pt x="30709" y="383"/>
                </a:lnTo>
                <a:lnTo>
                  <a:pt x="23330" y="1592"/>
                </a:lnTo>
                <a:lnTo>
                  <a:pt x="0" y="68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4"/>
          <p:cNvSpPr/>
          <p:nvPr/>
        </p:nvSpPr>
        <p:spPr>
          <a:xfrm>
            <a:off x="6776859" y="2537460"/>
            <a:ext cx="306884" cy="188120"/>
          </a:xfrm>
          <a:custGeom>
            <a:avLst/>
            <a:gdLst/>
            <a:ahLst/>
            <a:cxnLst/>
            <a:rect l="0" t="0" r="0" b="0"/>
            <a:pathLst>
              <a:path w="306884" h="188120">
                <a:moveTo>
                  <a:pt x="101143" y="0"/>
                </a:moveTo>
                <a:lnTo>
                  <a:pt x="96592" y="9101"/>
                </a:lnTo>
                <a:lnTo>
                  <a:pt x="94299" y="12735"/>
                </a:lnTo>
                <a:lnTo>
                  <a:pt x="91818" y="16110"/>
                </a:lnTo>
                <a:lnTo>
                  <a:pt x="89211" y="19312"/>
                </a:lnTo>
                <a:lnTo>
                  <a:pt x="86521" y="23352"/>
                </a:lnTo>
                <a:lnTo>
                  <a:pt x="83775" y="27950"/>
                </a:lnTo>
                <a:lnTo>
                  <a:pt x="80992" y="32921"/>
                </a:lnTo>
                <a:lnTo>
                  <a:pt x="63423" y="62671"/>
                </a:lnTo>
                <a:lnTo>
                  <a:pt x="56947" y="72260"/>
                </a:lnTo>
                <a:lnTo>
                  <a:pt x="50724" y="80559"/>
                </a:lnTo>
                <a:lnTo>
                  <a:pt x="44670" y="87995"/>
                </a:lnTo>
                <a:lnTo>
                  <a:pt x="36824" y="98669"/>
                </a:lnTo>
                <a:lnTo>
                  <a:pt x="17947" y="125767"/>
                </a:lnTo>
                <a:lnTo>
                  <a:pt x="11389" y="136232"/>
                </a:lnTo>
                <a:lnTo>
                  <a:pt x="7017" y="144161"/>
                </a:lnTo>
                <a:lnTo>
                  <a:pt x="4103" y="150400"/>
                </a:lnTo>
                <a:lnTo>
                  <a:pt x="2159" y="155512"/>
                </a:lnTo>
                <a:lnTo>
                  <a:pt x="864" y="159872"/>
                </a:lnTo>
                <a:lnTo>
                  <a:pt x="0" y="163731"/>
                </a:lnTo>
                <a:lnTo>
                  <a:pt x="377" y="166304"/>
                </a:lnTo>
                <a:lnTo>
                  <a:pt x="1581" y="168019"/>
                </a:lnTo>
                <a:lnTo>
                  <a:pt x="7826" y="172973"/>
                </a:lnTo>
                <a:lnTo>
                  <a:pt x="13948" y="177842"/>
                </a:lnTo>
                <a:lnTo>
                  <a:pt x="23020" y="183180"/>
                </a:lnTo>
                <a:lnTo>
                  <a:pt x="30862" y="186188"/>
                </a:lnTo>
                <a:lnTo>
                  <a:pt x="34287" y="186991"/>
                </a:lnTo>
                <a:lnTo>
                  <a:pt x="44189" y="187525"/>
                </a:lnTo>
                <a:lnTo>
                  <a:pt x="75513" y="188119"/>
                </a:lnTo>
                <a:lnTo>
                  <a:pt x="100249" y="187325"/>
                </a:lnTo>
                <a:lnTo>
                  <a:pt x="163293" y="183903"/>
                </a:lnTo>
                <a:lnTo>
                  <a:pt x="190201" y="181657"/>
                </a:lnTo>
                <a:lnTo>
                  <a:pt x="212903" y="179207"/>
                </a:lnTo>
                <a:lnTo>
                  <a:pt x="232799" y="176621"/>
                </a:lnTo>
                <a:lnTo>
                  <a:pt x="247969" y="174897"/>
                </a:lnTo>
                <a:lnTo>
                  <a:pt x="259987" y="173748"/>
                </a:lnTo>
                <a:lnTo>
                  <a:pt x="269904" y="172982"/>
                </a:lnTo>
                <a:lnTo>
                  <a:pt x="278421" y="172471"/>
                </a:lnTo>
                <a:lnTo>
                  <a:pt x="306883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5"/>
          <p:cNvSpPr/>
          <p:nvPr/>
        </p:nvSpPr>
        <p:spPr>
          <a:xfrm>
            <a:off x="6972342" y="2537460"/>
            <a:ext cx="42821" cy="394336"/>
          </a:xfrm>
          <a:custGeom>
            <a:avLst/>
            <a:gdLst/>
            <a:ahLst/>
            <a:cxnLst/>
            <a:rect l="0" t="0" r="0" b="0"/>
            <a:pathLst>
              <a:path w="42821" h="394336">
                <a:moveTo>
                  <a:pt x="42820" y="0"/>
                </a:moveTo>
                <a:lnTo>
                  <a:pt x="33718" y="4551"/>
                </a:lnTo>
                <a:lnTo>
                  <a:pt x="31038" y="6844"/>
                </a:lnTo>
                <a:lnTo>
                  <a:pt x="29250" y="9325"/>
                </a:lnTo>
                <a:lnTo>
                  <a:pt x="28058" y="11931"/>
                </a:lnTo>
                <a:lnTo>
                  <a:pt x="26734" y="19908"/>
                </a:lnTo>
                <a:lnTo>
                  <a:pt x="26381" y="24702"/>
                </a:lnTo>
                <a:lnTo>
                  <a:pt x="25194" y="33612"/>
                </a:lnTo>
                <a:lnTo>
                  <a:pt x="21334" y="58754"/>
                </a:lnTo>
                <a:lnTo>
                  <a:pt x="18971" y="70602"/>
                </a:lnTo>
                <a:lnTo>
                  <a:pt x="16443" y="81357"/>
                </a:lnTo>
                <a:lnTo>
                  <a:pt x="13805" y="91386"/>
                </a:lnTo>
                <a:lnTo>
                  <a:pt x="11094" y="109501"/>
                </a:lnTo>
                <a:lnTo>
                  <a:pt x="8335" y="133008"/>
                </a:lnTo>
                <a:lnTo>
                  <a:pt x="5542" y="160110"/>
                </a:lnTo>
                <a:lnTo>
                  <a:pt x="3681" y="183892"/>
                </a:lnTo>
                <a:lnTo>
                  <a:pt x="2440" y="205462"/>
                </a:lnTo>
                <a:lnTo>
                  <a:pt x="1061" y="242764"/>
                </a:lnTo>
                <a:lnTo>
                  <a:pt x="175" y="292675"/>
                </a:lnTo>
                <a:lnTo>
                  <a:pt x="0" y="321443"/>
                </a:lnTo>
                <a:lnTo>
                  <a:pt x="939" y="329548"/>
                </a:lnTo>
                <a:lnTo>
                  <a:pt x="2516" y="338761"/>
                </a:lnTo>
                <a:lnTo>
                  <a:pt x="4521" y="348713"/>
                </a:lnTo>
                <a:lnTo>
                  <a:pt x="7762" y="357253"/>
                </a:lnTo>
                <a:lnTo>
                  <a:pt x="11828" y="364851"/>
                </a:lnTo>
                <a:lnTo>
                  <a:pt x="16444" y="371821"/>
                </a:lnTo>
                <a:lnTo>
                  <a:pt x="19521" y="377420"/>
                </a:lnTo>
                <a:lnTo>
                  <a:pt x="21572" y="382106"/>
                </a:lnTo>
                <a:lnTo>
                  <a:pt x="22940" y="386183"/>
                </a:lnTo>
                <a:lnTo>
                  <a:pt x="24804" y="388900"/>
                </a:lnTo>
                <a:lnTo>
                  <a:pt x="26999" y="390712"/>
                </a:lnTo>
                <a:lnTo>
                  <a:pt x="3424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16"/>
          <p:cNvSpPr/>
          <p:nvPr/>
        </p:nvSpPr>
        <p:spPr>
          <a:xfrm>
            <a:off x="7092315" y="2700337"/>
            <a:ext cx="188595" cy="222886"/>
          </a:xfrm>
          <a:custGeom>
            <a:avLst/>
            <a:gdLst/>
            <a:ahLst/>
            <a:cxnLst/>
            <a:rect l="0" t="0" r="0" b="0"/>
            <a:pathLst>
              <a:path w="188595" h="222886">
                <a:moveTo>
                  <a:pt x="0" y="0"/>
                </a:moveTo>
                <a:lnTo>
                  <a:pt x="9101" y="4551"/>
                </a:lnTo>
                <a:lnTo>
                  <a:pt x="12735" y="7797"/>
                </a:lnTo>
                <a:lnTo>
                  <a:pt x="16110" y="11865"/>
                </a:lnTo>
                <a:lnTo>
                  <a:pt x="19312" y="16483"/>
                </a:lnTo>
                <a:lnTo>
                  <a:pt x="22399" y="20513"/>
                </a:lnTo>
                <a:lnTo>
                  <a:pt x="25411" y="24153"/>
                </a:lnTo>
                <a:lnTo>
                  <a:pt x="28370" y="27532"/>
                </a:lnTo>
                <a:lnTo>
                  <a:pt x="34153" y="35500"/>
                </a:lnTo>
                <a:lnTo>
                  <a:pt x="50738" y="59593"/>
                </a:lnTo>
                <a:lnTo>
                  <a:pt x="58591" y="70209"/>
                </a:lnTo>
                <a:lnTo>
                  <a:pt x="65731" y="79191"/>
                </a:lnTo>
                <a:lnTo>
                  <a:pt x="72395" y="87084"/>
                </a:lnTo>
                <a:lnTo>
                  <a:pt x="77791" y="94251"/>
                </a:lnTo>
                <a:lnTo>
                  <a:pt x="82340" y="100934"/>
                </a:lnTo>
                <a:lnTo>
                  <a:pt x="86326" y="107294"/>
                </a:lnTo>
                <a:lnTo>
                  <a:pt x="90888" y="113439"/>
                </a:lnTo>
                <a:lnTo>
                  <a:pt x="95834" y="119441"/>
                </a:lnTo>
                <a:lnTo>
                  <a:pt x="101037" y="125348"/>
                </a:lnTo>
                <a:lnTo>
                  <a:pt x="107363" y="133095"/>
                </a:lnTo>
                <a:lnTo>
                  <a:pt x="122012" y="151863"/>
                </a:lnTo>
                <a:lnTo>
                  <a:pt x="128014" y="160297"/>
                </a:lnTo>
                <a:lnTo>
                  <a:pt x="132968" y="167825"/>
                </a:lnTo>
                <a:lnTo>
                  <a:pt x="137222" y="174748"/>
                </a:lnTo>
                <a:lnTo>
                  <a:pt x="141011" y="180316"/>
                </a:lnTo>
                <a:lnTo>
                  <a:pt x="144490" y="184981"/>
                </a:lnTo>
                <a:lnTo>
                  <a:pt x="147762" y="189043"/>
                </a:lnTo>
                <a:lnTo>
                  <a:pt x="151848" y="192704"/>
                </a:lnTo>
                <a:lnTo>
                  <a:pt x="156477" y="196097"/>
                </a:lnTo>
                <a:lnTo>
                  <a:pt x="188594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7"/>
          <p:cNvSpPr/>
          <p:nvPr/>
        </p:nvSpPr>
        <p:spPr>
          <a:xfrm>
            <a:off x="7075169" y="2666047"/>
            <a:ext cx="197169" cy="265749"/>
          </a:xfrm>
          <a:custGeom>
            <a:avLst/>
            <a:gdLst/>
            <a:ahLst/>
            <a:cxnLst/>
            <a:rect l="0" t="0" r="0" b="0"/>
            <a:pathLst>
              <a:path w="197169" h="265749">
                <a:moveTo>
                  <a:pt x="197168" y="0"/>
                </a:moveTo>
                <a:lnTo>
                  <a:pt x="183515" y="4551"/>
                </a:lnTo>
                <a:lnTo>
                  <a:pt x="178541" y="6844"/>
                </a:lnTo>
                <a:lnTo>
                  <a:pt x="174272" y="9325"/>
                </a:lnTo>
                <a:lnTo>
                  <a:pt x="170475" y="11932"/>
                </a:lnTo>
                <a:lnTo>
                  <a:pt x="166990" y="16527"/>
                </a:lnTo>
                <a:lnTo>
                  <a:pt x="163714" y="22448"/>
                </a:lnTo>
                <a:lnTo>
                  <a:pt x="160578" y="29253"/>
                </a:lnTo>
                <a:lnTo>
                  <a:pt x="156582" y="35695"/>
                </a:lnTo>
                <a:lnTo>
                  <a:pt x="152013" y="41894"/>
                </a:lnTo>
                <a:lnTo>
                  <a:pt x="147063" y="47932"/>
                </a:lnTo>
                <a:lnTo>
                  <a:pt x="133942" y="64801"/>
                </a:lnTo>
                <a:lnTo>
                  <a:pt x="113822" y="91665"/>
                </a:lnTo>
                <a:lnTo>
                  <a:pt x="65370" y="158076"/>
                </a:lnTo>
                <a:lnTo>
                  <a:pt x="44611" y="187414"/>
                </a:lnTo>
                <a:lnTo>
                  <a:pt x="37361" y="198285"/>
                </a:lnTo>
                <a:lnTo>
                  <a:pt x="31575" y="207437"/>
                </a:lnTo>
                <a:lnTo>
                  <a:pt x="26765" y="215444"/>
                </a:lnTo>
                <a:lnTo>
                  <a:pt x="22607" y="222687"/>
                </a:lnTo>
                <a:lnTo>
                  <a:pt x="15445" y="235815"/>
                </a:lnTo>
                <a:lnTo>
                  <a:pt x="12202" y="241030"/>
                </a:lnTo>
                <a:lnTo>
                  <a:pt x="9087" y="245459"/>
                </a:lnTo>
                <a:lnTo>
                  <a:pt x="4039" y="252920"/>
                </a:lnTo>
                <a:lnTo>
                  <a:pt x="2693" y="25624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18"/>
          <p:cNvSpPr/>
          <p:nvPr/>
        </p:nvSpPr>
        <p:spPr>
          <a:xfrm>
            <a:off x="7349490" y="2700337"/>
            <a:ext cx="274320" cy="51436"/>
          </a:xfrm>
          <a:custGeom>
            <a:avLst/>
            <a:gdLst/>
            <a:ahLst/>
            <a:cxnLst/>
            <a:rect l="0" t="0" r="0" b="0"/>
            <a:pathLst>
              <a:path w="274320" h="51436">
                <a:moveTo>
                  <a:pt x="0" y="51435"/>
                </a:moveTo>
                <a:lnTo>
                  <a:pt x="23863" y="39503"/>
                </a:lnTo>
                <a:lnTo>
                  <a:pt x="34006" y="36813"/>
                </a:lnTo>
                <a:lnTo>
                  <a:pt x="47436" y="34067"/>
                </a:lnTo>
                <a:lnTo>
                  <a:pt x="63056" y="31284"/>
                </a:lnTo>
                <a:lnTo>
                  <a:pt x="76328" y="28476"/>
                </a:lnTo>
                <a:lnTo>
                  <a:pt x="88032" y="25652"/>
                </a:lnTo>
                <a:lnTo>
                  <a:pt x="98693" y="22816"/>
                </a:lnTo>
                <a:lnTo>
                  <a:pt x="118158" y="17126"/>
                </a:lnTo>
                <a:lnTo>
                  <a:pt x="127350" y="14275"/>
                </a:lnTo>
                <a:lnTo>
                  <a:pt x="139192" y="11422"/>
                </a:lnTo>
                <a:lnTo>
                  <a:pt x="152803" y="8567"/>
                </a:lnTo>
                <a:lnTo>
                  <a:pt x="167591" y="5711"/>
                </a:lnTo>
                <a:lnTo>
                  <a:pt x="181259" y="3808"/>
                </a:lnTo>
                <a:lnTo>
                  <a:pt x="194182" y="2538"/>
                </a:lnTo>
                <a:lnTo>
                  <a:pt x="216795" y="1128"/>
                </a:lnTo>
                <a:lnTo>
                  <a:pt x="225493" y="75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19"/>
          <p:cNvSpPr/>
          <p:nvPr/>
        </p:nvSpPr>
        <p:spPr>
          <a:xfrm>
            <a:off x="7409497" y="2777489"/>
            <a:ext cx="274321" cy="51437"/>
          </a:xfrm>
          <a:custGeom>
            <a:avLst/>
            <a:gdLst/>
            <a:ahLst/>
            <a:cxnLst/>
            <a:rect l="0" t="0" r="0" b="0"/>
            <a:pathLst>
              <a:path w="274321" h="51437">
                <a:moveTo>
                  <a:pt x="0" y="51436"/>
                </a:moveTo>
                <a:lnTo>
                  <a:pt x="9102" y="42334"/>
                </a:lnTo>
                <a:lnTo>
                  <a:pt x="13687" y="39653"/>
                </a:lnTo>
                <a:lnTo>
                  <a:pt x="18651" y="37865"/>
                </a:lnTo>
                <a:lnTo>
                  <a:pt x="23864" y="36674"/>
                </a:lnTo>
                <a:lnTo>
                  <a:pt x="29244" y="34927"/>
                </a:lnTo>
                <a:lnTo>
                  <a:pt x="34736" y="32810"/>
                </a:lnTo>
                <a:lnTo>
                  <a:pt x="40302" y="30446"/>
                </a:lnTo>
                <a:lnTo>
                  <a:pt x="46871" y="27917"/>
                </a:lnTo>
                <a:lnTo>
                  <a:pt x="61789" y="22568"/>
                </a:lnTo>
                <a:lnTo>
                  <a:pt x="69768" y="20760"/>
                </a:lnTo>
                <a:lnTo>
                  <a:pt x="77945" y="19555"/>
                </a:lnTo>
                <a:lnTo>
                  <a:pt x="86253" y="18752"/>
                </a:lnTo>
                <a:lnTo>
                  <a:pt x="98459" y="16312"/>
                </a:lnTo>
                <a:lnTo>
                  <a:pt x="113265" y="12780"/>
                </a:lnTo>
                <a:lnTo>
                  <a:pt x="129803" y="8520"/>
                </a:lnTo>
                <a:lnTo>
                  <a:pt x="143685" y="5680"/>
                </a:lnTo>
                <a:lnTo>
                  <a:pt x="155798" y="3787"/>
                </a:lnTo>
                <a:lnTo>
                  <a:pt x="166731" y="2525"/>
                </a:lnTo>
                <a:lnTo>
                  <a:pt x="176876" y="1683"/>
                </a:lnTo>
                <a:lnTo>
                  <a:pt x="186498" y="1123"/>
                </a:lnTo>
                <a:lnTo>
                  <a:pt x="195769" y="7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0"/>
          <p:cNvSpPr/>
          <p:nvPr/>
        </p:nvSpPr>
        <p:spPr>
          <a:xfrm>
            <a:off x="7752663" y="2597467"/>
            <a:ext cx="179757" cy="349737"/>
          </a:xfrm>
          <a:custGeom>
            <a:avLst/>
            <a:gdLst/>
            <a:ahLst/>
            <a:cxnLst/>
            <a:rect l="0" t="0" r="0" b="0"/>
            <a:pathLst>
              <a:path w="179757" h="349737">
                <a:moveTo>
                  <a:pt x="102604" y="34290"/>
                </a:moveTo>
                <a:lnTo>
                  <a:pt x="102604" y="7597"/>
                </a:lnTo>
                <a:lnTo>
                  <a:pt x="101652" y="5064"/>
                </a:lnTo>
                <a:lnTo>
                  <a:pt x="100064" y="3376"/>
                </a:lnTo>
                <a:lnTo>
                  <a:pt x="98053" y="2251"/>
                </a:lnTo>
                <a:lnTo>
                  <a:pt x="95761" y="2453"/>
                </a:lnTo>
                <a:lnTo>
                  <a:pt x="93279" y="3540"/>
                </a:lnTo>
                <a:lnTo>
                  <a:pt x="80156" y="12162"/>
                </a:lnTo>
                <a:lnTo>
                  <a:pt x="73351" y="16680"/>
                </a:lnTo>
                <a:lnTo>
                  <a:pt x="66910" y="21598"/>
                </a:lnTo>
                <a:lnTo>
                  <a:pt x="60711" y="26781"/>
                </a:lnTo>
                <a:lnTo>
                  <a:pt x="54672" y="32141"/>
                </a:lnTo>
                <a:lnTo>
                  <a:pt x="42884" y="43178"/>
                </a:lnTo>
                <a:lnTo>
                  <a:pt x="37073" y="48787"/>
                </a:lnTo>
                <a:lnTo>
                  <a:pt x="32247" y="54433"/>
                </a:lnTo>
                <a:lnTo>
                  <a:pt x="28077" y="60101"/>
                </a:lnTo>
                <a:lnTo>
                  <a:pt x="9990" y="87437"/>
                </a:lnTo>
                <a:lnTo>
                  <a:pt x="6571" y="93534"/>
                </a:lnTo>
                <a:lnTo>
                  <a:pt x="2773" y="102848"/>
                </a:lnTo>
                <a:lnTo>
                  <a:pt x="1084" y="112703"/>
                </a:lnTo>
                <a:lnTo>
                  <a:pt x="334" y="122480"/>
                </a:lnTo>
                <a:lnTo>
                  <a:pt x="0" y="130001"/>
                </a:lnTo>
                <a:lnTo>
                  <a:pt x="1817" y="134292"/>
                </a:lnTo>
                <a:lnTo>
                  <a:pt x="4933" y="139058"/>
                </a:lnTo>
                <a:lnTo>
                  <a:pt x="8915" y="144140"/>
                </a:lnTo>
                <a:lnTo>
                  <a:pt x="12522" y="148481"/>
                </a:lnTo>
                <a:lnTo>
                  <a:pt x="15879" y="152327"/>
                </a:lnTo>
                <a:lnTo>
                  <a:pt x="19070" y="155844"/>
                </a:lnTo>
                <a:lnTo>
                  <a:pt x="25156" y="162292"/>
                </a:lnTo>
                <a:lnTo>
                  <a:pt x="28112" y="165344"/>
                </a:lnTo>
                <a:lnTo>
                  <a:pt x="31988" y="168332"/>
                </a:lnTo>
                <a:lnTo>
                  <a:pt x="36477" y="171276"/>
                </a:lnTo>
                <a:lnTo>
                  <a:pt x="41374" y="174192"/>
                </a:lnTo>
                <a:lnTo>
                  <a:pt x="46544" y="177088"/>
                </a:lnTo>
                <a:lnTo>
                  <a:pt x="57368" y="182846"/>
                </a:lnTo>
                <a:lnTo>
                  <a:pt x="62922" y="184762"/>
                </a:lnTo>
                <a:lnTo>
                  <a:pt x="68530" y="186040"/>
                </a:lnTo>
                <a:lnTo>
                  <a:pt x="74173" y="186892"/>
                </a:lnTo>
                <a:lnTo>
                  <a:pt x="80792" y="189365"/>
                </a:lnTo>
                <a:lnTo>
                  <a:pt x="88063" y="192918"/>
                </a:lnTo>
                <a:lnTo>
                  <a:pt x="102809" y="200994"/>
                </a:lnTo>
                <a:lnTo>
                  <a:pt x="121821" y="210896"/>
                </a:lnTo>
                <a:lnTo>
                  <a:pt x="133688" y="216921"/>
                </a:lnTo>
                <a:lnTo>
                  <a:pt x="138566" y="219862"/>
                </a:lnTo>
                <a:lnTo>
                  <a:pt x="142772" y="222775"/>
                </a:lnTo>
                <a:lnTo>
                  <a:pt x="146528" y="225669"/>
                </a:lnTo>
                <a:lnTo>
                  <a:pt x="149984" y="229504"/>
                </a:lnTo>
                <a:lnTo>
                  <a:pt x="153241" y="233965"/>
                </a:lnTo>
                <a:lnTo>
                  <a:pt x="156365" y="238844"/>
                </a:lnTo>
                <a:lnTo>
                  <a:pt x="159399" y="244002"/>
                </a:lnTo>
                <a:lnTo>
                  <a:pt x="162375" y="249346"/>
                </a:lnTo>
                <a:lnTo>
                  <a:pt x="167269" y="259410"/>
                </a:lnTo>
                <a:lnTo>
                  <a:pt x="169444" y="267058"/>
                </a:lnTo>
                <a:lnTo>
                  <a:pt x="169072" y="271384"/>
                </a:lnTo>
                <a:lnTo>
                  <a:pt x="166118" y="281270"/>
                </a:lnTo>
                <a:lnTo>
                  <a:pt x="164170" y="292014"/>
                </a:lnTo>
                <a:lnTo>
                  <a:pt x="163651" y="297546"/>
                </a:lnTo>
                <a:lnTo>
                  <a:pt x="161398" y="303139"/>
                </a:lnTo>
                <a:lnTo>
                  <a:pt x="157993" y="308773"/>
                </a:lnTo>
                <a:lnTo>
                  <a:pt x="153818" y="314433"/>
                </a:lnTo>
                <a:lnTo>
                  <a:pt x="149129" y="319160"/>
                </a:lnTo>
                <a:lnTo>
                  <a:pt x="144098" y="323263"/>
                </a:lnTo>
                <a:lnTo>
                  <a:pt x="138839" y="326951"/>
                </a:lnTo>
                <a:lnTo>
                  <a:pt x="133428" y="330363"/>
                </a:lnTo>
                <a:lnTo>
                  <a:pt x="127917" y="333589"/>
                </a:lnTo>
                <a:lnTo>
                  <a:pt x="122336" y="336693"/>
                </a:lnTo>
                <a:lnTo>
                  <a:pt x="111057" y="342681"/>
                </a:lnTo>
                <a:lnTo>
                  <a:pt x="105382" y="345612"/>
                </a:lnTo>
                <a:lnTo>
                  <a:pt x="99694" y="347565"/>
                </a:lnTo>
                <a:lnTo>
                  <a:pt x="93996" y="348868"/>
                </a:lnTo>
                <a:lnTo>
                  <a:pt x="88293" y="349736"/>
                </a:lnTo>
                <a:lnTo>
                  <a:pt x="82586" y="349362"/>
                </a:lnTo>
                <a:lnTo>
                  <a:pt x="76876" y="348161"/>
                </a:lnTo>
                <a:lnTo>
                  <a:pt x="71164" y="346407"/>
                </a:lnTo>
                <a:lnTo>
                  <a:pt x="65452" y="344286"/>
                </a:lnTo>
                <a:lnTo>
                  <a:pt x="59739" y="341919"/>
                </a:lnTo>
                <a:lnTo>
                  <a:pt x="54025" y="339389"/>
                </a:lnTo>
                <a:lnTo>
                  <a:pt x="49263" y="336749"/>
                </a:lnTo>
                <a:lnTo>
                  <a:pt x="45136" y="334037"/>
                </a:lnTo>
                <a:lnTo>
                  <a:pt x="41432" y="331276"/>
                </a:lnTo>
                <a:lnTo>
                  <a:pt x="37058" y="324673"/>
                </a:lnTo>
                <a:lnTo>
                  <a:pt x="32237" y="315509"/>
                </a:lnTo>
                <a:lnTo>
                  <a:pt x="27117" y="304637"/>
                </a:lnTo>
                <a:lnTo>
                  <a:pt x="23704" y="294531"/>
                </a:lnTo>
                <a:lnTo>
                  <a:pt x="21429" y="284937"/>
                </a:lnTo>
                <a:lnTo>
                  <a:pt x="19912" y="275683"/>
                </a:lnTo>
                <a:lnTo>
                  <a:pt x="18902" y="266656"/>
                </a:lnTo>
                <a:lnTo>
                  <a:pt x="18227" y="257781"/>
                </a:lnTo>
                <a:lnTo>
                  <a:pt x="17778" y="249006"/>
                </a:lnTo>
                <a:lnTo>
                  <a:pt x="18431" y="240299"/>
                </a:lnTo>
                <a:lnTo>
                  <a:pt x="19819" y="231637"/>
                </a:lnTo>
                <a:lnTo>
                  <a:pt x="21696" y="223005"/>
                </a:lnTo>
                <a:lnTo>
                  <a:pt x="23901" y="214392"/>
                </a:lnTo>
                <a:lnTo>
                  <a:pt x="26323" y="205793"/>
                </a:lnTo>
                <a:lnTo>
                  <a:pt x="28889" y="197203"/>
                </a:lnTo>
                <a:lnTo>
                  <a:pt x="34412" y="184809"/>
                </a:lnTo>
                <a:lnTo>
                  <a:pt x="41903" y="169878"/>
                </a:lnTo>
                <a:lnTo>
                  <a:pt x="50706" y="153257"/>
                </a:lnTo>
                <a:lnTo>
                  <a:pt x="60385" y="137414"/>
                </a:lnTo>
                <a:lnTo>
                  <a:pt x="70648" y="122089"/>
                </a:lnTo>
                <a:lnTo>
                  <a:pt x="81300" y="107110"/>
                </a:lnTo>
                <a:lnTo>
                  <a:pt x="89354" y="94267"/>
                </a:lnTo>
                <a:lnTo>
                  <a:pt x="95675" y="82847"/>
                </a:lnTo>
                <a:lnTo>
                  <a:pt x="100842" y="72376"/>
                </a:lnTo>
                <a:lnTo>
                  <a:pt x="106192" y="64443"/>
                </a:lnTo>
                <a:lnTo>
                  <a:pt x="111664" y="58202"/>
                </a:lnTo>
                <a:lnTo>
                  <a:pt x="117217" y="53089"/>
                </a:lnTo>
                <a:lnTo>
                  <a:pt x="128466" y="42328"/>
                </a:lnTo>
                <a:lnTo>
                  <a:pt x="151211" y="19897"/>
                </a:lnTo>
                <a:lnTo>
                  <a:pt x="155963" y="16122"/>
                </a:lnTo>
                <a:lnTo>
                  <a:pt x="160085" y="13606"/>
                </a:lnTo>
                <a:lnTo>
                  <a:pt x="163784" y="11928"/>
                </a:lnTo>
                <a:lnTo>
                  <a:pt x="167203" y="9857"/>
                </a:lnTo>
                <a:lnTo>
                  <a:pt x="170436" y="7524"/>
                </a:lnTo>
                <a:lnTo>
                  <a:pt x="1797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1"/>
          <p:cNvSpPr/>
          <p:nvPr/>
        </p:nvSpPr>
        <p:spPr>
          <a:xfrm>
            <a:off x="7958137" y="2563651"/>
            <a:ext cx="256554" cy="342173"/>
          </a:xfrm>
          <a:custGeom>
            <a:avLst/>
            <a:gdLst/>
            <a:ahLst/>
            <a:cxnLst/>
            <a:rect l="0" t="0" r="0" b="0"/>
            <a:pathLst>
              <a:path w="256554" h="342173">
                <a:moveTo>
                  <a:pt x="120015" y="59534"/>
                </a:moveTo>
                <a:lnTo>
                  <a:pt x="94474" y="97845"/>
                </a:lnTo>
                <a:lnTo>
                  <a:pt x="90605" y="105076"/>
                </a:lnTo>
                <a:lnTo>
                  <a:pt x="87074" y="112756"/>
                </a:lnTo>
                <a:lnTo>
                  <a:pt x="83767" y="120733"/>
                </a:lnTo>
                <a:lnTo>
                  <a:pt x="79656" y="128908"/>
                </a:lnTo>
                <a:lnTo>
                  <a:pt x="75012" y="137216"/>
                </a:lnTo>
                <a:lnTo>
                  <a:pt x="70010" y="145611"/>
                </a:lnTo>
                <a:lnTo>
                  <a:pt x="65724" y="154067"/>
                </a:lnTo>
                <a:lnTo>
                  <a:pt x="61913" y="162561"/>
                </a:lnTo>
                <a:lnTo>
                  <a:pt x="58421" y="171081"/>
                </a:lnTo>
                <a:lnTo>
                  <a:pt x="55139" y="180571"/>
                </a:lnTo>
                <a:lnTo>
                  <a:pt x="52000" y="190708"/>
                </a:lnTo>
                <a:lnTo>
                  <a:pt x="48954" y="201275"/>
                </a:lnTo>
                <a:lnTo>
                  <a:pt x="45972" y="210226"/>
                </a:lnTo>
                <a:lnTo>
                  <a:pt x="43030" y="218098"/>
                </a:lnTo>
                <a:lnTo>
                  <a:pt x="40117" y="225250"/>
                </a:lnTo>
                <a:lnTo>
                  <a:pt x="38174" y="232876"/>
                </a:lnTo>
                <a:lnTo>
                  <a:pt x="36880" y="240818"/>
                </a:lnTo>
                <a:lnTo>
                  <a:pt x="36016" y="248970"/>
                </a:lnTo>
                <a:lnTo>
                  <a:pt x="35441" y="259167"/>
                </a:lnTo>
                <a:lnTo>
                  <a:pt x="34802" y="283197"/>
                </a:lnTo>
                <a:lnTo>
                  <a:pt x="35583" y="294367"/>
                </a:lnTo>
                <a:lnTo>
                  <a:pt x="37058" y="304672"/>
                </a:lnTo>
                <a:lnTo>
                  <a:pt x="38993" y="314399"/>
                </a:lnTo>
                <a:lnTo>
                  <a:pt x="41235" y="321836"/>
                </a:lnTo>
                <a:lnTo>
                  <a:pt x="43683" y="327747"/>
                </a:lnTo>
                <a:lnTo>
                  <a:pt x="46267" y="332640"/>
                </a:lnTo>
                <a:lnTo>
                  <a:pt x="49895" y="335902"/>
                </a:lnTo>
                <a:lnTo>
                  <a:pt x="54218" y="338077"/>
                </a:lnTo>
                <a:lnTo>
                  <a:pt x="59005" y="339527"/>
                </a:lnTo>
                <a:lnTo>
                  <a:pt x="64102" y="340493"/>
                </a:lnTo>
                <a:lnTo>
                  <a:pt x="69404" y="341137"/>
                </a:lnTo>
                <a:lnTo>
                  <a:pt x="74845" y="341567"/>
                </a:lnTo>
                <a:lnTo>
                  <a:pt x="80376" y="341853"/>
                </a:lnTo>
                <a:lnTo>
                  <a:pt x="91603" y="342172"/>
                </a:lnTo>
                <a:lnTo>
                  <a:pt x="97264" y="341304"/>
                </a:lnTo>
                <a:lnTo>
                  <a:pt x="102943" y="339773"/>
                </a:lnTo>
                <a:lnTo>
                  <a:pt x="108634" y="337800"/>
                </a:lnTo>
                <a:lnTo>
                  <a:pt x="114333" y="335532"/>
                </a:lnTo>
                <a:lnTo>
                  <a:pt x="120037" y="333067"/>
                </a:lnTo>
                <a:lnTo>
                  <a:pt x="125744" y="330472"/>
                </a:lnTo>
                <a:lnTo>
                  <a:pt x="131455" y="326837"/>
                </a:lnTo>
                <a:lnTo>
                  <a:pt x="137166" y="322508"/>
                </a:lnTo>
                <a:lnTo>
                  <a:pt x="142880" y="317718"/>
                </a:lnTo>
                <a:lnTo>
                  <a:pt x="153356" y="306904"/>
                </a:lnTo>
                <a:lnTo>
                  <a:pt x="182776" y="274568"/>
                </a:lnTo>
                <a:lnTo>
                  <a:pt x="196145" y="260993"/>
                </a:lnTo>
                <a:lnTo>
                  <a:pt x="207915" y="250037"/>
                </a:lnTo>
                <a:lnTo>
                  <a:pt x="218621" y="240828"/>
                </a:lnTo>
                <a:lnTo>
                  <a:pt x="226709" y="231832"/>
                </a:lnTo>
                <a:lnTo>
                  <a:pt x="233055" y="222977"/>
                </a:lnTo>
                <a:lnTo>
                  <a:pt x="238237" y="214216"/>
                </a:lnTo>
                <a:lnTo>
                  <a:pt x="242645" y="205517"/>
                </a:lnTo>
                <a:lnTo>
                  <a:pt x="246536" y="196861"/>
                </a:lnTo>
                <a:lnTo>
                  <a:pt x="250082" y="188233"/>
                </a:lnTo>
                <a:lnTo>
                  <a:pt x="252446" y="179623"/>
                </a:lnTo>
                <a:lnTo>
                  <a:pt x="254023" y="171026"/>
                </a:lnTo>
                <a:lnTo>
                  <a:pt x="255074" y="162437"/>
                </a:lnTo>
                <a:lnTo>
                  <a:pt x="255774" y="154806"/>
                </a:lnTo>
                <a:lnTo>
                  <a:pt x="256242" y="147813"/>
                </a:lnTo>
                <a:lnTo>
                  <a:pt x="256553" y="141247"/>
                </a:lnTo>
                <a:lnTo>
                  <a:pt x="255808" y="134012"/>
                </a:lnTo>
                <a:lnTo>
                  <a:pt x="254358" y="126331"/>
                </a:lnTo>
                <a:lnTo>
                  <a:pt x="252440" y="118353"/>
                </a:lnTo>
                <a:lnTo>
                  <a:pt x="249255" y="109224"/>
                </a:lnTo>
                <a:lnTo>
                  <a:pt x="245228" y="99328"/>
                </a:lnTo>
                <a:lnTo>
                  <a:pt x="240638" y="88921"/>
                </a:lnTo>
                <a:lnTo>
                  <a:pt x="235672" y="80077"/>
                </a:lnTo>
                <a:lnTo>
                  <a:pt x="230458" y="72277"/>
                </a:lnTo>
                <a:lnTo>
                  <a:pt x="225076" y="65172"/>
                </a:lnTo>
                <a:lnTo>
                  <a:pt x="218630" y="58530"/>
                </a:lnTo>
                <a:lnTo>
                  <a:pt x="211477" y="52197"/>
                </a:lnTo>
                <a:lnTo>
                  <a:pt x="203849" y="46070"/>
                </a:lnTo>
                <a:lnTo>
                  <a:pt x="193049" y="39128"/>
                </a:lnTo>
                <a:lnTo>
                  <a:pt x="180135" y="31642"/>
                </a:lnTo>
                <a:lnTo>
                  <a:pt x="165810" y="23794"/>
                </a:lnTo>
                <a:lnTo>
                  <a:pt x="153403" y="18563"/>
                </a:lnTo>
                <a:lnTo>
                  <a:pt x="142274" y="15074"/>
                </a:lnTo>
                <a:lnTo>
                  <a:pt x="131997" y="12749"/>
                </a:lnTo>
                <a:lnTo>
                  <a:pt x="122288" y="10246"/>
                </a:lnTo>
                <a:lnTo>
                  <a:pt x="112957" y="7625"/>
                </a:lnTo>
                <a:lnTo>
                  <a:pt x="103880" y="4926"/>
                </a:lnTo>
                <a:lnTo>
                  <a:pt x="94972" y="3126"/>
                </a:lnTo>
                <a:lnTo>
                  <a:pt x="86174" y="1926"/>
                </a:lnTo>
                <a:lnTo>
                  <a:pt x="77452" y="1126"/>
                </a:lnTo>
                <a:lnTo>
                  <a:pt x="68780" y="593"/>
                </a:lnTo>
                <a:lnTo>
                  <a:pt x="51524" y="0"/>
                </a:lnTo>
                <a:lnTo>
                  <a:pt x="42922" y="795"/>
                </a:lnTo>
                <a:lnTo>
                  <a:pt x="34330" y="2277"/>
                </a:lnTo>
                <a:lnTo>
                  <a:pt x="25743" y="4218"/>
                </a:lnTo>
                <a:lnTo>
                  <a:pt x="19067" y="5511"/>
                </a:lnTo>
                <a:lnTo>
                  <a:pt x="13664" y="6374"/>
                </a:lnTo>
                <a:lnTo>
                  <a:pt x="0" y="8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2"/>
          <p:cNvSpPr/>
          <p:nvPr/>
        </p:nvSpPr>
        <p:spPr>
          <a:xfrm>
            <a:off x="6749415" y="3043237"/>
            <a:ext cx="745808" cy="42864"/>
          </a:xfrm>
          <a:custGeom>
            <a:avLst/>
            <a:gdLst/>
            <a:ahLst/>
            <a:cxnLst/>
            <a:rect l="0" t="0" r="0" b="0"/>
            <a:pathLst>
              <a:path w="745808" h="42864">
                <a:moveTo>
                  <a:pt x="0" y="42863"/>
                </a:moveTo>
                <a:lnTo>
                  <a:pt x="22754" y="42863"/>
                </a:lnTo>
                <a:lnTo>
                  <a:pt x="34218" y="41910"/>
                </a:lnTo>
                <a:lnTo>
                  <a:pt x="46625" y="40323"/>
                </a:lnTo>
                <a:lnTo>
                  <a:pt x="59658" y="38312"/>
                </a:lnTo>
                <a:lnTo>
                  <a:pt x="72156" y="36971"/>
                </a:lnTo>
                <a:lnTo>
                  <a:pt x="84300" y="36077"/>
                </a:lnTo>
                <a:lnTo>
                  <a:pt x="96205" y="35482"/>
                </a:lnTo>
                <a:lnTo>
                  <a:pt x="119592" y="34820"/>
                </a:lnTo>
                <a:lnTo>
                  <a:pt x="131163" y="34643"/>
                </a:lnTo>
                <a:lnTo>
                  <a:pt x="148402" y="33573"/>
                </a:lnTo>
                <a:lnTo>
                  <a:pt x="305062" y="19689"/>
                </a:lnTo>
                <a:lnTo>
                  <a:pt x="362595" y="14148"/>
                </a:lnTo>
                <a:lnTo>
                  <a:pt x="409755" y="8511"/>
                </a:lnTo>
                <a:lnTo>
                  <a:pt x="430333" y="5674"/>
                </a:lnTo>
                <a:lnTo>
                  <a:pt x="452624" y="3783"/>
                </a:lnTo>
                <a:lnTo>
                  <a:pt x="476057" y="2522"/>
                </a:lnTo>
                <a:lnTo>
                  <a:pt x="500251" y="1681"/>
                </a:lnTo>
                <a:lnTo>
                  <a:pt x="7458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3"/>
          <p:cNvSpPr/>
          <p:nvPr/>
        </p:nvSpPr>
        <p:spPr>
          <a:xfrm>
            <a:off x="7052788" y="3068955"/>
            <a:ext cx="219550" cy="154198"/>
          </a:xfrm>
          <a:custGeom>
            <a:avLst/>
            <a:gdLst/>
            <a:ahLst/>
            <a:cxnLst/>
            <a:rect l="0" t="0" r="0" b="0"/>
            <a:pathLst>
              <a:path w="219550" h="154198">
                <a:moveTo>
                  <a:pt x="22381" y="0"/>
                </a:moveTo>
                <a:lnTo>
                  <a:pt x="8729" y="0"/>
                </a:lnTo>
                <a:lnTo>
                  <a:pt x="4708" y="952"/>
                </a:lnTo>
                <a:lnTo>
                  <a:pt x="2027" y="2540"/>
                </a:lnTo>
                <a:lnTo>
                  <a:pt x="239" y="4551"/>
                </a:lnTo>
                <a:lnTo>
                  <a:pt x="0" y="7796"/>
                </a:lnTo>
                <a:lnTo>
                  <a:pt x="793" y="11865"/>
                </a:lnTo>
                <a:lnTo>
                  <a:pt x="2274" y="16482"/>
                </a:lnTo>
                <a:lnTo>
                  <a:pt x="4214" y="20513"/>
                </a:lnTo>
                <a:lnTo>
                  <a:pt x="6460" y="24153"/>
                </a:lnTo>
                <a:lnTo>
                  <a:pt x="8910" y="27532"/>
                </a:lnTo>
                <a:lnTo>
                  <a:pt x="12448" y="31689"/>
                </a:lnTo>
                <a:lnTo>
                  <a:pt x="16711" y="36366"/>
                </a:lnTo>
                <a:lnTo>
                  <a:pt x="29274" y="49510"/>
                </a:lnTo>
                <a:lnTo>
                  <a:pt x="42052" y="62485"/>
                </a:lnTo>
                <a:lnTo>
                  <a:pt x="46925" y="65469"/>
                </a:lnTo>
                <a:lnTo>
                  <a:pt x="53031" y="68411"/>
                </a:lnTo>
                <a:lnTo>
                  <a:pt x="59960" y="71325"/>
                </a:lnTo>
                <a:lnTo>
                  <a:pt x="66484" y="74220"/>
                </a:lnTo>
                <a:lnTo>
                  <a:pt x="78813" y="79976"/>
                </a:lnTo>
                <a:lnTo>
                  <a:pt x="83815" y="81892"/>
                </a:lnTo>
                <a:lnTo>
                  <a:pt x="88102" y="83170"/>
                </a:lnTo>
                <a:lnTo>
                  <a:pt x="91913" y="84021"/>
                </a:lnTo>
                <a:lnTo>
                  <a:pt x="98263" y="86494"/>
                </a:lnTo>
                <a:lnTo>
                  <a:pt x="106307" y="90048"/>
                </a:lnTo>
                <a:lnTo>
                  <a:pt x="130751" y="101610"/>
                </a:lnTo>
                <a:lnTo>
                  <a:pt x="137490" y="104888"/>
                </a:lnTo>
                <a:lnTo>
                  <a:pt x="144840" y="108025"/>
                </a:lnTo>
                <a:lnTo>
                  <a:pt x="152598" y="111069"/>
                </a:lnTo>
                <a:lnTo>
                  <a:pt x="160629" y="114051"/>
                </a:lnTo>
                <a:lnTo>
                  <a:pt x="165981" y="116991"/>
                </a:lnTo>
                <a:lnTo>
                  <a:pt x="169550" y="119904"/>
                </a:lnTo>
                <a:lnTo>
                  <a:pt x="171929" y="122798"/>
                </a:lnTo>
                <a:lnTo>
                  <a:pt x="175419" y="125681"/>
                </a:lnTo>
                <a:lnTo>
                  <a:pt x="179652" y="128554"/>
                </a:lnTo>
                <a:lnTo>
                  <a:pt x="184378" y="131423"/>
                </a:lnTo>
                <a:lnTo>
                  <a:pt x="188482" y="133335"/>
                </a:lnTo>
                <a:lnTo>
                  <a:pt x="192170" y="134610"/>
                </a:lnTo>
                <a:lnTo>
                  <a:pt x="195581" y="135460"/>
                </a:lnTo>
                <a:lnTo>
                  <a:pt x="197856" y="136979"/>
                </a:lnTo>
                <a:lnTo>
                  <a:pt x="199372" y="138944"/>
                </a:lnTo>
                <a:lnTo>
                  <a:pt x="200382" y="141207"/>
                </a:lnTo>
                <a:lnTo>
                  <a:pt x="202009" y="142715"/>
                </a:lnTo>
                <a:lnTo>
                  <a:pt x="204046" y="143721"/>
                </a:lnTo>
                <a:lnTo>
                  <a:pt x="209607" y="145335"/>
                </a:lnTo>
                <a:lnTo>
                  <a:pt x="212908" y="148095"/>
                </a:lnTo>
                <a:lnTo>
                  <a:pt x="219434" y="154197"/>
                </a:lnTo>
                <a:lnTo>
                  <a:pt x="219498" y="151717"/>
                </a:lnTo>
                <a:lnTo>
                  <a:pt x="21954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4"/>
          <p:cNvSpPr/>
          <p:nvPr/>
        </p:nvSpPr>
        <p:spPr>
          <a:xfrm>
            <a:off x="7263765" y="3068955"/>
            <a:ext cx="33068" cy="385763"/>
          </a:xfrm>
          <a:custGeom>
            <a:avLst/>
            <a:gdLst/>
            <a:ahLst/>
            <a:cxnLst/>
            <a:rect l="0" t="0" r="0" b="0"/>
            <a:pathLst>
              <a:path w="33068" h="385763">
                <a:moveTo>
                  <a:pt x="0" y="0"/>
                </a:moveTo>
                <a:lnTo>
                  <a:pt x="4551" y="4551"/>
                </a:lnTo>
                <a:lnTo>
                  <a:pt x="5891" y="7796"/>
                </a:lnTo>
                <a:lnTo>
                  <a:pt x="6785" y="11865"/>
                </a:lnTo>
                <a:lnTo>
                  <a:pt x="7381" y="16482"/>
                </a:lnTo>
                <a:lnTo>
                  <a:pt x="8731" y="20513"/>
                </a:lnTo>
                <a:lnTo>
                  <a:pt x="10583" y="24153"/>
                </a:lnTo>
                <a:lnTo>
                  <a:pt x="12770" y="27532"/>
                </a:lnTo>
                <a:lnTo>
                  <a:pt x="14228" y="32642"/>
                </a:lnTo>
                <a:lnTo>
                  <a:pt x="15201" y="38906"/>
                </a:lnTo>
                <a:lnTo>
                  <a:pt x="15848" y="45940"/>
                </a:lnTo>
                <a:lnTo>
                  <a:pt x="16281" y="52534"/>
                </a:lnTo>
                <a:lnTo>
                  <a:pt x="16568" y="58835"/>
                </a:lnTo>
                <a:lnTo>
                  <a:pt x="16761" y="64941"/>
                </a:lnTo>
                <a:lnTo>
                  <a:pt x="17111" y="163542"/>
                </a:lnTo>
                <a:lnTo>
                  <a:pt x="18075" y="181417"/>
                </a:lnTo>
                <a:lnTo>
                  <a:pt x="23030" y="245417"/>
                </a:lnTo>
                <a:lnTo>
                  <a:pt x="24522" y="273857"/>
                </a:lnTo>
                <a:lnTo>
                  <a:pt x="25186" y="306181"/>
                </a:lnTo>
                <a:lnTo>
                  <a:pt x="25362" y="324136"/>
                </a:lnTo>
                <a:lnTo>
                  <a:pt x="26434" y="338963"/>
                </a:lnTo>
                <a:lnTo>
                  <a:pt x="28099" y="351705"/>
                </a:lnTo>
                <a:lnTo>
                  <a:pt x="33067" y="379035"/>
                </a:lnTo>
                <a:lnTo>
                  <a:pt x="32522" y="381277"/>
                </a:lnTo>
                <a:lnTo>
                  <a:pt x="31206" y="382772"/>
                </a:lnTo>
                <a:lnTo>
                  <a:pt x="25717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25"/>
          <p:cNvSpPr/>
          <p:nvPr/>
        </p:nvSpPr>
        <p:spPr>
          <a:xfrm>
            <a:off x="7760969" y="3052516"/>
            <a:ext cx="540069" cy="16440"/>
          </a:xfrm>
          <a:custGeom>
            <a:avLst/>
            <a:gdLst/>
            <a:ahLst/>
            <a:cxnLst/>
            <a:rect l="0" t="0" r="0" b="0"/>
            <a:pathLst>
              <a:path w="540069" h="16440">
                <a:moveTo>
                  <a:pt x="0" y="16439"/>
                </a:moveTo>
                <a:lnTo>
                  <a:pt x="86877" y="16439"/>
                </a:lnTo>
                <a:lnTo>
                  <a:pt x="111258" y="14534"/>
                </a:lnTo>
                <a:lnTo>
                  <a:pt x="140847" y="11359"/>
                </a:lnTo>
                <a:lnTo>
                  <a:pt x="173909" y="7337"/>
                </a:lnTo>
                <a:lnTo>
                  <a:pt x="200712" y="4656"/>
                </a:lnTo>
                <a:lnTo>
                  <a:pt x="223343" y="2869"/>
                </a:lnTo>
                <a:lnTo>
                  <a:pt x="243193" y="1677"/>
                </a:lnTo>
                <a:lnTo>
                  <a:pt x="290648" y="353"/>
                </a:lnTo>
                <a:lnTo>
                  <a:pt x="316639" y="0"/>
                </a:lnTo>
                <a:lnTo>
                  <a:pt x="345395" y="717"/>
                </a:lnTo>
                <a:lnTo>
                  <a:pt x="466278" y="6736"/>
                </a:lnTo>
                <a:lnTo>
                  <a:pt x="501695" y="7531"/>
                </a:lnTo>
                <a:lnTo>
                  <a:pt x="510675" y="8595"/>
                </a:lnTo>
                <a:lnTo>
                  <a:pt x="518569" y="10257"/>
                </a:lnTo>
                <a:lnTo>
                  <a:pt x="540068" y="16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26"/>
          <p:cNvSpPr/>
          <p:nvPr/>
        </p:nvSpPr>
        <p:spPr>
          <a:xfrm>
            <a:off x="7978857" y="3128962"/>
            <a:ext cx="227884" cy="85723"/>
          </a:xfrm>
          <a:custGeom>
            <a:avLst/>
            <a:gdLst/>
            <a:ahLst/>
            <a:cxnLst/>
            <a:rect l="0" t="0" r="0" b="0"/>
            <a:pathLst>
              <a:path w="227884" h="85723">
                <a:moveTo>
                  <a:pt x="22143" y="0"/>
                </a:moveTo>
                <a:lnTo>
                  <a:pt x="8491" y="4551"/>
                </a:lnTo>
                <a:lnTo>
                  <a:pt x="4468" y="6844"/>
                </a:lnTo>
                <a:lnTo>
                  <a:pt x="1787" y="9325"/>
                </a:lnTo>
                <a:lnTo>
                  <a:pt x="0" y="11932"/>
                </a:lnTo>
                <a:lnTo>
                  <a:pt x="714" y="15575"/>
                </a:lnTo>
                <a:lnTo>
                  <a:pt x="3094" y="19908"/>
                </a:lnTo>
                <a:lnTo>
                  <a:pt x="6586" y="24702"/>
                </a:lnTo>
                <a:lnTo>
                  <a:pt x="8915" y="28851"/>
                </a:lnTo>
                <a:lnTo>
                  <a:pt x="10466" y="32569"/>
                </a:lnTo>
                <a:lnTo>
                  <a:pt x="11501" y="36000"/>
                </a:lnTo>
                <a:lnTo>
                  <a:pt x="13143" y="39240"/>
                </a:lnTo>
                <a:lnTo>
                  <a:pt x="15191" y="42353"/>
                </a:lnTo>
                <a:lnTo>
                  <a:pt x="17508" y="45380"/>
                </a:lnTo>
                <a:lnTo>
                  <a:pt x="20005" y="49303"/>
                </a:lnTo>
                <a:lnTo>
                  <a:pt x="22623" y="53824"/>
                </a:lnTo>
                <a:lnTo>
                  <a:pt x="25321" y="58743"/>
                </a:lnTo>
                <a:lnTo>
                  <a:pt x="28071" y="62974"/>
                </a:lnTo>
                <a:lnTo>
                  <a:pt x="30857" y="66748"/>
                </a:lnTo>
                <a:lnTo>
                  <a:pt x="33667" y="70216"/>
                </a:lnTo>
                <a:lnTo>
                  <a:pt x="36494" y="72528"/>
                </a:lnTo>
                <a:lnTo>
                  <a:pt x="39329" y="74070"/>
                </a:lnTo>
                <a:lnTo>
                  <a:pt x="42172" y="75097"/>
                </a:lnTo>
                <a:lnTo>
                  <a:pt x="45021" y="76735"/>
                </a:lnTo>
                <a:lnTo>
                  <a:pt x="47873" y="78779"/>
                </a:lnTo>
                <a:lnTo>
                  <a:pt x="50725" y="81094"/>
                </a:lnTo>
                <a:lnTo>
                  <a:pt x="53581" y="82638"/>
                </a:lnTo>
                <a:lnTo>
                  <a:pt x="59292" y="84353"/>
                </a:lnTo>
                <a:lnTo>
                  <a:pt x="63313" y="85318"/>
                </a:lnTo>
                <a:lnTo>
                  <a:pt x="69333" y="85545"/>
                </a:lnTo>
                <a:lnTo>
                  <a:pt x="150557" y="85722"/>
                </a:lnTo>
                <a:lnTo>
                  <a:pt x="158235" y="83818"/>
                </a:lnTo>
                <a:lnTo>
                  <a:pt x="168116" y="80644"/>
                </a:lnTo>
                <a:lnTo>
                  <a:pt x="227883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27"/>
          <p:cNvSpPr/>
          <p:nvPr/>
        </p:nvSpPr>
        <p:spPr>
          <a:xfrm>
            <a:off x="8129619" y="3111817"/>
            <a:ext cx="51404" cy="360046"/>
          </a:xfrm>
          <a:custGeom>
            <a:avLst/>
            <a:gdLst/>
            <a:ahLst/>
            <a:cxnLst/>
            <a:rect l="0" t="0" r="0" b="0"/>
            <a:pathLst>
              <a:path w="51404" h="360046">
                <a:moveTo>
                  <a:pt x="8540" y="0"/>
                </a:moveTo>
                <a:lnTo>
                  <a:pt x="3989" y="9102"/>
                </a:lnTo>
                <a:lnTo>
                  <a:pt x="2649" y="12735"/>
                </a:lnTo>
                <a:lnTo>
                  <a:pt x="1160" y="19313"/>
                </a:lnTo>
                <a:lnTo>
                  <a:pt x="763" y="28115"/>
                </a:lnTo>
                <a:lnTo>
                  <a:pt x="204" y="68550"/>
                </a:lnTo>
                <a:lnTo>
                  <a:pt x="0" y="137086"/>
                </a:lnTo>
                <a:lnTo>
                  <a:pt x="942" y="151398"/>
                </a:lnTo>
                <a:lnTo>
                  <a:pt x="2522" y="163797"/>
                </a:lnTo>
                <a:lnTo>
                  <a:pt x="4528" y="174921"/>
                </a:lnTo>
                <a:lnTo>
                  <a:pt x="17338" y="254434"/>
                </a:lnTo>
                <a:lnTo>
                  <a:pt x="20120" y="269635"/>
                </a:lnTo>
                <a:lnTo>
                  <a:pt x="25752" y="296685"/>
                </a:lnTo>
                <a:lnTo>
                  <a:pt x="28587" y="309233"/>
                </a:lnTo>
                <a:lnTo>
                  <a:pt x="30477" y="318550"/>
                </a:lnTo>
                <a:lnTo>
                  <a:pt x="31738" y="325714"/>
                </a:lnTo>
                <a:lnTo>
                  <a:pt x="32578" y="331443"/>
                </a:lnTo>
                <a:lnTo>
                  <a:pt x="34091" y="336215"/>
                </a:lnTo>
                <a:lnTo>
                  <a:pt x="36052" y="340348"/>
                </a:lnTo>
                <a:lnTo>
                  <a:pt x="40822" y="348176"/>
                </a:lnTo>
                <a:lnTo>
                  <a:pt x="51403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28"/>
          <p:cNvSpPr/>
          <p:nvPr/>
        </p:nvSpPr>
        <p:spPr>
          <a:xfrm>
            <a:off x="7272337" y="3583304"/>
            <a:ext cx="205741" cy="334329"/>
          </a:xfrm>
          <a:custGeom>
            <a:avLst/>
            <a:gdLst/>
            <a:ahLst/>
            <a:cxnLst/>
            <a:rect l="0" t="0" r="0" b="0"/>
            <a:pathLst>
              <a:path w="205741" h="334329">
                <a:moveTo>
                  <a:pt x="0" y="0"/>
                </a:moveTo>
                <a:lnTo>
                  <a:pt x="19312" y="19313"/>
                </a:lnTo>
                <a:lnTo>
                  <a:pt x="23353" y="24306"/>
                </a:lnTo>
                <a:lnTo>
                  <a:pt x="27951" y="30492"/>
                </a:lnTo>
                <a:lnTo>
                  <a:pt x="32921" y="37473"/>
                </a:lnTo>
                <a:lnTo>
                  <a:pt x="38140" y="44032"/>
                </a:lnTo>
                <a:lnTo>
                  <a:pt x="43524" y="50310"/>
                </a:lnTo>
                <a:lnTo>
                  <a:pt x="49018" y="56400"/>
                </a:lnTo>
                <a:lnTo>
                  <a:pt x="53634" y="63318"/>
                </a:lnTo>
                <a:lnTo>
                  <a:pt x="57663" y="70787"/>
                </a:lnTo>
                <a:lnTo>
                  <a:pt x="61302" y="78624"/>
                </a:lnTo>
                <a:lnTo>
                  <a:pt x="65633" y="86706"/>
                </a:lnTo>
                <a:lnTo>
                  <a:pt x="70425" y="94952"/>
                </a:lnTo>
                <a:lnTo>
                  <a:pt x="75526" y="103307"/>
                </a:lnTo>
                <a:lnTo>
                  <a:pt x="119110" y="178776"/>
                </a:lnTo>
                <a:lnTo>
                  <a:pt x="131794" y="202052"/>
                </a:lnTo>
                <a:lnTo>
                  <a:pt x="141203" y="220427"/>
                </a:lnTo>
                <a:lnTo>
                  <a:pt x="148427" y="235534"/>
                </a:lnTo>
                <a:lnTo>
                  <a:pt x="155149" y="248463"/>
                </a:lnTo>
                <a:lnTo>
                  <a:pt x="161535" y="259940"/>
                </a:lnTo>
                <a:lnTo>
                  <a:pt x="167698" y="270448"/>
                </a:lnTo>
                <a:lnTo>
                  <a:pt x="172758" y="278406"/>
                </a:lnTo>
                <a:lnTo>
                  <a:pt x="177085" y="284665"/>
                </a:lnTo>
                <a:lnTo>
                  <a:pt x="180922" y="289789"/>
                </a:lnTo>
                <a:lnTo>
                  <a:pt x="185385" y="297015"/>
                </a:lnTo>
                <a:lnTo>
                  <a:pt x="190264" y="305643"/>
                </a:lnTo>
                <a:lnTo>
                  <a:pt x="20574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29"/>
          <p:cNvSpPr/>
          <p:nvPr/>
        </p:nvSpPr>
        <p:spPr>
          <a:xfrm>
            <a:off x="7229475" y="3583304"/>
            <a:ext cx="265748" cy="240032"/>
          </a:xfrm>
          <a:custGeom>
            <a:avLst/>
            <a:gdLst/>
            <a:ahLst/>
            <a:cxnLst/>
            <a:rect l="0" t="0" r="0" b="0"/>
            <a:pathLst>
              <a:path w="265748" h="240032">
                <a:moveTo>
                  <a:pt x="265747" y="0"/>
                </a:moveTo>
                <a:lnTo>
                  <a:pt x="252094" y="4552"/>
                </a:lnTo>
                <a:lnTo>
                  <a:pt x="247120" y="6845"/>
                </a:lnTo>
                <a:lnTo>
                  <a:pt x="239054" y="11932"/>
                </a:lnTo>
                <a:lnTo>
                  <a:pt x="233664" y="17480"/>
                </a:lnTo>
                <a:lnTo>
                  <a:pt x="227214" y="24989"/>
                </a:lnTo>
                <a:lnTo>
                  <a:pt x="220056" y="33804"/>
                </a:lnTo>
                <a:lnTo>
                  <a:pt x="213379" y="41586"/>
                </a:lnTo>
                <a:lnTo>
                  <a:pt x="207023" y="48680"/>
                </a:lnTo>
                <a:lnTo>
                  <a:pt x="200879" y="55313"/>
                </a:lnTo>
                <a:lnTo>
                  <a:pt x="193927" y="63546"/>
                </a:lnTo>
                <a:lnTo>
                  <a:pt x="178582" y="82853"/>
                </a:lnTo>
                <a:lnTo>
                  <a:pt x="171443" y="92383"/>
                </a:lnTo>
                <a:lnTo>
                  <a:pt x="158429" y="110592"/>
                </a:lnTo>
                <a:lnTo>
                  <a:pt x="151339" y="119448"/>
                </a:lnTo>
                <a:lnTo>
                  <a:pt x="143755" y="128210"/>
                </a:lnTo>
                <a:lnTo>
                  <a:pt x="135842" y="136908"/>
                </a:lnTo>
                <a:lnTo>
                  <a:pt x="127709" y="144612"/>
                </a:lnTo>
                <a:lnTo>
                  <a:pt x="119429" y="151654"/>
                </a:lnTo>
                <a:lnTo>
                  <a:pt x="111051" y="158252"/>
                </a:lnTo>
                <a:lnTo>
                  <a:pt x="102609" y="164557"/>
                </a:lnTo>
                <a:lnTo>
                  <a:pt x="85608" y="176642"/>
                </a:lnTo>
                <a:lnTo>
                  <a:pt x="78027" y="182532"/>
                </a:lnTo>
                <a:lnTo>
                  <a:pt x="71068" y="188363"/>
                </a:lnTo>
                <a:lnTo>
                  <a:pt x="59208" y="198970"/>
                </a:lnTo>
                <a:lnTo>
                  <a:pt x="50762" y="206859"/>
                </a:lnTo>
                <a:lnTo>
                  <a:pt x="40652" y="216655"/>
                </a:lnTo>
                <a:lnTo>
                  <a:pt x="36626" y="219684"/>
                </a:lnTo>
                <a:lnTo>
                  <a:pt x="32038" y="222657"/>
                </a:lnTo>
                <a:lnTo>
                  <a:pt x="27073" y="225591"/>
                </a:lnTo>
                <a:lnTo>
                  <a:pt x="19017" y="228850"/>
                </a:lnTo>
                <a:lnTo>
                  <a:pt x="15536" y="229720"/>
                </a:lnTo>
                <a:lnTo>
                  <a:pt x="13214" y="231252"/>
                </a:lnTo>
                <a:lnTo>
                  <a:pt x="11667" y="233225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30"/>
          <p:cNvSpPr/>
          <p:nvPr/>
        </p:nvSpPr>
        <p:spPr>
          <a:xfrm>
            <a:off x="7520940" y="3634740"/>
            <a:ext cx="274320" cy="42863"/>
          </a:xfrm>
          <a:custGeom>
            <a:avLst/>
            <a:gdLst/>
            <a:ahLst/>
            <a:cxnLst/>
            <a:rect l="0" t="0" r="0" b="0"/>
            <a:pathLst>
              <a:path w="274320" h="42863">
                <a:moveTo>
                  <a:pt x="0" y="42862"/>
                </a:moveTo>
                <a:lnTo>
                  <a:pt x="9101" y="38311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2" y="35481"/>
                </a:lnTo>
                <a:lnTo>
                  <a:pt x="23352" y="34132"/>
                </a:lnTo>
                <a:lnTo>
                  <a:pt x="27950" y="32279"/>
                </a:lnTo>
                <a:lnTo>
                  <a:pt x="32921" y="30092"/>
                </a:lnTo>
                <a:lnTo>
                  <a:pt x="40997" y="27681"/>
                </a:lnTo>
                <a:lnTo>
                  <a:pt x="51144" y="25121"/>
                </a:lnTo>
                <a:lnTo>
                  <a:pt x="62670" y="22463"/>
                </a:lnTo>
                <a:lnTo>
                  <a:pt x="73213" y="19737"/>
                </a:lnTo>
                <a:lnTo>
                  <a:pt x="83098" y="16968"/>
                </a:lnTo>
                <a:lnTo>
                  <a:pt x="92546" y="14169"/>
                </a:lnTo>
                <a:lnTo>
                  <a:pt x="101703" y="12304"/>
                </a:lnTo>
                <a:lnTo>
                  <a:pt x="110664" y="11060"/>
                </a:lnTo>
                <a:lnTo>
                  <a:pt x="119496" y="10231"/>
                </a:lnTo>
                <a:lnTo>
                  <a:pt x="128241" y="8725"/>
                </a:lnTo>
                <a:lnTo>
                  <a:pt x="136929" y="6769"/>
                </a:lnTo>
                <a:lnTo>
                  <a:pt x="145578" y="4513"/>
                </a:lnTo>
                <a:lnTo>
                  <a:pt x="156107" y="3008"/>
                </a:lnTo>
                <a:lnTo>
                  <a:pt x="167889" y="2005"/>
                </a:lnTo>
                <a:lnTo>
                  <a:pt x="180506" y="1337"/>
                </a:lnTo>
                <a:lnTo>
                  <a:pt x="204685" y="594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31"/>
          <p:cNvSpPr/>
          <p:nvPr/>
        </p:nvSpPr>
        <p:spPr>
          <a:xfrm>
            <a:off x="7538084" y="3711892"/>
            <a:ext cx="351474" cy="60009"/>
          </a:xfrm>
          <a:custGeom>
            <a:avLst/>
            <a:gdLst/>
            <a:ahLst/>
            <a:cxnLst/>
            <a:rect l="0" t="0" r="0" b="0"/>
            <a:pathLst>
              <a:path w="351474" h="60009">
                <a:moveTo>
                  <a:pt x="0" y="60008"/>
                </a:moveTo>
                <a:lnTo>
                  <a:pt x="18204" y="55457"/>
                </a:lnTo>
                <a:lnTo>
                  <a:pt x="25471" y="54116"/>
                </a:lnTo>
                <a:lnTo>
                  <a:pt x="32221" y="53222"/>
                </a:lnTo>
                <a:lnTo>
                  <a:pt x="38626" y="52627"/>
                </a:lnTo>
                <a:lnTo>
                  <a:pt x="44801" y="52230"/>
                </a:lnTo>
                <a:lnTo>
                  <a:pt x="56742" y="51788"/>
                </a:lnTo>
                <a:lnTo>
                  <a:pt x="63545" y="50718"/>
                </a:lnTo>
                <a:lnTo>
                  <a:pt x="70939" y="49052"/>
                </a:lnTo>
                <a:lnTo>
                  <a:pt x="78725" y="46989"/>
                </a:lnTo>
                <a:lnTo>
                  <a:pt x="94997" y="42157"/>
                </a:lnTo>
                <a:lnTo>
                  <a:pt x="103336" y="39534"/>
                </a:lnTo>
                <a:lnTo>
                  <a:pt x="112706" y="37786"/>
                </a:lnTo>
                <a:lnTo>
                  <a:pt x="122763" y="36621"/>
                </a:lnTo>
                <a:lnTo>
                  <a:pt x="133277" y="35844"/>
                </a:lnTo>
                <a:lnTo>
                  <a:pt x="144096" y="34373"/>
                </a:lnTo>
                <a:lnTo>
                  <a:pt x="155120" y="32441"/>
                </a:lnTo>
                <a:lnTo>
                  <a:pt x="166278" y="30200"/>
                </a:lnTo>
                <a:lnTo>
                  <a:pt x="188837" y="25170"/>
                </a:lnTo>
                <a:lnTo>
                  <a:pt x="200186" y="22495"/>
                </a:lnTo>
                <a:lnTo>
                  <a:pt x="210610" y="20711"/>
                </a:lnTo>
                <a:lnTo>
                  <a:pt x="220417" y="19523"/>
                </a:lnTo>
                <a:lnTo>
                  <a:pt x="229813" y="18730"/>
                </a:lnTo>
                <a:lnTo>
                  <a:pt x="238933" y="17249"/>
                </a:lnTo>
                <a:lnTo>
                  <a:pt x="247871" y="15309"/>
                </a:lnTo>
                <a:lnTo>
                  <a:pt x="256689" y="13064"/>
                </a:lnTo>
                <a:lnTo>
                  <a:pt x="265423" y="11567"/>
                </a:lnTo>
                <a:lnTo>
                  <a:pt x="274104" y="10569"/>
                </a:lnTo>
                <a:lnTo>
                  <a:pt x="282749" y="9903"/>
                </a:lnTo>
                <a:lnTo>
                  <a:pt x="293275" y="8507"/>
                </a:lnTo>
                <a:lnTo>
                  <a:pt x="305054" y="6624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32"/>
          <p:cNvSpPr/>
          <p:nvPr/>
        </p:nvSpPr>
        <p:spPr>
          <a:xfrm>
            <a:off x="7975282" y="3596610"/>
            <a:ext cx="240031" cy="204812"/>
          </a:xfrm>
          <a:custGeom>
            <a:avLst/>
            <a:gdLst/>
            <a:ahLst/>
            <a:cxnLst/>
            <a:rect l="0" t="0" r="0" b="0"/>
            <a:pathLst>
              <a:path w="240031" h="204812">
                <a:moveTo>
                  <a:pt x="0" y="29557"/>
                </a:moveTo>
                <a:lnTo>
                  <a:pt x="23863" y="17625"/>
                </a:lnTo>
                <a:lnTo>
                  <a:pt x="32102" y="14935"/>
                </a:lnTo>
                <a:lnTo>
                  <a:pt x="42356" y="12189"/>
                </a:lnTo>
                <a:lnTo>
                  <a:pt x="53955" y="9406"/>
                </a:lnTo>
                <a:lnTo>
                  <a:pt x="64545" y="6598"/>
                </a:lnTo>
                <a:lnTo>
                  <a:pt x="83932" y="938"/>
                </a:lnTo>
                <a:lnTo>
                  <a:pt x="91197" y="0"/>
                </a:lnTo>
                <a:lnTo>
                  <a:pt x="96993" y="327"/>
                </a:lnTo>
                <a:lnTo>
                  <a:pt x="101810" y="1498"/>
                </a:lnTo>
                <a:lnTo>
                  <a:pt x="105973" y="2278"/>
                </a:lnTo>
                <a:lnTo>
                  <a:pt x="113139" y="3146"/>
                </a:lnTo>
                <a:lnTo>
                  <a:pt x="115431" y="4329"/>
                </a:lnTo>
                <a:lnTo>
                  <a:pt x="116959" y="6072"/>
                </a:lnTo>
                <a:lnTo>
                  <a:pt x="117978" y="8185"/>
                </a:lnTo>
                <a:lnTo>
                  <a:pt x="121650" y="13073"/>
                </a:lnTo>
                <a:lnTo>
                  <a:pt x="123962" y="15710"/>
                </a:lnTo>
                <a:lnTo>
                  <a:pt x="125504" y="18421"/>
                </a:lnTo>
                <a:lnTo>
                  <a:pt x="127217" y="23973"/>
                </a:lnTo>
                <a:lnTo>
                  <a:pt x="126721" y="26787"/>
                </a:lnTo>
                <a:lnTo>
                  <a:pt x="123630" y="32453"/>
                </a:lnTo>
                <a:lnTo>
                  <a:pt x="119082" y="38147"/>
                </a:lnTo>
                <a:lnTo>
                  <a:pt x="116535" y="40998"/>
                </a:lnTo>
                <a:lnTo>
                  <a:pt x="111028" y="48615"/>
                </a:lnTo>
                <a:lnTo>
                  <a:pt x="94748" y="72317"/>
                </a:lnTo>
                <a:lnTo>
                  <a:pt x="87931" y="82829"/>
                </a:lnTo>
                <a:lnTo>
                  <a:pt x="82433" y="91742"/>
                </a:lnTo>
                <a:lnTo>
                  <a:pt x="77816" y="99588"/>
                </a:lnTo>
                <a:lnTo>
                  <a:pt x="72832" y="105772"/>
                </a:lnTo>
                <a:lnTo>
                  <a:pt x="67605" y="110847"/>
                </a:lnTo>
                <a:lnTo>
                  <a:pt x="62214" y="115183"/>
                </a:lnTo>
                <a:lnTo>
                  <a:pt x="57669" y="119979"/>
                </a:lnTo>
                <a:lnTo>
                  <a:pt x="53686" y="125081"/>
                </a:lnTo>
                <a:lnTo>
                  <a:pt x="50078" y="130387"/>
                </a:lnTo>
                <a:lnTo>
                  <a:pt x="46721" y="134877"/>
                </a:lnTo>
                <a:lnTo>
                  <a:pt x="43529" y="138823"/>
                </a:lnTo>
                <a:lnTo>
                  <a:pt x="40449" y="142406"/>
                </a:lnTo>
                <a:lnTo>
                  <a:pt x="36492" y="146700"/>
                </a:lnTo>
                <a:lnTo>
                  <a:pt x="27014" y="156550"/>
                </a:lnTo>
                <a:lnTo>
                  <a:pt x="23724" y="160892"/>
                </a:lnTo>
                <a:lnTo>
                  <a:pt x="21531" y="164739"/>
                </a:lnTo>
                <a:lnTo>
                  <a:pt x="20069" y="168255"/>
                </a:lnTo>
                <a:lnTo>
                  <a:pt x="18142" y="171553"/>
                </a:lnTo>
                <a:lnTo>
                  <a:pt x="13460" y="177756"/>
                </a:lnTo>
                <a:lnTo>
                  <a:pt x="10745" y="183688"/>
                </a:lnTo>
                <a:lnTo>
                  <a:pt x="10021" y="186604"/>
                </a:lnTo>
                <a:lnTo>
                  <a:pt x="11443" y="189500"/>
                </a:lnTo>
                <a:lnTo>
                  <a:pt x="18103" y="195258"/>
                </a:lnTo>
                <a:lnTo>
                  <a:pt x="22547" y="198127"/>
                </a:lnTo>
                <a:lnTo>
                  <a:pt x="27414" y="200992"/>
                </a:lnTo>
                <a:lnTo>
                  <a:pt x="32564" y="203854"/>
                </a:lnTo>
                <a:lnTo>
                  <a:pt x="36949" y="204811"/>
                </a:lnTo>
                <a:lnTo>
                  <a:pt x="40825" y="204495"/>
                </a:lnTo>
                <a:lnTo>
                  <a:pt x="44362" y="203332"/>
                </a:lnTo>
                <a:lnTo>
                  <a:pt x="51482" y="201605"/>
                </a:lnTo>
                <a:lnTo>
                  <a:pt x="72094" y="197146"/>
                </a:lnTo>
                <a:lnTo>
                  <a:pt x="81400" y="194623"/>
                </a:lnTo>
                <a:lnTo>
                  <a:pt x="89509" y="191988"/>
                </a:lnTo>
                <a:lnTo>
                  <a:pt x="96820" y="189279"/>
                </a:lnTo>
                <a:lnTo>
                  <a:pt x="103600" y="187474"/>
                </a:lnTo>
                <a:lnTo>
                  <a:pt x="110023" y="186270"/>
                </a:lnTo>
                <a:lnTo>
                  <a:pt x="116212" y="185467"/>
                </a:lnTo>
                <a:lnTo>
                  <a:pt x="123194" y="183980"/>
                </a:lnTo>
                <a:lnTo>
                  <a:pt x="130708" y="182036"/>
                </a:lnTo>
                <a:lnTo>
                  <a:pt x="138573" y="179787"/>
                </a:lnTo>
                <a:lnTo>
                  <a:pt x="154933" y="174748"/>
                </a:lnTo>
                <a:lnTo>
                  <a:pt x="163296" y="172071"/>
                </a:lnTo>
                <a:lnTo>
                  <a:pt x="170777" y="169334"/>
                </a:lnTo>
                <a:lnTo>
                  <a:pt x="177669" y="166557"/>
                </a:lnTo>
                <a:lnTo>
                  <a:pt x="184168" y="163753"/>
                </a:lnTo>
                <a:lnTo>
                  <a:pt x="191359" y="160931"/>
                </a:lnTo>
                <a:lnTo>
                  <a:pt x="199010" y="158097"/>
                </a:lnTo>
                <a:lnTo>
                  <a:pt x="240030" y="132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33"/>
          <p:cNvSpPr/>
          <p:nvPr/>
        </p:nvSpPr>
        <p:spPr>
          <a:xfrm>
            <a:off x="8215438" y="3591877"/>
            <a:ext cx="213651" cy="210337"/>
          </a:xfrm>
          <a:custGeom>
            <a:avLst/>
            <a:gdLst/>
            <a:ahLst/>
            <a:cxnLst/>
            <a:rect l="0" t="0" r="0" b="0"/>
            <a:pathLst>
              <a:path w="213651" h="210337">
                <a:moveTo>
                  <a:pt x="77027" y="0"/>
                </a:moveTo>
                <a:lnTo>
                  <a:pt x="57715" y="19313"/>
                </a:lnTo>
                <a:lnTo>
                  <a:pt x="52722" y="26210"/>
                </a:lnTo>
                <a:lnTo>
                  <a:pt x="46536" y="35571"/>
                </a:lnTo>
                <a:lnTo>
                  <a:pt x="39555" y="46574"/>
                </a:lnTo>
                <a:lnTo>
                  <a:pt x="32043" y="59624"/>
                </a:lnTo>
                <a:lnTo>
                  <a:pt x="16076" y="89364"/>
                </a:lnTo>
                <a:lnTo>
                  <a:pt x="10676" y="103392"/>
                </a:lnTo>
                <a:lnTo>
                  <a:pt x="7076" y="116553"/>
                </a:lnTo>
                <a:lnTo>
                  <a:pt x="4675" y="129137"/>
                </a:lnTo>
                <a:lnTo>
                  <a:pt x="3075" y="138479"/>
                </a:lnTo>
                <a:lnTo>
                  <a:pt x="2008" y="145659"/>
                </a:lnTo>
                <a:lnTo>
                  <a:pt x="1296" y="151399"/>
                </a:lnTo>
                <a:lnTo>
                  <a:pt x="822" y="157130"/>
                </a:lnTo>
                <a:lnTo>
                  <a:pt x="506" y="162856"/>
                </a:lnTo>
                <a:lnTo>
                  <a:pt x="62" y="177476"/>
                </a:lnTo>
                <a:lnTo>
                  <a:pt x="0" y="181183"/>
                </a:lnTo>
                <a:lnTo>
                  <a:pt x="910" y="184606"/>
                </a:lnTo>
                <a:lnTo>
                  <a:pt x="4463" y="190950"/>
                </a:lnTo>
                <a:lnTo>
                  <a:pt x="9215" y="196944"/>
                </a:lnTo>
                <a:lnTo>
                  <a:pt x="11817" y="199876"/>
                </a:lnTo>
                <a:lnTo>
                  <a:pt x="14503" y="201831"/>
                </a:lnTo>
                <a:lnTo>
                  <a:pt x="20029" y="204003"/>
                </a:lnTo>
                <a:lnTo>
                  <a:pt x="23787" y="205535"/>
                </a:lnTo>
                <a:lnTo>
                  <a:pt x="28199" y="207508"/>
                </a:lnTo>
                <a:lnTo>
                  <a:pt x="33044" y="209776"/>
                </a:lnTo>
                <a:lnTo>
                  <a:pt x="37228" y="210336"/>
                </a:lnTo>
                <a:lnTo>
                  <a:pt x="40969" y="209756"/>
                </a:lnTo>
                <a:lnTo>
                  <a:pt x="44416" y="208418"/>
                </a:lnTo>
                <a:lnTo>
                  <a:pt x="48618" y="207525"/>
                </a:lnTo>
                <a:lnTo>
                  <a:pt x="53326" y="206930"/>
                </a:lnTo>
                <a:lnTo>
                  <a:pt x="58368" y="206533"/>
                </a:lnTo>
                <a:lnTo>
                  <a:pt x="63635" y="205317"/>
                </a:lnTo>
                <a:lnTo>
                  <a:pt x="69051" y="203553"/>
                </a:lnTo>
                <a:lnTo>
                  <a:pt x="74567" y="201425"/>
                </a:lnTo>
                <a:lnTo>
                  <a:pt x="80149" y="199053"/>
                </a:lnTo>
                <a:lnTo>
                  <a:pt x="91432" y="193878"/>
                </a:lnTo>
                <a:lnTo>
                  <a:pt x="140376" y="169746"/>
                </a:lnTo>
                <a:lnTo>
                  <a:pt x="146882" y="165552"/>
                </a:lnTo>
                <a:lnTo>
                  <a:pt x="153124" y="160850"/>
                </a:lnTo>
                <a:lnTo>
                  <a:pt x="159191" y="155811"/>
                </a:lnTo>
                <a:lnTo>
                  <a:pt x="164188" y="151499"/>
                </a:lnTo>
                <a:lnTo>
                  <a:pt x="168471" y="147672"/>
                </a:lnTo>
                <a:lnTo>
                  <a:pt x="172280" y="144168"/>
                </a:lnTo>
                <a:lnTo>
                  <a:pt x="181592" y="135195"/>
                </a:lnTo>
                <a:lnTo>
                  <a:pt x="198540" y="118463"/>
                </a:lnTo>
                <a:lnTo>
                  <a:pt x="201851" y="114218"/>
                </a:lnTo>
                <a:lnTo>
                  <a:pt x="205010" y="109483"/>
                </a:lnTo>
                <a:lnTo>
                  <a:pt x="208069" y="104421"/>
                </a:lnTo>
                <a:lnTo>
                  <a:pt x="210108" y="98189"/>
                </a:lnTo>
                <a:lnTo>
                  <a:pt x="211468" y="91177"/>
                </a:lnTo>
                <a:lnTo>
                  <a:pt x="212374" y="83645"/>
                </a:lnTo>
                <a:lnTo>
                  <a:pt x="212978" y="77671"/>
                </a:lnTo>
                <a:lnTo>
                  <a:pt x="213381" y="72736"/>
                </a:lnTo>
                <a:lnTo>
                  <a:pt x="213650" y="68493"/>
                </a:lnTo>
                <a:lnTo>
                  <a:pt x="212877" y="63759"/>
                </a:lnTo>
                <a:lnTo>
                  <a:pt x="211408" y="58699"/>
                </a:lnTo>
                <a:lnTo>
                  <a:pt x="209477" y="53420"/>
                </a:lnTo>
                <a:lnTo>
                  <a:pt x="206284" y="49901"/>
                </a:lnTo>
                <a:lnTo>
                  <a:pt x="202251" y="47555"/>
                </a:lnTo>
                <a:lnTo>
                  <a:pt x="197657" y="45991"/>
                </a:lnTo>
                <a:lnTo>
                  <a:pt x="193642" y="43996"/>
                </a:lnTo>
                <a:lnTo>
                  <a:pt x="190013" y="41713"/>
                </a:lnTo>
                <a:lnTo>
                  <a:pt x="186641" y="39239"/>
                </a:lnTo>
                <a:lnTo>
                  <a:pt x="182488" y="36637"/>
                </a:lnTo>
                <a:lnTo>
                  <a:pt x="177814" y="33950"/>
                </a:lnTo>
                <a:lnTo>
                  <a:pt x="167541" y="28424"/>
                </a:lnTo>
                <a:lnTo>
                  <a:pt x="156626" y="22793"/>
                </a:lnTo>
                <a:lnTo>
                  <a:pt x="151047" y="20910"/>
                </a:lnTo>
                <a:lnTo>
                  <a:pt x="145425" y="19655"/>
                </a:lnTo>
                <a:lnTo>
                  <a:pt x="139770" y="18819"/>
                </a:lnTo>
                <a:lnTo>
                  <a:pt x="131238" y="18261"/>
                </a:lnTo>
                <a:lnTo>
                  <a:pt x="120788" y="17889"/>
                </a:lnTo>
                <a:lnTo>
                  <a:pt x="109058" y="17641"/>
                </a:lnTo>
                <a:lnTo>
                  <a:pt x="96476" y="18428"/>
                </a:lnTo>
                <a:lnTo>
                  <a:pt x="83325" y="19906"/>
                </a:lnTo>
                <a:lnTo>
                  <a:pt x="69795" y="21843"/>
                </a:lnTo>
                <a:lnTo>
                  <a:pt x="57919" y="24087"/>
                </a:lnTo>
                <a:lnTo>
                  <a:pt x="47143" y="26535"/>
                </a:lnTo>
                <a:lnTo>
                  <a:pt x="17019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34"/>
          <p:cNvSpPr/>
          <p:nvPr/>
        </p:nvSpPr>
        <p:spPr>
          <a:xfrm>
            <a:off x="6929437" y="3447898"/>
            <a:ext cx="1627571" cy="554961"/>
          </a:xfrm>
          <a:custGeom>
            <a:avLst/>
            <a:gdLst/>
            <a:ahLst/>
            <a:cxnLst/>
            <a:rect l="0" t="0" r="0" b="0"/>
            <a:pathLst>
              <a:path w="1627571" h="554961">
                <a:moveTo>
                  <a:pt x="77153" y="49681"/>
                </a:moveTo>
                <a:lnTo>
                  <a:pt x="81704" y="45131"/>
                </a:lnTo>
                <a:lnTo>
                  <a:pt x="98186" y="37750"/>
                </a:lnTo>
                <a:lnTo>
                  <a:pt x="146074" y="28444"/>
                </a:lnTo>
                <a:lnTo>
                  <a:pt x="188640" y="22014"/>
                </a:lnTo>
                <a:lnTo>
                  <a:pt x="206712" y="18335"/>
                </a:lnTo>
                <a:lnTo>
                  <a:pt x="249359" y="15973"/>
                </a:lnTo>
                <a:lnTo>
                  <a:pt x="299023" y="15506"/>
                </a:lnTo>
                <a:lnTo>
                  <a:pt x="605621" y="15394"/>
                </a:lnTo>
                <a:lnTo>
                  <a:pt x="803312" y="20331"/>
                </a:lnTo>
                <a:lnTo>
                  <a:pt x="838436" y="19637"/>
                </a:lnTo>
                <a:lnTo>
                  <a:pt x="891751" y="17279"/>
                </a:lnTo>
                <a:lnTo>
                  <a:pt x="931321" y="16230"/>
                </a:lnTo>
                <a:lnTo>
                  <a:pt x="984925" y="15640"/>
                </a:lnTo>
                <a:lnTo>
                  <a:pt x="1019721" y="12962"/>
                </a:lnTo>
                <a:lnTo>
                  <a:pt x="1054237" y="9549"/>
                </a:lnTo>
                <a:lnTo>
                  <a:pt x="1088628" y="8032"/>
                </a:lnTo>
                <a:lnTo>
                  <a:pt x="1185776" y="7059"/>
                </a:lnTo>
                <a:lnTo>
                  <a:pt x="1223925" y="6926"/>
                </a:lnTo>
                <a:lnTo>
                  <a:pt x="1248384" y="5938"/>
                </a:lnTo>
                <a:lnTo>
                  <a:pt x="1351212" y="48"/>
                </a:lnTo>
                <a:lnTo>
                  <a:pt x="1384447" y="0"/>
                </a:lnTo>
                <a:lnTo>
                  <a:pt x="1424617" y="3153"/>
                </a:lnTo>
                <a:lnTo>
                  <a:pt x="1467319" y="10284"/>
                </a:lnTo>
                <a:lnTo>
                  <a:pt x="1493660" y="15335"/>
                </a:lnTo>
                <a:lnTo>
                  <a:pt x="1520044" y="29925"/>
                </a:lnTo>
                <a:lnTo>
                  <a:pt x="1540335" y="47156"/>
                </a:lnTo>
                <a:lnTo>
                  <a:pt x="1541240" y="47998"/>
                </a:lnTo>
                <a:lnTo>
                  <a:pt x="1547065" y="58284"/>
                </a:lnTo>
                <a:lnTo>
                  <a:pt x="1549597" y="65570"/>
                </a:lnTo>
                <a:lnTo>
                  <a:pt x="1551675" y="72936"/>
                </a:lnTo>
                <a:lnTo>
                  <a:pt x="1558199" y="86840"/>
                </a:lnTo>
                <a:lnTo>
                  <a:pt x="1568938" y="103094"/>
                </a:lnTo>
                <a:lnTo>
                  <a:pt x="1573605" y="112473"/>
                </a:lnTo>
                <a:lnTo>
                  <a:pt x="1579143" y="128795"/>
                </a:lnTo>
                <a:lnTo>
                  <a:pt x="1582904" y="139136"/>
                </a:lnTo>
                <a:lnTo>
                  <a:pt x="1585975" y="155667"/>
                </a:lnTo>
                <a:lnTo>
                  <a:pt x="1592493" y="172631"/>
                </a:lnTo>
                <a:lnTo>
                  <a:pt x="1600456" y="188769"/>
                </a:lnTo>
                <a:lnTo>
                  <a:pt x="1606029" y="196588"/>
                </a:lnTo>
                <a:lnTo>
                  <a:pt x="1611681" y="213399"/>
                </a:lnTo>
                <a:lnTo>
                  <a:pt x="1614522" y="224549"/>
                </a:lnTo>
                <a:lnTo>
                  <a:pt x="1616415" y="233887"/>
                </a:lnTo>
                <a:lnTo>
                  <a:pt x="1618520" y="249343"/>
                </a:lnTo>
                <a:lnTo>
                  <a:pt x="1619455" y="262563"/>
                </a:lnTo>
                <a:lnTo>
                  <a:pt x="1619870" y="274788"/>
                </a:lnTo>
                <a:lnTo>
                  <a:pt x="1620055" y="286572"/>
                </a:lnTo>
                <a:lnTo>
                  <a:pt x="1622678" y="298159"/>
                </a:lnTo>
                <a:lnTo>
                  <a:pt x="1626065" y="309658"/>
                </a:lnTo>
                <a:lnTo>
                  <a:pt x="1627570" y="321120"/>
                </a:lnTo>
                <a:lnTo>
                  <a:pt x="1625699" y="332563"/>
                </a:lnTo>
                <a:lnTo>
                  <a:pt x="1622646" y="344952"/>
                </a:lnTo>
                <a:lnTo>
                  <a:pt x="1621289" y="359983"/>
                </a:lnTo>
                <a:lnTo>
                  <a:pt x="1620525" y="375408"/>
                </a:lnTo>
                <a:lnTo>
                  <a:pt x="1617806" y="390347"/>
                </a:lnTo>
                <a:lnTo>
                  <a:pt x="1613422" y="406828"/>
                </a:lnTo>
                <a:lnTo>
                  <a:pt x="1608300" y="417328"/>
                </a:lnTo>
                <a:lnTo>
                  <a:pt x="1600308" y="425170"/>
                </a:lnTo>
                <a:lnTo>
                  <a:pt x="1595509" y="428595"/>
                </a:lnTo>
                <a:lnTo>
                  <a:pt x="1585097" y="432400"/>
                </a:lnTo>
                <a:lnTo>
                  <a:pt x="1579655" y="433415"/>
                </a:lnTo>
                <a:lnTo>
                  <a:pt x="1535441" y="448747"/>
                </a:lnTo>
                <a:lnTo>
                  <a:pt x="1491742" y="457975"/>
                </a:lnTo>
                <a:lnTo>
                  <a:pt x="1452271" y="463072"/>
                </a:lnTo>
                <a:lnTo>
                  <a:pt x="1405344" y="470300"/>
                </a:lnTo>
                <a:lnTo>
                  <a:pt x="1368500" y="474748"/>
                </a:lnTo>
                <a:lnTo>
                  <a:pt x="1320622" y="479157"/>
                </a:lnTo>
                <a:lnTo>
                  <a:pt x="1274331" y="486940"/>
                </a:lnTo>
                <a:lnTo>
                  <a:pt x="1234707" y="491668"/>
                </a:lnTo>
                <a:lnTo>
                  <a:pt x="1200269" y="493770"/>
                </a:lnTo>
                <a:lnTo>
                  <a:pt x="1149703" y="494953"/>
                </a:lnTo>
                <a:lnTo>
                  <a:pt x="1104134" y="496256"/>
                </a:lnTo>
                <a:lnTo>
                  <a:pt x="1059518" y="501299"/>
                </a:lnTo>
                <a:lnTo>
                  <a:pt x="1027157" y="502813"/>
                </a:lnTo>
                <a:lnTo>
                  <a:pt x="930358" y="503785"/>
                </a:lnTo>
                <a:lnTo>
                  <a:pt x="837809" y="503992"/>
                </a:lnTo>
                <a:lnTo>
                  <a:pt x="549070" y="511402"/>
                </a:lnTo>
                <a:lnTo>
                  <a:pt x="518447" y="512753"/>
                </a:lnTo>
                <a:lnTo>
                  <a:pt x="452593" y="518252"/>
                </a:lnTo>
                <a:lnTo>
                  <a:pt x="402919" y="521257"/>
                </a:lnTo>
                <a:lnTo>
                  <a:pt x="224813" y="544106"/>
                </a:lnTo>
                <a:lnTo>
                  <a:pt x="168815" y="549778"/>
                </a:lnTo>
                <a:lnTo>
                  <a:pt x="129321" y="552934"/>
                </a:lnTo>
                <a:lnTo>
                  <a:pt x="89786" y="554960"/>
                </a:lnTo>
                <a:lnTo>
                  <a:pt x="56119" y="548034"/>
                </a:lnTo>
                <a:lnTo>
                  <a:pt x="50978" y="544857"/>
                </a:lnTo>
                <a:lnTo>
                  <a:pt x="39915" y="535056"/>
                </a:lnTo>
                <a:lnTo>
                  <a:pt x="31710" y="521943"/>
                </a:lnTo>
                <a:lnTo>
                  <a:pt x="26855" y="513113"/>
                </a:lnTo>
                <a:lnTo>
                  <a:pt x="22665" y="503416"/>
                </a:lnTo>
                <a:lnTo>
                  <a:pt x="18921" y="493141"/>
                </a:lnTo>
                <a:lnTo>
                  <a:pt x="15471" y="482481"/>
                </a:lnTo>
                <a:lnTo>
                  <a:pt x="13171" y="472517"/>
                </a:lnTo>
                <a:lnTo>
                  <a:pt x="11639" y="463017"/>
                </a:lnTo>
                <a:lnTo>
                  <a:pt x="10616" y="453826"/>
                </a:lnTo>
                <a:lnTo>
                  <a:pt x="10888" y="436269"/>
                </a:lnTo>
                <a:lnTo>
                  <a:pt x="12021" y="413134"/>
                </a:lnTo>
                <a:lnTo>
                  <a:pt x="13729" y="386281"/>
                </a:lnTo>
                <a:lnTo>
                  <a:pt x="15820" y="361711"/>
                </a:lnTo>
                <a:lnTo>
                  <a:pt x="22361" y="298133"/>
                </a:lnTo>
                <a:lnTo>
                  <a:pt x="23480" y="281991"/>
                </a:lnTo>
                <a:lnTo>
                  <a:pt x="24226" y="267419"/>
                </a:lnTo>
                <a:lnTo>
                  <a:pt x="25054" y="225829"/>
                </a:lnTo>
                <a:lnTo>
                  <a:pt x="25679" y="107393"/>
                </a:lnTo>
                <a:lnTo>
                  <a:pt x="24740" y="94823"/>
                </a:lnTo>
                <a:lnTo>
                  <a:pt x="23161" y="84539"/>
                </a:lnTo>
                <a:lnTo>
                  <a:pt x="18866" y="68984"/>
                </a:lnTo>
                <a:lnTo>
                  <a:pt x="12047" y="54872"/>
                </a:lnTo>
                <a:lnTo>
                  <a:pt x="10888" y="51237"/>
                </a:lnTo>
                <a:lnTo>
                  <a:pt x="0" y="32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35"/>
          <p:cNvSpPr/>
          <p:nvPr/>
        </p:nvSpPr>
        <p:spPr>
          <a:xfrm>
            <a:off x="2789789" y="4603432"/>
            <a:ext cx="2648034" cy="538192"/>
          </a:xfrm>
          <a:custGeom>
            <a:avLst/>
            <a:gdLst/>
            <a:ahLst/>
            <a:cxnLst/>
            <a:rect l="0" t="0" r="0" b="0"/>
            <a:pathLst>
              <a:path w="2648034" h="538192">
                <a:moveTo>
                  <a:pt x="7703" y="0"/>
                </a:moveTo>
                <a:lnTo>
                  <a:pt x="3152" y="9102"/>
                </a:lnTo>
                <a:lnTo>
                  <a:pt x="918" y="18650"/>
                </a:lnTo>
                <a:lnTo>
                  <a:pt x="322" y="23864"/>
                </a:lnTo>
                <a:lnTo>
                  <a:pt x="877" y="28292"/>
                </a:lnTo>
                <a:lnTo>
                  <a:pt x="2200" y="32196"/>
                </a:lnTo>
                <a:lnTo>
                  <a:pt x="4034" y="35752"/>
                </a:lnTo>
                <a:lnTo>
                  <a:pt x="4305" y="40027"/>
                </a:lnTo>
                <a:lnTo>
                  <a:pt x="1087" y="55146"/>
                </a:lnTo>
                <a:lnTo>
                  <a:pt x="0" y="66101"/>
                </a:lnTo>
                <a:lnTo>
                  <a:pt x="663" y="76453"/>
                </a:lnTo>
                <a:lnTo>
                  <a:pt x="2057" y="90021"/>
                </a:lnTo>
                <a:lnTo>
                  <a:pt x="3939" y="105734"/>
                </a:lnTo>
                <a:lnTo>
                  <a:pt x="5194" y="119067"/>
                </a:lnTo>
                <a:lnTo>
                  <a:pt x="6030" y="130813"/>
                </a:lnTo>
                <a:lnTo>
                  <a:pt x="6588" y="141501"/>
                </a:lnTo>
                <a:lnTo>
                  <a:pt x="7912" y="150532"/>
                </a:lnTo>
                <a:lnTo>
                  <a:pt x="14326" y="176153"/>
                </a:lnTo>
                <a:lnTo>
                  <a:pt x="19537" y="203068"/>
                </a:lnTo>
                <a:lnTo>
                  <a:pt x="22260" y="214436"/>
                </a:lnTo>
                <a:lnTo>
                  <a:pt x="25027" y="223920"/>
                </a:lnTo>
                <a:lnTo>
                  <a:pt x="30643" y="239538"/>
                </a:lnTo>
                <a:lnTo>
                  <a:pt x="36313" y="252829"/>
                </a:lnTo>
                <a:lnTo>
                  <a:pt x="42009" y="265086"/>
                </a:lnTo>
                <a:lnTo>
                  <a:pt x="44861" y="271021"/>
                </a:lnTo>
                <a:lnTo>
                  <a:pt x="55650" y="285237"/>
                </a:lnTo>
                <a:lnTo>
                  <a:pt x="71875" y="302032"/>
                </a:lnTo>
                <a:lnTo>
                  <a:pt x="82869" y="311845"/>
                </a:lnTo>
                <a:lnTo>
                  <a:pt x="94962" y="322197"/>
                </a:lnTo>
                <a:lnTo>
                  <a:pt x="113477" y="336238"/>
                </a:lnTo>
                <a:lnTo>
                  <a:pt x="140886" y="353014"/>
                </a:lnTo>
                <a:lnTo>
                  <a:pt x="152938" y="356921"/>
                </a:lnTo>
                <a:lnTo>
                  <a:pt x="200792" y="367243"/>
                </a:lnTo>
                <a:lnTo>
                  <a:pt x="212900" y="365467"/>
                </a:lnTo>
                <a:lnTo>
                  <a:pt x="255306" y="348656"/>
                </a:lnTo>
                <a:lnTo>
                  <a:pt x="306379" y="328056"/>
                </a:lnTo>
                <a:lnTo>
                  <a:pt x="348641" y="311535"/>
                </a:lnTo>
                <a:lnTo>
                  <a:pt x="375739" y="297306"/>
                </a:lnTo>
                <a:lnTo>
                  <a:pt x="410496" y="283482"/>
                </a:lnTo>
                <a:lnTo>
                  <a:pt x="454410" y="269635"/>
                </a:lnTo>
                <a:lnTo>
                  <a:pt x="531312" y="259245"/>
                </a:lnTo>
                <a:lnTo>
                  <a:pt x="597379" y="250192"/>
                </a:lnTo>
                <a:lnTo>
                  <a:pt x="677210" y="248665"/>
                </a:lnTo>
                <a:lnTo>
                  <a:pt x="693882" y="249583"/>
                </a:lnTo>
                <a:lnTo>
                  <a:pt x="744208" y="259187"/>
                </a:lnTo>
                <a:lnTo>
                  <a:pt x="772205" y="269003"/>
                </a:lnTo>
                <a:lnTo>
                  <a:pt x="778356" y="272680"/>
                </a:lnTo>
                <a:lnTo>
                  <a:pt x="792516" y="286005"/>
                </a:lnTo>
                <a:lnTo>
                  <a:pt x="813885" y="302063"/>
                </a:lnTo>
                <a:lnTo>
                  <a:pt x="824159" y="312368"/>
                </a:lnTo>
                <a:lnTo>
                  <a:pt x="836250" y="328879"/>
                </a:lnTo>
                <a:lnTo>
                  <a:pt x="846164" y="340161"/>
                </a:lnTo>
                <a:lnTo>
                  <a:pt x="854380" y="351526"/>
                </a:lnTo>
                <a:lnTo>
                  <a:pt x="857904" y="357223"/>
                </a:lnTo>
                <a:lnTo>
                  <a:pt x="863111" y="370546"/>
                </a:lnTo>
                <a:lnTo>
                  <a:pt x="869440" y="388953"/>
                </a:lnTo>
                <a:lnTo>
                  <a:pt x="876517" y="410750"/>
                </a:lnTo>
                <a:lnTo>
                  <a:pt x="882188" y="426233"/>
                </a:lnTo>
                <a:lnTo>
                  <a:pt x="886920" y="437508"/>
                </a:lnTo>
                <a:lnTo>
                  <a:pt x="901360" y="466998"/>
                </a:lnTo>
                <a:lnTo>
                  <a:pt x="910026" y="481875"/>
                </a:lnTo>
                <a:lnTo>
                  <a:pt x="918323" y="497059"/>
                </a:lnTo>
                <a:lnTo>
                  <a:pt x="922011" y="510158"/>
                </a:lnTo>
                <a:lnTo>
                  <a:pt x="924087" y="523691"/>
                </a:lnTo>
                <a:lnTo>
                  <a:pt x="926283" y="527245"/>
                </a:lnTo>
                <a:lnTo>
                  <a:pt x="933803" y="533734"/>
                </a:lnTo>
                <a:lnTo>
                  <a:pt x="940955" y="537253"/>
                </a:lnTo>
                <a:lnTo>
                  <a:pt x="944196" y="538191"/>
                </a:lnTo>
                <a:lnTo>
                  <a:pt x="947310" y="537864"/>
                </a:lnTo>
                <a:lnTo>
                  <a:pt x="950337" y="536693"/>
                </a:lnTo>
                <a:lnTo>
                  <a:pt x="953308" y="534960"/>
                </a:lnTo>
                <a:lnTo>
                  <a:pt x="955289" y="532853"/>
                </a:lnTo>
                <a:lnTo>
                  <a:pt x="956610" y="530495"/>
                </a:lnTo>
                <a:lnTo>
                  <a:pt x="957490" y="527971"/>
                </a:lnTo>
                <a:lnTo>
                  <a:pt x="961008" y="522626"/>
                </a:lnTo>
                <a:lnTo>
                  <a:pt x="973423" y="506642"/>
                </a:lnTo>
                <a:lnTo>
                  <a:pt x="986505" y="489969"/>
                </a:lnTo>
                <a:lnTo>
                  <a:pt x="998668" y="476209"/>
                </a:lnTo>
                <a:lnTo>
                  <a:pt x="1007885" y="463744"/>
                </a:lnTo>
                <a:lnTo>
                  <a:pt x="1016108" y="450901"/>
                </a:lnTo>
                <a:lnTo>
                  <a:pt x="1026113" y="435668"/>
                </a:lnTo>
                <a:lnTo>
                  <a:pt x="1036910" y="421913"/>
                </a:lnTo>
                <a:lnTo>
                  <a:pt x="1048058" y="409450"/>
                </a:lnTo>
                <a:lnTo>
                  <a:pt x="1059363" y="397560"/>
                </a:lnTo>
                <a:lnTo>
                  <a:pt x="1073278" y="385926"/>
                </a:lnTo>
                <a:lnTo>
                  <a:pt x="1088987" y="374405"/>
                </a:lnTo>
                <a:lnTo>
                  <a:pt x="1105494" y="362935"/>
                </a:lnTo>
                <a:lnTo>
                  <a:pt x="1119815" y="351487"/>
                </a:lnTo>
                <a:lnTo>
                  <a:pt x="1133482" y="340049"/>
                </a:lnTo>
                <a:lnTo>
                  <a:pt x="1157242" y="323852"/>
                </a:lnTo>
                <a:lnTo>
                  <a:pt x="1190871" y="309363"/>
                </a:lnTo>
                <a:lnTo>
                  <a:pt x="1238683" y="292778"/>
                </a:lnTo>
                <a:lnTo>
                  <a:pt x="1294412" y="284845"/>
                </a:lnTo>
                <a:lnTo>
                  <a:pt x="1325575" y="284423"/>
                </a:lnTo>
                <a:lnTo>
                  <a:pt x="1408097" y="297755"/>
                </a:lnTo>
                <a:lnTo>
                  <a:pt x="1437682" y="301901"/>
                </a:lnTo>
                <a:lnTo>
                  <a:pt x="1490603" y="314806"/>
                </a:lnTo>
                <a:lnTo>
                  <a:pt x="1510684" y="318031"/>
                </a:lnTo>
                <a:lnTo>
                  <a:pt x="1565063" y="330544"/>
                </a:lnTo>
                <a:lnTo>
                  <a:pt x="1645206" y="340673"/>
                </a:lnTo>
                <a:lnTo>
                  <a:pt x="1747153" y="354413"/>
                </a:lnTo>
                <a:lnTo>
                  <a:pt x="1817160" y="357980"/>
                </a:lnTo>
                <a:lnTo>
                  <a:pt x="1915374" y="353040"/>
                </a:lnTo>
                <a:lnTo>
                  <a:pt x="1990881" y="345788"/>
                </a:lnTo>
                <a:lnTo>
                  <a:pt x="2067892" y="336309"/>
                </a:lnTo>
                <a:lnTo>
                  <a:pt x="2180347" y="317121"/>
                </a:lnTo>
                <a:lnTo>
                  <a:pt x="2222368" y="304773"/>
                </a:lnTo>
                <a:lnTo>
                  <a:pt x="2263586" y="291664"/>
                </a:lnTo>
                <a:lnTo>
                  <a:pt x="2323773" y="275488"/>
                </a:lnTo>
                <a:lnTo>
                  <a:pt x="2357011" y="263554"/>
                </a:lnTo>
                <a:lnTo>
                  <a:pt x="2416028" y="237903"/>
                </a:lnTo>
                <a:lnTo>
                  <a:pt x="2443002" y="224480"/>
                </a:lnTo>
                <a:lnTo>
                  <a:pt x="2467373" y="210259"/>
                </a:lnTo>
                <a:lnTo>
                  <a:pt x="2497255" y="191238"/>
                </a:lnTo>
                <a:lnTo>
                  <a:pt x="2511319" y="180832"/>
                </a:lnTo>
                <a:lnTo>
                  <a:pt x="2524506" y="170085"/>
                </a:lnTo>
                <a:lnTo>
                  <a:pt x="2537106" y="159110"/>
                </a:lnTo>
                <a:lnTo>
                  <a:pt x="2548365" y="149889"/>
                </a:lnTo>
                <a:lnTo>
                  <a:pt x="2568494" y="134562"/>
                </a:lnTo>
                <a:lnTo>
                  <a:pt x="2586964" y="118860"/>
                </a:lnTo>
                <a:lnTo>
                  <a:pt x="2602794" y="103310"/>
                </a:lnTo>
                <a:lnTo>
                  <a:pt x="2613005" y="90048"/>
                </a:lnTo>
                <a:lnTo>
                  <a:pt x="2624108" y="76423"/>
                </a:lnTo>
                <a:lnTo>
                  <a:pt x="2633430" y="61802"/>
                </a:lnTo>
                <a:lnTo>
                  <a:pt x="2639222" y="52530"/>
                </a:lnTo>
                <a:lnTo>
                  <a:pt x="2641207" y="50261"/>
                </a:lnTo>
                <a:lnTo>
                  <a:pt x="264803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6"/>
          <p:cNvSpPr/>
          <p:nvPr/>
        </p:nvSpPr>
        <p:spPr>
          <a:xfrm>
            <a:off x="3208972" y="5246372"/>
            <a:ext cx="248604" cy="360044"/>
          </a:xfrm>
          <a:custGeom>
            <a:avLst/>
            <a:gdLst/>
            <a:ahLst/>
            <a:cxnLst/>
            <a:rect l="0" t="0" r="0" b="0"/>
            <a:pathLst>
              <a:path w="248604" h="360044">
                <a:moveTo>
                  <a:pt x="248603" y="8570"/>
                </a:moveTo>
                <a:lnTo>
                  <a:pt x="189870" y="8570"/>
                </a:lnTo>
                <a:lnTo>
                  <a:pt x="184682" y="7618"/>
                </a:lnTo>
                <a:lnTo>
                  <a:pt x="179319" y="6031"/>
                </a:lnTo>
                <a:lnTo>
                  <a:pt x="173838" y="4019"/>
                </a:lnTo>
                <a:lnTo>
                  <a:pt x="169232" y="2678"/>
                </a:lnTo>
                <a:lnTo>
                  <a:pt x="161574" y="1189"/>
                </a:lnTo>
                <a:lnTo>
                  <a:pt x="156294" y="792"/>
                </a:lnTo>
                <a:lnTo>
                  <a:pt x="149916" y="527"/>
                </a:lnTo>
                <a:lnTo>
                  <a:pt x="128250" y="102"/>
                </a:lnTo>
                <a:lnTo>
                  <a:pt x="85316" y="0"/>
                </a:lnTo>
                <a:lnTo>
                  <a:pt x="79738" y="952"/>
                </a:lnTo>
                <a:lnTo>
                  <a:pt x="73161" y="2539"/>
                </a:lnTo>
                <a:lnTo>
                  <a:pt x="65919" y="4549"/>
                </a:lnTo>
                <a:lnTo>
                  <a:pt x="60138" y="5889"/>
                </a:lnTo>
                <a:lnTo>
                  <a:pt x="55333" y="6783"/>
                </a:lnTo>
                <a:lnTo>
                  <a:pt x="51176" y="7379"/>
                </a:lnTo>
                <a:lnTo>
                  <a:pt x="44017" y="10581"/>
                </a:lnTo>
                <a:lnTo>
                  <a:pt x="40775" y="12768"/>
                </a:lnTo>
                <a:lnTo>
                  <a:pt x="38613" y="15179"/>
                </a:lnTo>
                <a:lnTo>
                  <a:pt x="37172" y="17738"/>
                </a:lnTo>
                <a:lnTo>
                  <a:pt x="32604" y="28432"/>
                </a:lnTo>
                <a:lnTo>
                  <a:pt x="30308" y="33241"/>
                </a:lnTo>
                <a:lnTo>
                  <a:pt x="27758" y="43665"/>
                </a:lnTo>
                <a:lnTo>
                  <a:pt x="27078" y="49112"/>
                </a:lnTo>
                <a:lnTo>
                  <a:pt x="23767" y="60363"/>
                </a:lnTo>
                <a:lnTo>
                  <a:pt x="18702" y="75484"/>
                </a:lnTo>
                <a:lnTo>
                  <a:pt x="12468" y="93184"/>
                </a:lnTo>
                <a:lnTo>
                  <a:pt x="8312" y="107842"/>
                </a:lnTo>
                <a:lnTo>
                  <a:pt x="5541" y="120472"/>
                </a:lnTo>
                <a:lnTo>
                  <a:pt x="3694" y="131748"/>
                </a:lnTo>
                <a:lnTo>
                  <a:pt x="2463" y="141171"/>
                </a:lnTo>
                <a:lnTo>
                  <a:pt x="1642" y="149359"/>
                </a:lnTo>
                <a:lnTo>
                  <a:pt x="730" y="162583"/>
                </a:lnTo>
                <a:lnTo>
                  <a:pt x="324" y="171636"/>
                </a:lnTo>
                <a:lnTo>
                  <a:pt x="96" y="186637"/>
                </a:lnTo>
                <a:lnTo>
                  <a:pt x="1017" y="190146"/>
                </a:lnTo>
                <a:lnTo>
                  <a:pt x="2583" y="192487"/>
                </a:lnTo>
                <a:lnTo>
                  <a:pt x="4579" y="194046"/>
                </a:lnTo>
                <a:lnTo>
                  <a:pt x="6863" y="194133"/>
                </a:lnTo>
                <a:lnTo>
                  <a:pt x="9338" y="193239"/>
                </a:lnTo>
                <a:lnTo>
                  <a:pt x="15580" y="189705"/>
                </a:lnTo>
                <a:lnTo>
                  <a:pt x="24705" y="184960"/>
                </a:lnTo>
                <a:lnTo>
                  <a:pt x="30757" y="180456"/>
                </a:lnTo>
                <a:lnTo>
                  <a:pt x="37650" y="174595"/>
                </a:lnTo>
                <a:lnTo>
                  <a:pt x="51976" y="161417"/>
                </a:lnTo>
                <a:lnTo>
                  <a:pt x="64693" y="149209"/>
                </a:lnTo>
                <a:lnTo>
                  <a:pt x="70751" y="144240"/>
                </a:lnTo>
                <a:lnTo>
                  <a:pt x="76695" y="139974"/>
                </a:lnTo>
                <a:lnTo>
                  <a:pt x="82562" y="136178"/>
                </a:lnTo>
                <a:lnTo>
                  <a:pt x="88379" y="132695"/>
                </a:lnTo>
                <a:lnTo>
                  <a:pt x="94162" y="129420"/>
                </a:lnTo>
                <a:lnTo>
                  <a:pt x="105667" y="123241"/>
                </a:lnTo>
                <a:lnTo>
                  <a:pt x="117131" y="117320"/>
                </a:lnTo>
                <a:lnTo>
                  <a:pt x="123807" y="115360"/>
                </a:lnTo>
                <a:lnTo>
                  <a:pt x="131115" y="114053"/>
                </a:lnTo>
                <a:lnTo>
                  <a:pt x="138846" y="113183"/>
                </a:lnTo>
                <a:lnTo>
                  <a:pt x="145904" y="112602"/>
                </a:lnTo>
                <a:lnTo>
                  <a:pt x="152514" y="112214"/>
                </a:lnTo>
                <a:lnTo>
                  <a:pt x="164939" y="111785"/>
                </a:lnTo>
                <a:lnTo>
                  <a:pt x="188438" y="111508"/>
                </a:lnTo>
                <a:lnTo>
                  <a:pt x="194205" y="111486"/>
                </a:lnTo>
                <a:lnTo>
                  <a:pt x="199955" y="112423"/>
                </a:lnTo>
                <a:lnTo>
                  <a:pt x="205693" y="114000"/>
                </a:lnTo>
                <a:lnTo>
                  <a:pt x="211424" y="116005"/>
                </a:lnTo>
                <a:lnTo>
                  <a:pt x="216197" y="118293"/>
                </a:lnTo>
                <a:lnTo>
                  <a:pt x="220331" y="120771"/>
                </a:lnTo>
                <a:lnTo>
                  <a:pt x="227465" y="126065"/>
                </a:lnTo>
                <a:lnTo>
                  <a:pt x="233810" y="131593"/>
                </a:lnTo>
                <a:lnTo>
                  <a:pt x="239806" y="139764"/>
                </a:lnTo>
                <a:lnTo>
                  <a:pt x="242738" y="144610"/>
                </a:lnTo>
                <a:lnTo>
                  <a:pt x="245996" y="155075"/>
                </a:lnTo>
                <a:lnTo>
                  <a:pt x="246865" y="160533"/>
                </a:lnTo>
                <a:lnTo>
                  <a:pt x="246491" y="167981"/>
                </a:lnTo>
                <a:lnTo>
                  <a:pt x="245290" y="176757"/>
                </a:lnTo>
                <a:lnTo>
                  <a:pt x="243537" y="186417"/>
                </a:lnTo>
                <a:lnTo>
                  <a:pt x="241415" y="194762"/>
                </a:lnTo>
                <a:lnTo>
                  <a:pt x="239049" y="202231"/>
                </a:lnTo>
                <a:lnTo>
                  <a:pt x="233879" y="216561"/>
                </a:lnTo>
                <a:lnTo>
                  <a:pt x="228406" y="232455"/>
                </a:lnTo>
                <a:lnTo>
                  <a:pt x="224661" y="238790"/>
                </a:lnTo>
                <a:lnTo>
                  <a:pt x="220259" y="243965"/>
                </a:lnTo>
                <a:lnTo>
                  <a:pt x="215419" y="248368"/>
                </a:lnTo>
                <a:lnTo>
                  <a:pt x="210288" y="254160"/>
                </a:lnTo>
                <a:lnTo>
                  <a:pt x="204962" y="260879"/>
                </a:lnTo>
                <a:lnTo>
                  <a:pt x="199506" y="268216"/>
                </a:lnTo>
                <a:lnTo>
                  <a:pt x="193964" y="275013"/>
                </a:lnTo>
                <a:lnTo>
                  <a:pt x="188364" y="281449"/>
                </a:lnTo>
                <a:lnTo>
                  <a:pt x="182726" y="287644"/>
                </a:lnTo>
                <a:lnTo>
                  <a:pt x="171382" y="299608"/>
                </a:lnTo>
                <a:lnTo>
                  <a:pt x="165689" y="305466"/>
                </a:lnTo>
                <a:lnTo>
                  <a:pt x="159037" y="310323"/>
                </a:lnTo>
                <a:lnTo>
                  <a:pt x="151745" y="314514"/>
                </a:lnTo>
                <a:lnTo>
                  <a:pt x="124060" y="328084"/>
                </a:lnTo>
                <a:lnTo>
                  <a:pt x="116997" y="331117"/>
                </a:lnTo>
                <a:lnTo>
                  <a:pt x="109430" y="334091"/>
                </a:lnTo>
                <a:lnTo>
                  <a:pt x="101529" y="337027"/>
                </a:lnTo>
                <a:lnTo>
                  <a:pt x="94356" y="339936"/>
                </a:lnTo>
                <a:lnTo>
                  <a:pt x="87669" y="342829"/>
                </a:lnTo>
                <a:lnTo>
                  <a:pt x="81306" y="345709"/>
                </a:lnTo>
                <a:lnTo>
                  <a:pt x="73254" y="348582"/>
                </a:lnTo>
                <a:lnTo>
                  <a:pt x="64076" y="351450"/>
                </a:lnTo>
                <a:lnTo>
                  <a:pt x="54147" y="354314"/>
                </a:lnTo>
                <a:lnTo>
                  <a:pt x="45623" y="356224"/>
                </a:lnTo>
                <a:lnTo>
                  <a:pt x="38036" y="357497"/>
                </a:lnTo>
                <a:lnTo>
                  <a:pt x="0" y="360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37"/>
          <p:cNvSpPr/>
          <p:nvPr/>
        </p:nvSpPr>
        <p:spPr>
          <a:xfrm>
            <a:off x="3689032" y="5263515"/>
            <a:ext cx="154306" cy="282893"/>
          </a:xfrm>
          <a:custGeom>
            <a:avLst/>
            <a:gdLst/>
            <a:ahLst/>
            <a:cxnLst/>
            <a:rect l="0" t="0" r="0" b="0"/>
            <a:pathLst>
              <a:path w="154306" h="282893">
                <a:moveTo>
                  <a:pt x="0" y="0"/>
                </a:moveTo>
                <a:lnTo>
                  <a:pt x="9102" y="4551"/>
                </a:lnTo>
                <a:lnTo>
                  <a:pt x="12735" y="7796"/>
                </a:lnTo>
                <a:lnTo>
                  <a:pt x="16110" y="11865"/>
                </a:lnTo>
                <a:lnTo>
                  <a:pt x="19313" y="16482"/>
                </a:lnTo>
                <a:lnTo>
                  <a:pt x="22400" y="20513"/>
                </a:lnTo>
                <a:lnTo>
                  <a:pt x="25411" y="24153"/>
                </a:lnTo>
                <a:lnTo>
                  <a:pt x="28371" y="27532"/>
                </a:lnTo>
                <a:lnTo>
                  <a:pt x="31296" y="31689"/>
                </a:lnTo>
                <a:lnTo>
                  <a:pt x="34200" y="36366"/>
                </a:lnTo>
                <a:lnTo>
                  <a:pt x="37087" y="41389"/>
                </a:lnTo>
                <a:lnTo>
                  <a:pt x="45376" y="57130"/>
                </a:lnTo>
                <a:lnTo>
                  <a:pt x="61668" y="89178"/>
                </a:lnTo>
                <a:lnTo>
                  <a:pt x="66830" y="98504"/>
                </a:lnTo>
                <a:lnTo>
                  <a:pt x="85841" y="131527"/>
                </a:lnTo>
                <a:lnTo>
                  <a:pt x="94667" y="147674"/>
                </a:lnTo>
                <a:lnTo>
                  <a:pt x="104990" y="167474"/>
                </a:lnTo>
                <a:lnTo>
                  <a:pt x="108093" y="174514"/>
                </a:lnTo>
                <a:lnTo>
                  <a:pt x="111115" y="182065"/>
                </a:lnTo>
                <a:lnTo>
                  <a:pt x="114081" y="189957"/>
                </a:lnTo>
                <a:lnTo>
                  <a:pt x="117012" y="197123"/>
                </a:lnTo>
                <a:lnTo>
                  <a:pt x="119918" y="203805"/>
                </a:lnTo>
                <a:lnTo>
                  <a:pt x="125687" y="216310"/>
                </a:lnTo>
                <a:lnTo>
                  <a:pt x="131426" y="228217"/>
                </a:lnTo>
                <a:lnTo>
                  <a:pt x="133337" y="233108"/>
                </a:lnTo>
                <a:lnTo>
                  <a:pt x="135461" y="241080"/>
                </a:lnTo>
                <a:lnTo>
                  <a:pt x="136980" y="245492"/>
                </a:lnTo>
                <a:lnTo>
                  <a:pt x="138945" y="250339"/>
                </a:lnTo>
                <a:lnTo>
                  <a:pt x="141208" y="255475"/>
                </a:lnTo>
                <a:lnTo>
                  <a:pt x="146261" y="266262"/>
                </a:lnTo>
                <a:lnTo>
                  <a:pt x="154305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38"/>
          <p:cNvSpPr/>
          <p:nvPr/>
        </p:nvSpPr>
        <p:spPr>
          <a:xfrm>
            <a:off x="3654742" y="5246370"/>
            <a:ext cx="197168" cy="300038"/>
          </a:xfrm>
          <a:custGeom>
            <a:avLst/>
            <a:gdLst/>
            <a:ahLst/>
            <a:cxnLst/>
            <a:rect l="0" t="0" r="0" b="0"/>
            <a:pathLst>
              <a:path w="197168" h="300038">
                <a:moveTo>
                  <a:pt x="197167" y="0"/>
                </a:moveTo>
                <a:lnTo>
                  <a:pt x="192617" y="9102"/>
                </a:lnTo>
                <a:lnTo>
                  <a:pt x="189371" y="14640"/>
                </a:lnTo>
                <a:lnTo>
                  <a:pt x="147231" y="82505"/>
                </a:lnTo>
                <a:lnTo>
                  <a:pt x="123168" y="119379"/>
                </a:lnTo>
                <a:lnTo>
                  <a:pt x="118307" y="128163"/>
                </a:lnTo>
                <a:lnTo>
                  <a:pt x="114114" y="136877"/>
                </a:lnTo>
                <a:lnTo>
                  <a:pt x="110366" y="145544"/>
                </a:lnTo>
                <a:lnTo>
                  <a:pt x="105962" y="154179"/>
                </a:lnTo>
                <a:lnTo>
                  <a:pt x="101121" y="162794"/>
                </a:lnTo>
                <a:lnTo>
                  <a:pt x="95989" y="171394"/>
                </a:lnTo>
                <a:lnTo>
                  <a:pt x="85207" y="188570"/>
                </a:lnTo>
                <a:lnTo>
                  <a:pt x="79664" y="197151"/>
                </a:lnTo>
                <a:lnTo>
                  <a:pt x="75017" y="204776"/>
                </a:lnTo>
                <a:lnTo>
                  <a:pt x="70967" y="211765"/>
                </a:lnTo>
                <a:lnTo>
                  <a:pt x="67313" y="218329"/>
                </a:lnTo>
                <a:lnTo>
                  <a:pt x="62973" y="224610"/>
                </a:lnTo>
                <a:lnTo>
                  <a:pt x="58175" y="230703"/>
                </a:lnTo>
                <a:lnTo>
                  <a:pt x="53071" y="236669"/>
                </a:lnTo>
                <a:lnTo>
                  <a:pt x="47763" y="241599"/>
                </a:lnTo>
                <a:lnTo>
                  <a:pt x="42319" y="245838"/>
                </a:lnTo>
                <a:lnTo>
                  <a:pt x="36785" y="249617"/>
                </a:lnTo>
                <a:lnTo>
                  <a:pt x="32144" y="254041"/>
                </a:lnTo>
                <a:lnTo>
                  <a:pt x="28097" y="258896"/>
                </a:lnTo>
                <a:lnTo>
                  <a:pt x="24446" y="264037"/>
                </a:lnTo>
                <a:lnTo>
                  <a:pt x="21060" y="269370"/>
                </a:lnTo>
                <a:lnTo>
                  <a:pt x="17850" y="274830"/>
                </a:lnTo>
                <a:lnTo>
                  <a:pt x="14758" y="280375"/>
                </a:lnTo>
                <a:lnTo>
                  <a:pt x="8781" y="289076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39"/>
          <p:cNvSpPr/>
          <p:nvPr/>
        </p:nvSpPr>
        <p:spPr>
          <a:xfrm>
            <a:off x="3954779" y="5323980"/>
            <a:ext cx="308612" cy="16688"/>
          </a:xfrm>
          <a:custGeom>
            <a:avLst/>
            <a:gdLst/>
            <a:ahLst/>
            <a:cxnLst/>
            <a:rect l="0" t="0" r="0" b="0"/>
            <a:pathLst>
              <a:path w="308612" h="16688">
                <a:moveTo>
                  <a:pt x="0" y="16687"/>
                </a:moveTo>
                <a:lnTo>
                  <a:pt x="18204" y="12136"/>
                </a:lnTo>
                <a:lnTo>
                  <a:pt x="25471" y="9843"/>
                </a:lnTo>
                <a:lnTo>
                  <a:pt x="32221" y="7362"/>
                </a:lnTo>
                <a:lnTo>
                  <a:pt x="38626" y="4755"/>
                </a:lnTo>
                <a:lnTo>
                  <a:pt x="47658" y="3018"/>
                </a:lnTo>
                <a:lnTo>
                  <a:pt x="58443" y="1860"/>
                </a:lnTo>
                <a:lnTo>
                  <a:pt x="70395" y="1087"/>
                </a:lnTo>
                <a:lnTo>
                  <a:pt x="119234" y="229"/>
                </a:lnTo>
                <a:lnTo>
                  <a:pt x="150927" y="0"/>
                </a:lnTo>
                <a:lnTo>
                  <a:pt x="175866" y="800"/>
                </a:lnTo>
                <a:lnTo>
                  <a:pt x="196302" y="2285"/>
                </a:lnTo>
                <a:lnTo>
                  <a:pt x="213735" y="4229"/>
                </a:lnTo>
                <a:lnTo>
                  <a:pt x="229168" y="6476"/>
                </a:lnTo>
                <a:lnTo>
                  <a:pt x="243266" y="8928"/>
                </a:lnTo>
                <a:lnTo>
                  <a:pt x="256475" y="11514"/>
                </a:lnTo>
                <a:lnTo>
                  <a:pt x="268139" y="13239"/>
                </a:lnTo>
                <a:lnTo>
                  <a:pt x="278771" y="14388"/>
                </a:lnTo>
                <a:lnTo>
                  <a:pt x="308611" y="16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40"/>
          <p:cNvSpPr/>
          <p:nvPr/>
        </p:nvSpPr>
        <p:spPr>
          <a:xfrm>
            <a:off x="4306720" y="5186362"/>
            <a:ext cx="248135" cy="85711"/>
          </a:xfrm>
          <a:custGeom>
            <a:avLst/>
            <a:gdLst/>
            <a:ahLst/>
            <a:cxnLst/>
            <a:rect l="0" t="0" r="0" b="0"/>
            <a:pathLst>
              <a:path w="248135" h="85711">
                <a:moveTo>
                  <a:pt x="42395" y="0"/>
                </a:moveTo>
                <a:lnTo>
                  <a:pt x="42395" y="12771"/>
                </a:lnTo>
                <a:lnTo>
                  <a:pt x="41442" y="16134"/>
                </a:lnTo>
                <a:lnTo>
                  <a:pt x="39855" y="20281"/>
                </a:lnTo>
                <a:lnTo>
                  <a:pt x="37844" y="24950"/>
                </a:lnTo>
                <a:lnTo>
                  <a:pt x="35551" y="29016"/>
                </a:lnTo>
                <a:lnTo>
                  <a:pt x="33070" y="32679"/>
                </a:lnTo>
                <a:lnTo>
                  <a:pt x="30463" y="36074"/>
                </a:lnTo>
                <a:lnTo>
                  <a:pt x="28725" y="39289"/>
                </a:lnTo>
                <a:lnTo>
                  <a:pt x="27567" y="42385"/>
                </a:lnTo>
                <a:lnTo>
                  <a:pt x="26794" y="45402"/>
                </a:lnTo>
                <a:lnTo>
                  <a:pt x="25327" y="48365"/>
                </a:lnTo>
                <a:lnTo>
                  <a:pt x="23396" y="51294"/>
                </a:lnTo>
                <a:lnTo>
                  <a:pt x="18004" y="58287"/>
                </a:lnTo>
                <a:lnTo>
                  <a:pt x="16609" y="60765"/>
                </a:lnTo>
                <a:lnTo>
                  <a:pt x="12519" y="68599"/>
                </a:lnTo>
                <a:lnTo>
                  <a:pt x="10095" y="72403"/>
                </a:lnTo>
                <a:lnTo>
                  <a:pt x="7527" y="75891"/>
                </a:lnTo>
                <a:lnTo>
                  <a:pt x="0" y="85149"/>
                </a:lnTo>
                <a:lnTo>
                  <a:pt x="4820" y="85469"/>
                </a:lnTo>
                <a:lnTo>
                  <a:pt x="18886" y="85674"/>
                </a:lnTo>
                <a:lnTo>
                  <a:pt x="32466" y="85710"/>
                </a:lnTo>
                <a:lnTo>
                  <a:pt x="37680" y="84763"/>
                </a:lnTo>
                <a:lnTo>
                  <a:pt x="43062" y="83179"/>
                </a:lnTo>
                <a:lnTo>
                  <a:pt x="48554" y="81170"/>
                </a:lnTo>
                <a:lnTo>
                  <a:pt x="54121" y="79831"/>
                </a:lnTo>
                <a:lnTo>
                  <a:pt x="59737" y="78938"/>
                </a:lnTo>
                <a:lnTo>
                  <a:pt x="65387" y="78343"/>
                </a:lnTo>
                <a:lnTo>
                  <a:pt x="72010" y="76993"/>
                </a:lnTo>
                <a:lnTo>
                  <a:pt x="79283" y="75142"/>
                </a:lnTo>
                <a:lnTo>
                  <a:pt x="86989" y="72954"/>
                </a:lnTo>
                <a:lnTo>
                  <a:pt x="94032" y="70544"/>
                </a:lnTo>
                <a:lnTo>
                  <a:pt x="100632" y="67984"/>
                </a:lnTo>
                <a:lnTo>
                  <a:pt x="106937" y="65325"/>
                </a:lnTo>
                <a:lnTo>
                  <a:pt x="114950" y="63553"/>
                </a:lnTo>
                <a:lnTo>
                  <a:pt x="124103" y="62371"/>
                </a:lnTo>
                <a:lnTo>
                  <a:pt x="134014" y="61583"/>
                </a:lnTo>
                <a:lnTo>
                  <a:pt x="145384" y="61058"/>
                </a:lnTo>
                <a:lnTo>
                  <a:pt x="170718" y="60475"/>
                </a:lnTo>
                <a:lnTo>
                  <a:pt x="182236" y="61271"/>
                </a:lnTo>
                <a:lnTo>
                  <a:pt x="192772" y="62755"/>
                </a:lnTo>
                <a:lnTo>
                  <a:pt x="248134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41"/>
          <p:cNvSpPr/>
          <p:nvPr/>
        </p:nvSpPr>
        <p:spPr>
          <a:xfrm>
            <a:off x="4477702" y="5126354"/>
            <a:ext cx="68581" cy="402909"/>
          </a:xfrm>
          <a:custGeom>
            <a:avLst/>
            <a:gdLst/>
            <a:ahLst/>
            <a:cxnLst/>
            <a:rect l="0" t="0" r="0" b="0"/>
            <a:pathLst>
              <a:path w="68581" h="402909">
                <a:moveTo>
                  <a:pt x="68580" y="0"/>
                </a:moveTo>
                <a:lnTo>
                  <a:pt x="59478" y="9103"/>
                </a:lnTo>
                <a:lnTo>
                  <a:pt x="56797" y="12736"/>
                </a:lnTo>
                <a:lnTo>
                  <a:pt x="55010" y="16111"/>
                </a:lnTo>
                <a:lnTo>
                  <a:pt x="53818" y="19313"/>
                </a:lnTo>
                <a:lnTo>
                  <a:pt x="52071" y="25258"/>
                </a:lnTo>
                <a:lnTo>
                  <a:pt x="47590" y="42024"/>
                </a:lnTo>
                <a:lnTo>
                  <a:pt x="39884" y="77415"/>
                </a:lnTo>
                <a:lnTo>
                  <a:pt x="35162" y="100187"/>
                </a:lnTo>
                <a:lnTo>
                  <a:pt x="32013" y="119180"/>
                </a:lnTo>
                <a:lnTo>
                  <a:pt x="29915" y="135651"/>
                </a:lnTo>
                <a:lnTo>
                  <a:pt x="28516" y="150442"/>
                </a:lnTo>
                <a:lnTo>
                  <a:pt x="27583" y="164112"/>
                </a:lnTo>
                <a:lnTo>
                  <a:pt x="26961" y="177036"/>
                </a:lnTo>
                <a:lnTo>
                  <a:pt x="26547" y="189461"/>
                </a:lnTo>
                <a:lnTo>
                  <a:pt x="25318" y="204413"/>
                </a:lnTo>
                <a:lnTo>
                  <a:pt x="19037" y="263026"/>
                </a:lnTo>
                <a:lnTo>
                  <a:pt x="13859" y="322959"/>
                </a:lnTo>
                <a:lnTo>
                  <a:pt x="11144" y="344846"/>
                </a:lnTo>
                <a:lnTo>
                  <a:pt x="8382" y="360390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42"/>
          <p:cNvSpPr/>
          <p:nvPr/>
        </p:nvSpPr>
        <p:spPr>
          <a:xfrm>
            <a:off x="5287230" y="5212112"/>
            <a:ext cx="201514" cy="282861"/>
          </a:xfrm>
          <a:custGeom>
            <a:avLst/>
            <a:gdLst/>
            <a:ahLst/>
            <a:cxnLst/>
            <a:rect l="0" t="0" r="0" b="0"/>
            <a:pathLst>
              <a:path w="201514" h="282861">
                <a:moveTo>
                  <a:pt x="90585" y="42830"/>
                </a:moveTo>
                <a:lnTo>
                  <a:pt x="102516" y="30898"/>
                </a:lnTo>
                <a:lnTo>
                  <a:pt x="105207" y="29161"/>
                </a:lnTo>
                <a:lnTo>
                  <a:pt x="110736" y="27230"/>
                </a:lnTo>
                <a:lnTo>
                  <a:pt x="112591" y="25762"/>
                </a:lnTo>
                <a:lnTo>
                  <a:pt x="113828" y="23832"/>
                </a:lnTo>
                <a:lnTo>
                  <a:pt x="114653" y="21592"/>
                </a:lnTo>
                <a:lnTo>
                  <a:pt x="116155" y="20099"/>
                </a:lnTo>
                <a:lnTo>
                  <a:pt x="118109" y="19103"/>
                </a:lnTo>
                <a:lnTo>
                  <a:pt x="122820" y="17997"/>
                </a:lnTo>
                <a:lnTo>
                  <a:pt x="128089" y="17506"/>
                </a:lnTo>
                <a:lnTo>
                  <a:pt x="130827" y="16423"/>
                </a:lnTo>
                <a:lnTo>
                  <a:pt x="136410" y="12678"/>
                </a:lnTo>
                <a:lnTo>
                  <a:pt x="142066" y="10379"/>
                </a:lnTo>
                <a:lnTo>
                  <a:pt x="147756" y="9358"/>
                </a:lnTo>
                <a:lnTo>
                  <a:pt x="153459" y="8904"/>
                </a:lnTo>
                <a:lnTo>
                  <a:pt x="156314" y="7830"/>
                </a:lnTo>
                <a:lnTo>
                  <a:pt x="162025" y="4097"/>
                </a:lnTo>
                <a:lnTo>
                  <a:pt x="167738" y="1803"/>
                </a:lnTo>
                <a:lnTo>
                  <a:pt x="173453" y="783"/>
                </a:lnTo>
                <a:lnTo>
                  <a:pt x="179167" y="330"/>
                </a:lnTo>
                <a:lnTo>
                  <a:pt x="187422" y="129"/>
                </a:lnTo>
                <a:lnTo>
                  <a:pt x="194584" y="39"/>
                </a:lnTo>
                <a:lnTo>
                  <a:pt x="195160" y="15"/>
                </a:lnTo>
                <a:lnTo>
                  <a:pt x="194591" y="0"/>
                </a:lnTo>
                <a:lnTo>
                  <a:pt x="189240" y="4528"/>
                </a:lnTo>
                <a:lnTo>
                  <a:pt x="184930" y="6818"/>
                </a:lnTo>
                <a:lnTo>
                  <a:pt x="179199" y="9297"/>
                </a:lnTo>
                <a:lnTo>
                  <a:pt x="172521" y="11902"/>
                </a:lnTo>
                <a:lnTo>
                  <a:pt x="166164" y="13639"/>
                </a:lnTo>
                <a:lnTo>
                  <a:pt x="160021" y="14797"/>
                </a:lnTo>
                <a:lnTo>
                  <a:pt x="154020" y="15569"/>
                </a:lnTo>
                <a:lnTo>
                  <a:pt x="149068" y="16083"/>
                </a:lnTo>
                <a:lnTo>
                  <a:pt x="144814" y="16426"/>
                </a:lnTo>
                <a:lnTo>
                  <a:pt x="141024" y="16655"/>
                </a:lnTo>
                <a:lnTo>
                  <a:pt x="131735" y="16909"/>
                </a:lnTo>
                <a:lnTo>
                  <a:pt x="126591" y="16977"/>
                </a:lnTo>
                <a:lnTo>
                  <a:pt x="122209" y="17975"/>
                </a:lnTo>
                <a:lnTo>
                  <a:pt x="118335" y="19593"/>
                </a:lnTo>
                <a:lnTo>
                  <a:pt x="114800" y="21623"/>
                </a:lnTo>
                <a:lnTo>
                  <a:pt x="110538" y="22977"/>
                </a:lnTo>
                <a:lnTo>
                  <a:pt x="105792" y="23880"/>
                </a:lnTo>
                <a:lnTo>
                  <a:pt x="100723" y="24482"/>
                </a:lnTo>
                <a:lnTo>
                  <a:pt x="92581" y="24883"/>
                </a:lnTo>
                <a:lnTo>
                  <a:pt x="61225" y="25448"/>
                </a:lnTo>
                <a:lnTo>
                  <a:pt x="45468" y="25579"/>
                </a:lnTo>
                <a:lnTo>
                  <a:pt x="39552" y="27520"/>
                </a:lnTo>
                <a:lnTo>
                  <a:pt x="34656" y="30718"/>
                </a:lnTo>
                <a:lnTo>
                  <a:pt x="19953" y="44988"/>
                </a:lnTo>
                <a:lnTo>
                  <a:pt x="17779" y="49984"/>
                </a:lnTo>
                <a:lnTo>
                  <a:pt x="16330" y="56172"/>
                </a:lnTo>
                <a:lnTo>
                  <a:pt x="15364" y="63155"/>
                </a:lnTo>
                <a:lnTo>
                  <a:pt x="13767" y="70667"/>
                </a:lnTo>
                <a:lnTo>
                  <a:pt x="11751" y="78533"/>
                </a:lnTo>
                <a:lnTo>
                  <a:pt x="9454" y="86635"/>
                </a:lnTo>
                <a:lnTo>
                  <a:pt x="7922" y="93941"/>
                </a:lnTo>
                <a:lnTo>
                  <a:pt x="6902" y="100716"/>
                </a:lnTo>
                <a:lnTo>
                  <a:pt x="6221" y="107138"/>
                </a:lnTo>
                <a:lnTo>
                  <a:pt x="5767" y="113325"/>
                </a:lnTo>
                <a:lnTo>
                  <a:pt x="5464" y="119354"/>
                </a:lnTo>
                <a:lnTo>
                  <a:pt x="5263" y="125279"/>
                </a:lnTo>
                <a:lnTo>
                  <a:pt x="4176" y="131133"/>
                </a:lnTo>
                <a:lnTo>
                  <a:pt x="2499" y="136941"/>
                </a:lnTo>
                <a:lnTo>
                  <a:pt x="428" y="142719"/>
                </a:lnTo>
                <a:lnTo>
                  <a:pt x="0" y="147522"/>
                </a:lnTo>
                <a:lnTo>
                  <a:pt x="667" y="151678"/>
                </a:lnTo>
                <a:lnTo>
                  <a:pt x="4032" y="160639"/>
                </a:lnTo>
                <a:lnTo>
                  <a:pt x="4614" y="166742"/>
                </a:lnTo>
                <a:lnTo>
                  <a:pt x="5648" y="167348"/>
                </a:lnTo>
                <a:lnTo>
                  <a:pt x="7291" y="166799"/>
                </a:lnTo>
                <a:lnTo>
                  <a:pt x="9338" y="165482"/>
                </a:lnTo>
                <a:lnTo>
                  <a:pt x="14152" y="164017"/>
                </a:lnTo>
                <a:lnTo>
                  <a:pt x="16770" y="163626"/>
                </a:lnTo>
                <a:lnTo>
                  <a:pt x="19467" y="161461"/>
                </a:lnTo>
                <a:lnTo>
                  <a:pt x="25004" y="153975"/>
                </a:lnTo>
                <a:lnTo>
                  <a:pt x="30640" y="146838"/>
                </a:lnTo>
                <a:lnTo>
                  <a:pt x="33477" y="143601"/>
                </a:lnTo>
                <a:lnTo>
                  <a:pt x="38225" y="139538"/>
                </a:lnTo>
                <a:lnTo>
                  <a:pt x="44248" y="134925"/>
                </a:lnTo>
                <a:lnTo>
                  <a:pt x="51122" y="129944"/>
                </a:lnTo>
                <a:lnTo>
                  <a:pt x="59513" y="124718"/>
                </a:lnTo>
                <a:lnTo>
                  <a:pt x="68918" y="119330"/>
                </a:lnTo>
                <a:lnTo>
                  <a:pt x="78998" y="113833"/>
                </a:lnTo>
                <a:lnTo>
                  <a:pt x="87622" y="110167"/>
                </a:lnTo>
                <a:lnTo>
                  <a:pt x="95277" y="107724"/>
                </a:lnTo>
                <a:lnTo>
                  <a:pt x="102285" y="106095"/>
                </a:lnTo>
                <a:lnTo>
                  <a:pt x="108863" y="104057"/>
                </a:lnTo>
                <a:lnTo>
                  <a:pt x="115153" y="101746"/>
                </a:lnTo>
                <a:lnTo>
                  <a:pt x="121251" y="99252"/>
                </a:lnTo>
                <a:lnTo>
                  <a:pt x="126269" y="98542"/>
                </a:lnTo>
                <a:lnTo>
                  <a:pt x="130567" y="99022"/>
                </a:lnTo>
                <a:lnTo>
                  <a:pt x="134384" y="100294"/>
                </a:lnTo>
                <a:lnTo>
                  <a:pt x="138834" y="101142"/>
                </a:lnTo>
                <a:lnTo>
                  <a:pt x="143706" y="101707"/>
                </a:lnTo>
                <a:lnTo>
                  <a:pt x="148859" y="102084"/>
                </a:lnTo>
                <a:lnTo>
                  <a:pt x="154199" y="103287"/>
                </a:lnTo>
                <a:lnTo>
                  <a:pt x="159664" y="105042"/>
                </a:lnTo>
                <a:lnTo>
                  <a:pt x="165212" y="107165"/>
                </a:lnTo>
                <a:lnTo>
                  <a:pt x="169864" y="109533"/>
                </a:lnTo>
                <a:lnTo>
                  <a:pt x="173918" y="112064"/>
                </a:lnTo>
                <a:lnTo>
                  <a:pt x="177572" y="114703"/>
                </a:lnTo>
                <a:lnTo>
                  <a:pt x="180961" y="117416"/>
                </a:lnTo>
                <a:lnTo>
                  <a:pt x="184174" y="120176"/>
                </a:lnTo>
                <a:lnTo>
                  <a:pt x="187267" y="122969"/>
                </a:lnTo>
                <a:lnTo>
                  <a:pt x="190282" y="128641"/>
                </a:lnTo>
                <a:lnTo>
                  <a:pt x="193245" y="136232"/>
                </a:lnTo>
                <a:lnTo>
                  <a:pt x="196172" y="145103"/>
                </a:lnTo>
                <a:lnTo>
                  <a:pt x="198124" y="152922"/>
                </a:lnTo>
                <a:lnTo>
                  <a:pt x="199425" y="160040"/>
                </a:lnTo>
                <a:lnTo>
                  <a:pt x="200293" y="166690"/>
                </a:lnTo>
                <a:lnTo>
                  <a:pt x="200871" y="173028"/>
                </a:lnTo>
                <a:lnTo>
                  <a:pt x="201256" y="179159"/>
                </a:lnTo>
                <a:lnTo>
                  <a:pt x="201513" y="185151"/>
                </a:lnTo>
                <a:lnTo>
                  <a:pt x="200732" y="191050"/>
                </a:lnTo>
                <a:lnTo>
                  <a:pt x="199259" y="196889"/>
                </a:lnTo>
                <a:lnTo>
                  <a:pt x="197324" y="202686"/>
                </a:lnTo>
                <a:lnTo>
                  <a:pt x="195082" y="208455"/>
                </a:lnTo>
                <a:lnTo>
                  <a:pt x="192635" y="214207"/>
                </a:lnTo>
                <a:lnTo>
                  <a:pt x="190050" y="219947"/>
                </a:lnTo>
                <a:lnTo>
                  <a:pt x="186422" y="225677"/>
                </a:lnTo>
                <a:lnTo>
                  <a:pt x="182099" y="231404"/>
                </a:lnTo>
                <a:lnTo>
                  <a:pt x="177312" y="237125"/>
                </a:lnTo>
                <a:lnTo>
                  <a:pt x="171262" y="242846"/>
                </a:lnTo>
                <a:lnTo>
                  <a:pt x="164373" y="248564"/>
                </a:lnTo>
                <a:lnTo>
                  <a:pt x="156921" y="254281"/>
                </a:lnTo>
                <a:lnTo>
                  <a:pt x="148144" y="259997"/>
                </a:lnTo>
                <a:lnTo>
                  <a:pt x="138483" y="265713"/>
                </a:lnTo>
                <a:lnTo>
                  <a:pt x="128232" y="271429"/>
                </a:lnTo>
                <a:lnTo>
                  <a:pt x="120445" y="275239"/>
                </a:lnTo>
                <a:lnTo>
                  <a:pt x="114302" y="277780"/>
                </a:lnTo>
                <a:lnTo>
                  <a:pt x="109254" y="279473"/>
                </a:lnTo>
                <a:lnTo>
                  <a:pt x="104935" y="280602"/>
                </a:lnTo>
                <a:lnTo>
                  <a:pt x="101105" y="281355"/>
                </a:lnTo>
                <a:lnTo>
                  <a:pt x="97598" y="281856"/>
                </a:lnTo>
                <a:lnTo>
                  <a:pt x="94308" y="282191"/>
                </a:lnTo>
                <a:lnTo>
                  <a:pt x="91162" y="282414"/>
                </a:lnTo>
                <a:lnTo>
                  <a:pt x="56295" y="28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43"/>
          <p:cNvSpPr/>
          <p:nvPr/>
        </p:nvSpPr>
        <p:spPr>
          <a:xfrm>
            <a:off x="5567962" y="5160645"/>
            <a:ext cx="152754" cy="351454"/>
          </a:xfrm>
          <a:custGeom>
            <a:avLst/>
            <a:gdLst/>
            <a:ahLst/>
            <a:cxnLst/>
            <a:rect l="0" t="0" r="0" b="0"/>
            <a:pathLst>
              <a:path w="152754" h="351454">
                <a:moveTo>
                  <a:pt x="109890" y="0"/>
                </a:moveTo>
                <a:lnTo>
                  <a:pt x="96238" y="4550"/>
                </a:lnTo>
                <a:lnTo>
                  <a:pt x="91263" y="6843"/>
                </a:lnTo>
                <a:lnTo>
                  <a:pt x="86995" y="9325"/>
                </a:lnTo>
                <a:lnTo>
                  <a:pt x="83197" y="11931"/>
                </a:lnTo>
                <a:lnTo>
                  <a:pt x="79712" y="15574"/>
                </a:lnTo>
                <a:lnTo>
                  <a:pt x="76436" y="19908"/>
                </a:lnTo>
                <a:lnTo>
                  <a:pt x="73300" y="24702"/>
                </a:lnTo>
                <a:lnTo>
                  <a:pt x="69304" y="31707"/>
                </a:lnTo>
                <a:lnTo>
                  <a:pt x="59785" y="49652"/>
                </a:lnTo>
                <a:lnTo>
                  <a:pt x="48266" y="72073"/>
                </a:lnTo>
                <a:lnTo>
                  <a:pt x="44995" y="79481"/>
                </a:lnTo>
                <a:lnTo>
                  <a:pt x="41861" y="87278"/>
                </a:lnTo>
                <a:lnTo>
                  <a:pt x="38820" y="95332"/>
                </a:lnTo>
                <a:lnTo>
                  <a:pt x="33935" y="105465"/>
                </a:lnTo>
                <a:lnTo>
                  <a:pt x="27821" y="116982"/>
                </a:lnTo>
                <a:lnTo>
                  <a:pt x="20887" y="129423"/>
                </a:lnTo>
                <a:lnTo>
                  <a:pt x="16265" y="140574"/>
                </a:lnTo>
                <a:lnTo>
                  <a:pt x="13184" y="150866"/>
                </a:lnTo>
                <a:lnTo>
                  <a:pt x="11129" y="160585"/>
                </a:lnTo>
                <a:lnTo>
                  <a:pt x="8807" y="169921"/>
                </a:lnTo>
                <a:lnTo>
                  <a:pt x="6306" y="179003"/>
                </a:lnTo>
                <a:lnTo>
                  <a:pt x="3687" y="187916"/>
                </a:lnTo>
                <a:lnTo>
                  <a:pt x="1940" y="198620"/>
                </a:lnTo>
                <a:lnTo>
                  <a:pt x="776" y="210518"/>
                </a:lnTo>
                <a:lnTo>
                  <a:pt x="0" y="223213"/>
                </a:lnTo>
                <a:lnTo>
                  <a:pt x="435" y="233581"/>
                </a:lnTo>
                <a:lnTo>
                  <a:pt x="1677" y="242398"/>
                </a:lnTo>
                <a:lnTo>
                  <a:pt x="3458" y="250181"/>
                </a:lnTo>
                <a:lnTo>
                  <a:pt x="4645" y="258227"/>
                </a:lnTo>
                <a:lnTo>
                  <a:pt x="5437" y="266449"/>
                </a:lnTo>
                <a:lnTo>
                  <a:pt x="5965" y="274787"/>
                </a:lnTo>
                <a:lnTo>
                  <a:pt x="7269" y="282252"/>
                </a:lnTo>
                <a:lnTo>
                  <a:pt x="9091" y="289133"/>
                </a:lnTo>
                <a:lnTo>
                  <a:pt x="11258" y="295625"/>
                </a:lnTo>
                <a:lnTo>
                  <a:pt x="13655" y="300906"/>
                </a:lnTo>
                <a:lnTo>
                  <a:pt x="16206" y="305379"/>
                </a:lnTo>
                <a:lnTo>
                  <a:pt x="31695" y="328503"/>
                </a:lnTo>
                <a:lnTo>
                  <a:pt x="36805" y="334254"/>
                </a:lnTo>
                <a:lnTo>
                  <a:pt x="42117" y="339041"/>
                </a:lnTo>
                <a:lnTo>
                  <a:pt x="47563" y="343185"/>
                </a:lnTo>
                <a:lnTo>
                  <a:pt x="52146" y="345947"/>
                </a:lnTo>
                <a:lnTo>
                  <a:pt x="56154" y="347789"/>
                </a:lnTo>
                <a:lnTo>
                  <a:pt x="59779" y="349017"/>
                </a:lnTo>
                <a:lnTo>
                  <a:pt x="64100" y="349836"/>
                </a:lnTo>
                <a:lnTo>
                  <a:pt x="68886" y="350381"/>
                </a:lnTo>
                <a:lnTo>
                  <a:pt x="73981" y="350745"/>
                </a:lnTo>
                <a:lnTo>
                  <a:pt x="82183" y="351149"/>
                </a:lnTo>
                <a:lnTo>
                  <a:pt x="89956" y="351329"/>
                </a:lnTo>
                <a:lnTo>
                  <a:pt x="111439" y="351453"/>
                </a:lnTo>
                <a:lnTo>
                  <a:pt x="115685" y="350507"/>
                </a:lnTo>
                <a:lnTo>
                  <a:pt x="120421" y="348924"/>
                </a:lnTo>
                <a:lnTo>
                  <a:pt x="125483" y="346916"/>
                </a:lnTo>
                <a:lnTo>
                  <a:pt x="129811" y="344625"/>
                </a:lnTo>
                <a:lnTo>
                  <a:pt x="133648" y="342145"/>
                </a:lnTo>
                <a:lnTo>
                  <a:pt x="152753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44"/>
          <p:cNvSpPr/>
          <p:nvPr/>
        </p:nvSpPr>
        <p:spPr>
          <a:xfrm>
            <a:off x="5712142" y="5246404"/>
            <a:ext cx="171451" cy="197011"/>
          </a:xfrm>
          <a:custGeom>
            <a:avLst/>
            <a:gdLst/>
            <a:ahLst/>
            <a:cxnLst/>
            <a:rect l="0" t="0" r="0" b="0"/>
            <a:pathLst>
              <a:path w="171451" h="197011">
                <a:moveTo>
                  <a:pt x="0" y="59973"/>
                </a:moveTo>
                <a:lnTo>
                  <a:pt x="4551" y="46321"/>
                </a:lnTo>
                <a:lnTo>
                  <a:pt x="6844" y="41346"/>
                </a:lnTo>
                <a:lnTo>
                  <a:pt x="9325" y="37078"/>
                </a:lnTo>
                <a:lnTo>
                  <a:pt x="11932" y="33280"/>
                </a:lnTo>
                <a:lnTo>
                  <a:pt x="14622" y="29795"/>
                </a:lnTo>
                <a:lnTo>
                  <a:pt x="17368" y="26519"/>
                </a:lnTo>
                <a:lnTo>
                  <a:pt x="20151" y="23383"/>
                </a:lnTo>
                <a:lnTo>
                  <a:pt x="25784" y="17359"/>
                </a:lnTo>
                <a:lnTo>
                  <a:pt x="28619" y="14419"/>
                </a:lnTo>
                <a:lnTo>
                  <a:pt x="31462" y="12458"/>
                </a:lnTo>
                <a:lnTo>
                  <a:pt x="34310" y="11152"/>
                </a:lnTo>
                <a:lnTo>
                  <a:pt x="37160" y="10280"/>
                </a:lnTo>
                <a:lnTo>
                  <a:pt x="40966" y="8747"/>
                </a:lnTo>
                <a:lnTo>
                  <a:pt x="45408" y="6773"/>
                </a:lnTo>
                <a:lnTo>
                  <a:pt x="50275" y="4504"/>
                </a:lnTo>
                <a:lnTo>
                  <a:pt x="55424" y="2991"/>
                </a:lnTo>
                <a:lnTo>
                  <a:pt x="60762" y="1983"/>
                </a:lnTo>
                <a:lnTo>
                  <a:pt x="66225" y="1310"/>
                </a:lnTo>
                <a:lnTo>
                  <a:pt x="71773" y="862"/>
                </a:lnTo>
                <a:lnTo>
                  <a:pt x="77376" y="563"/>
                </a:lnTo>
                <a:lnTo>
                  <a:pt x="91824" y="143"/>
                </a:lnTo>
                <a:lnTo>
                  <a:pt x="105239" y="0"/>
                </a:lnTo>
                <a:lnTo>
                  <a:pt x="107307" y="941"/>
                </a:lnTo>
                <a:lnTo>
                  <a:pt x="108686" y="2521"/>
                </a:lnTo>
                <a:lnTo>
                  <a:pt x="109604" y="4527"/>
                </a:lnTo>
                <a:lnTo>
                  <a:pt x="113165" y="9295"/>
                </a:lnTo>
                <a:lnTo>
                  <a:pt x="115449" y="11901"/>
                </a:lnTo>
                <a:lnTo>
                  <a:pt x="116971" y="15542"/>
                </a:lnTo>
                <a:lnTo>
                  <a:pt x="117985" y="19875"/>
                </a:lnTo>
                <a:lnTo>
                  <a:pt x="118662" y="24669"/>
                </a:lnTo>
                <a:lnTo>
                  <a:pt x="118161" y="28817"/>
                </a:lnTo>
                <a:lnTo>
                  <a:pt x="116874" y="32535"/>
                </a:lnTo>
                <a:lnTo>
                  <a:pt x="115063" y="35966"/>
                </a:lnTo>
                <a:lnTo>
                  <a:pt x="113857" y="40158"/>
                </a:lnTo>
                <a:lnTo>
                  <a:pt x="113052" y="44858"/>
                </a:lnTo>
                <a:lnTo>
                  <a:pt x="112515" y="49896"/>
                </a:lnTo>
                <a:lnTo>
                  <a:pt x="111206" y="56113"/>
                </a:lnTo>
                <a:lnTo>
                  <a:pt x="109379" y="63114"/>
                </a:lnTo>
                <a:lnTo>
                  <a:pt x="107210" y="70640"/>
                </a:lnTo>
                <a:lnTo>
                  <a:pt x="103858" y="79467"/>
                </a:lnTo>
                <a:lnTo>
                  <a:pt x="99719" y="89162"/>
                </a:lnTo>
                <a:lnTo>
                  <a:pt x="95054" y="99435"/>
                </a:lnTo>
                <a:lnTo>
                  <a:pt x="90039" y="109141"/>
                </a:lnTo>
                <a:lnTo>
                  <a:pt x="84792" y="118469"/>
                </a:lnTo>
                <a:lnTo>
                  <a:pt x="79388" y="127545"/>
                </a:lnTo>
                <a:lnTo>
                  <a:pt x="74833" y="134549"/>
                </a:lnTo>
                <a:lnTo>
                  <a:pt x="70843" y="140170"/>
                </a:lnTo>
                <a:lnTo>
                  <a:pt x="67231" y="144870"/>
                </a:lnTo>
                <a:lnTo>
                  <a:pt x="61966" y="150861"/>
                </a:lnTo>
                <a:lnTo>
                  <a:pt x="55598" y="157713"/>
                </a:lnTo>
                <a:lnTo>
                  <a:pt x="28156" y="186065"/>
                </a:lnTo>
                <a:lnTo>
                  <a:pt x="29249" y="187849"/>
                </a:lnTo>
                <a:lnTo>
                  <a:pt x="31882" y="189992"/>
                </a:lnTo>
                <a:lnTo>
                  <a:pt x="35542" y="192372"/>
                </a:lnTo>
                <a:lnTo>
                  <a:pt x="39887" y="193959"/>
                </a:lnTo>
                <a:lnTo>
                  <a:pt x="44689" y="195017"/>
                </a:lnTo>
                <a:lnTo>
                  <a:pt x="49795" y="195723"/>
                </a:lnTo>
                <a:lnTo>
                  <a:pt x="54152" y="196193"/>
                </a:lnTo>
                <a:lnTo>
                  <a:pt x="58009" y="196506"/>
                </a:lnTo>
                <a:lnTo>
                  <a:pt x="61532" y="196715"/>
                </a:lnTo>
                <a:lnTo>
                  <a:pt x="75608" y="196947"/>
                </a:lnTo>
                <a:lnTo>
                  <a:pt x="84695" y="197010"/>
                </a:lnTo>
                <a:lnTo>
                  <a:pt x="94564" y="196098"/>
                </a:lnTo>
                <a:lnTo>
                  <a:pt x="104952" y="194539"/>
                </a:lnTo>
                <a:lnTo>
                  <a:pt x="115688" y="192546"/>
                </a:lnTo>
                <a:lnTo>
                  <a:pt x="123798" y="190265"/>
                </a:lnTo>
                <a:lnTo>
                  <a:pt x="130157" y="187792"/>
                </a:lnTo>
                <a:lnTo>
                  <a:pt x="151757" y="176978"/>
                </a:lnTo>
                <a:lnTo>
                  <a:pt x="156417" y="175124"/>
                </a:lnTo>
                <a:lnTo>
                  <a:pt x="160475" y="173888"/>
                </a:lnTo>
                <a:lnTo>
                  <a:pt x="171450" y="1714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45"/>
          <p:cNvSpPr/>
          <p:nvPr/>
        </p:nvSpPr>
        <p:spPr>
          <a:xfrm>
            <a:off x="5901183" y="5272087"/>
            <a:ext cx="118131" cy="153717"/>
          </a:xfrm>
          <a:custGeom>
            <a:avLst/>
            <a:gdLst/>
            <a:ahLst/>
            <a:cxnLst/>
            <a:rect l="0" t="0" r="0" b="0"/>
            <a:pathLst>
              <a:path w="118131" h="153717">
                <a:moveTo>
                  <a:pt x="33844" y="0"/>
                </a:moveTo>
                <a:lnTo>
                  <a:pt x="20192" y="4551"/>
                </a:lnTo>
                <a:lnTo>
                  <a:pt x="16170" y="7797"/>
                </a:lnTo>
                <a:lnTo>
                  <a:pt x="13489" y="11865"/>
                </a:lnTo>
                <a:lnTo>
                  <a:pt x="11702" y="16483"/>
                </a:lnTo>
                <a:lnTo>
                  <a:pt x="9558" y="20513"/>
                </a:lnTo>
                <a:lnTo>
                  <a:pt x="7175" y="24153"/>
                </a:lnTo>
                <a:lnTo>
                  <a:pt x="4635" y="27532"/>
                </a:lnTo>
                <a:lnTo>
                  <a:pt x="2941" y="36452"/>
                </a:lnTo>
                <a:lnTo>
                  <a:pt x="1812" y="49066"/>
                </a:lnTo>
                <a:lnTo>
                  <a:pt x="558" y="76100"/>
                </a:lnTo>
                <a:lnTo>
                  <a:pt x="0" y="94464"/>
                </a:lnTo>
                <a:lnTo>
                  <a:pt x="804" y="102982"/>
                </a:lnTo>
                <a:lnTo>
                  <a:pt x="2293" y="111517"/>
                </a:lnTo>
                <a:lnTo>
                  <a:pt x="4237" y="120065"/>
                </a:lnTo>
                <a:lnTo>
                  <a:pt x="6486" y="126716"/>
                </a:lnTo>
                <a:lnTo>
                  <a:pt x="8938" y="132102"/>
                </a:lnTo>
                <a:lnTo>
                  <a:pt x="11525" y="136646"/>
                </a:lnTo>
                <a:lnTo>
                  <a:pt x="15155" y="140627"/>
                </a:lnTo>
                <a:lnTo>
                  <a:pt x="19480" y="144234"/>
                </a:lnTo>
                <a:lnTo>
                  <a:pt x="24268" y="147591"/>
                </a:lnTo>
                <a:lnTo>
                  <a:pt x="28412" y="149829"/>
                </a:lnTo>
                <a:lnTo>
                  <a:pt x="32128" y="151321"/>
                </a:lnTo>
                <a:lnTo>
                  <a:pt x="35558" y="152316"/>
                </a:lnTo>
                <a:lnTo>
                  <a:pt x="39748" y="152979"/>
                </a:lnTo>
                <a:lnTo>
                  <a:pt x="44448" y="153421"/>
                </a:lnTo>
                <a:lnTo>
                  <a:pt x="49486" y="153716"/>
                </a:lnTo>
                <a:lnTo>
                  <a:pt x="53797" y="152960"/>
                </a:lnTo>
                <a:lnTo>
                  <a:pt x="57623" y="151503"/>
                </a:lnTo>
                <a:lnTo>
                  <a:pt x="61127" y="149579"/>
                </a:lnTo>
                <a:lnTo>
                  <a:pt x="75160" y="142322"/>
                </a:lnTo>
                <a:lnTo>
                  <a:pt x="78533" y="138696"/>
                </a:lnTo>
                <a:lnTo>
                  <a:pt x="80781" y="134374"/>
                </a:lnTo>
                <a:lnTo>
                  <a:pt x="82281" y="129588"/>
                </a:lnTo>
                <a:lnTo>
                  <a:pt x="84233" y="125445"/>
                </a:lnTo>
                <a:lnTo>
                  <a:pt x="86487" y="121730"/>
                </a:lnTo>
                <a:lnTo>
                  <a:pt x="88942" y="118301"/>
                </a:lnTo>
                <a:lnTo>
                  <a:pt x="92483" y="112205"/>
                </a:lnTo>
                <a:lnTo>
                  <a:pt x="101499" y="95271"/>
                </a:lnTo>
                <a:lnTo>
                  <a:pt x="104664" y="87327"/>
                </a:lnTo>
                <a:lnTo>
                  <a:pt x="106775" y="80126"/>
                </a:lnTo>
                <a:lnTo>
                  <a:pt x="108183" y="73420"/>
                </a:lnTo>
                <a:lnTo>
                  <a:pt x="110073" y="67996"/>
                </a:lnTo>
                <a:lnTo>
                  <a:pt x="112286" y="63428"/>
                </a:lnTo>
                <a:lnTo>
                  <a:pt x="114714" y="59430"/>
                </a:lnTo>
                <a:lnTo>
                  <a:pt x="116332" y="53908"/>
                </a:lnTo>
                <a:lnTo>
                  <a:pt x="117411" y="47368"/>
                </a:lnTo>
                <a:lnTo>
                  <a:pt x="118130" y="40152"/>
                </a:lnTo>
                <a:lnTo>
                  <a:pt x="117658" y="34388"/>
                </a:lnTo>
                <a:lnTo>
                  <a:pt x="116390" y="29593"/>
                </a:lnTo>
                <a:lnTo>
                  <a:pt x="114592" y="25443"/>
                </a:lnTo>
                <a:lnTo>
                  <a:pt x="111488" y="21725"/>
                </a:lnTo>
                <a:lnTo>
                  <a:pt x="107514" y="18293"/>
                </a:lnTo>
                <a:lnTo>
                  <a:pt x="102960" y="15053"/>
                </a:lnTo>
                <a:lnTo>
                  <a:pt x="98971" y="12893"/>
                </a:lnTo>
                <a:lnTo>
                  <a:pt x="95360" y="11453"/>
                </a:lnTo>
                <a:lnTo>
                  <a:pt x="92000" y="10493"/>
                </a:lnTo>
                <a:lnTo>
                  <a:pt x="87854" y="8900"/>
                </a:lnTo>
                <a:lnTo>
                  <a:pt x="83186" y="6886"/>
                </a:lnTo>
                <a:lnTo>
                  <a:pt x="509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46"/>
          <p:cNvSpPr/>
          <p:nvPr/>
        </p:nvSpPr>
        <p:spPr>
          <a:xfrm>
            <a:off x="5935027" y="5152072"/>
            <a:ext cx="195816" cy="368619"/>
          </a:xfrm>
          <a:custGeom>
            <a:avLst/>
            <a:gdLst/>
            <a:ahLst/>
            <a:cxnLst/>
            <a:rect l="0" t="0" r="0" b="0"/>
            <a:pathLst>
              <a:path w="195816" h="368619">
                <a:moveTo>
                  <a:pt x="0" y="0"/>
                </a:moveTo>
                <a:lnTo>
                  <a:pt x="13652" y="0"/>
                </a:lnTo>
                <a:lnTo>
                  <a:pt x="18627" y="953"/>
                </a:lnTo>
                <a:lnTo>
                  <a:pt x="22895" y="2540"/>
                </a:lnTo>
                <a:lnTo>
                  <a:pt x="31131" y="6844"/>
                </a:lnTo>
                <a:lnTo>
                  <a:pt x="41141" y="11932"/>
                </a:lnTo>
                <a:lnTo>
                  <a:pt x="45525" y="14622"/>
                </a:lnTo>
                <a:lnTo>
                  <a:pt x="49400" y="17368"/>
                </a:lnTo>
                <a:lnTo>
                  <a:pt x="52936" y="20151"/>
                </a:lnTo>
                <a:lnTo>
                  <a:pt x="57198" y="22959"/>
                </a:lnTo>
                <a:lnTo>
                  <a:pt x="61944" y="25784"/>
                </a:lnTo>
                <a:lnTo>
                  <a:pt x="67014" y="28619"/>
                </a:lnTo>
                <a:lnTo>
                  <a:pt x="71346" y="31462"/>
                </a:lnTo>
                <a:lnTo>
                  <a:pt x="75187" y="34310"/>
                </a:lnTo>
                <a:lnTo>
                  <a:pt x="78700" y="37160"/>
                </a:lnTo>
                <a:lnTo>
                  <a:pt x="82946" y="40014"/>
                </a:lnTo>
                <a:lnTo>
                  <a:pt x="87682" y="42868"/>
                </a:lnTo>
                <a:lnTo>
                  <a:pt x="92745" y="45724"/>
                </a:lnTo>
                <a:lnTo>
                  <a:pt x="103450" y="51437"/>
                </a:lnTo>
                <a:lnTo>
                  <a:pt x="108972" y="54294"/>
                </a:lnTo>
                <a:lnTo>
                  <a:pt x="113606" y="58104"/>
                </a:lnTo>
                <a:lnTo>
                  <a:pt x="117647" y="62548"/>
                </a:lnTo>
                <a:lnTo>
                  <a:pt x="121294" y="67416"/>
                </a:lnTo>
                <a:lnTo>
                  <a:pt x="124677" y="71614"/>
                </a:lnTo>
                <a:lnTo>
                  <a:pt x="127886" y="75365"/>
                </a:lnTo>
                <a:lnTo>
                  <a:pt x="130977" y="78819"/>
                </a:lnTo>
                <a:lnTo>
                  <a:pt x="139492" y="87736"/>
                </a:lnTo>
                <a:lnTo>
                  <a:pt x="144430" y="92781"/>
                </a:lnTo>
                <a:lnTo>
                  <a:pt x="149626" y="97096"/>
                </a:lnTo>
                <a:lnTo>
                  <a:pt x="154996" y="100926"/>
                </a:lnTo>
                <a:lnTo>
                  <a:pt x="160481" y="104431"/>
                </a:lnTo>
                <a:lnTo>
                  <a:pt x="165090" y="108674"/>
                </a:lnTo>
                <a:lnTo>
                  <a:pt x="169115" y="113407"/>
                </a:lnTo>
                <a:lnTo>
                  <a:pt x="172751" y="118467"/>
                </a:lnTo>
                <a:lnTo>
                  <a:pt x="176127" y="123746"/>
                </a:lnTo>
                <a:lnTo>
                  <a:pt x="179331" y="129169"/>
                </a:lnTo>
                <a:lnTo>
                  <a:pt x="182419" y="134690"/>
                </a:lnTo>
                <a:lnTo>
                  <a:pt x="185850" y="145905"/>
                </a:lnTo>
                <a:lnTo>
                  <a:pt x="186765" y="151563"/>
                </a:lnTo>
                <a:lnTo>
                  <a:pt x="192604" y="182279"/>
                </a:lnTo>
                <a:lnTo>
                  <a:pt x="194125" y="192957"/>
                </a:lnTo>
                <a:lnTo>
                  <a:pt x="195139" y="202933"/>
                </a:lnTo>
                <a:lnTo>
                  <a:pt x="195815" y="212442"/>
                </a:lnTo>
                <a:lnTo>
                  <a:pt x="195314" y="223543"/>
                </a:lnTo>
                <a:lnTo>
                  <a:pt x="194027" y="235706"/>
                </a:lnTo>
                <a:lnTo>
                  <a:pt x="192216" y="248577"/>
                </a:lnTo>
                <a:lnTo>
                  <a:pt x="190057" y="259063"/>
                </a:lnTo>
                <a:lnTo>
                  <a:pt x="187665" y="267959"/>
                </a:lnTo>
                <a:lnTo>
                  <a:pt x="185117" y="275795"/>
                </a:lnTo>
                <a:lnTo>
                  <a:pt x="179609" y="286733"/>
                </a:lnTo>
                <a:lnTo>
                  <a:pt x="172127" y="299740"/>
                </a:lnTo>
                <a:lnTo>
                  <a:pt x="163329" y="314127"/>
                </a:lnTo>
                <a:lnTo>
                  <a:pt x="156511" y="324670"/>
                </a:lnTo>
                <a:lnTo>
                  <a:pt x="151013" y="332652"/>
                </a:lnTo>
                <a:lnTo>
                  <a:pt x="146395" y="338926"/>
                </a:lnTo>
                <a:lnTo>
                  <a:pt x="142364" y="344061"/>
                </a:lnTo>
                <a:lnTo>
                  <a:pt x="138725" y="348436"/>
                </a:lnTo>
                <a:lnTo>
                  <a:pt x="135345" y="352305"/>
                </a:lnTo>
                <a:lnTo>
                  <a:pt x="132140" y="354886"/>
                </a:lnTo>
                <a:lnTo>
                  <a:pt x="129051" y="356606"/>
                </a:lnTo>
                <a:lnTo>
                  <a:pt x="120015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47"/>
          <p:cNvSpPr/>
          <p:nvPr/>
        </p:nvSpPr>
        <p:spPr>
          <a:xfrm>
            <a:off x="6200775" y="531495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13652" y="12594"/>
                </a:lnTo>
                <a:lnTo>
                  <a:pt x="19579" y="11253"/>
                </a:lnTo>
                <a:lnTo>
                  <a:pt x="25435" y="10359"/>
                </a:lnTo>
                <a:lnTo>
                  <a:pt x="31244" y="9764"/>
                </a:lnTo>
                <a:lnTo>
                  <a:pt x="37974" y="9366"/>
                </a:lnTo>
                <a:lnTo>
                  <a:pt x="53072" y="8925"/>
                </a:lnTo>
                <a:lnTo>
                  <a:pt x="82062" y="8642"/>
                </a:lnTo>
                <a:lnTo>
                  <a:pt x="130621" y="8582"/>
                </a:lnTo>
                <a:lnTo>
                  <a:pt x="137564" y="7625"/>
                </a:lnTo>
                <a:lnTo>
                  <a:pt x="144097" y="6037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48"/>
          <p:cNvSpPr/>
          <p:nvPr/>
        </p:nvSpPr>
        <p:spPr>
          <a:xfrm>
            <a:off x="6457950" y="5177790"/>
            <a:ext cx="137160" cy="102866"/>
          </a:xfrm>
          <a:custGeom>
            <a:avLst/>
            <a:gdLst/>
            <a:ahLst/>
            <a:cxnLst/>
            <a:rect l="0" t="0" r="0" b="0"/>
            <a:pathLst>
              <a:path w="137160" h="102866">
                <a:moveTo>
                  <a:pt x="17145" y="0"/>
                </a:moveTo>
                <a:lnTo>
                  <a:pt x="12594" y="0"/>
                </a:lnTo>
                <a:lnTo>
                  <a:pt x="10301" y="952"/>
                </a:lnTo>
                <a:lnTo>
                  <a:pt x="7820" y="2540"/>
                </a:lnTo>
                <a:lnTo>
                  <a:pt x="5213" y="4551"/>
                </a:lnTo>
                <a:lnTo>
                  <a:pt x="3475" y="6843"/>
                </a:lnTo>
                <a:lnTo>
                  <a:pt x="2317" y="9325"/>
                </a:lnTo>
                <a:lnTo>
                  <a:pt x="1544" y="11931"/>
                </a:lnTo>
                <a:lnTo>
                  <a:pt x="1982" y="14622"/>
                </a:lnTo>
                <a:lnTo>
                  <a:pt x="3226" y="17368"/>
                </a:lnTo>
                <a:lnTo>
                  <a:pt x="5008" y="20150"/>
                </a:lnTo>
                <a:lnTo>
                  <a:pt x="5244" y="22959"/>
                </a:lnTo>
                <a:lnTo>
                  <a:pt x="4448" y="25783"/>
                </a:lnTo>
                <a:lnTo>
                  <a:pt x="2965" y="28619"/>
                </a:lnTo>
                <a:lnTo>
                  <a:pt x="1977" y="31462"/>
                </a:lnTo>
                <a:lnTo>
                  <a:pt x="1318" y="34310"/>
                </a:lnTo>
                <a:lnTo>
                  <a:pt x="879" y="37160"/>
                </a:lnTo>
                <a:lnTo>
                  <a:pt x="586" y="40966"/>
                </a:lnTo>
                <a:lnTo>
                  <a:pt x="390" y="45408"/>
                </a:lnTo>
                <a:lnTo>
                  <a:pt x="115" y="58221"/>
                </a:lnTo>
                <a:lnTo>
                  <a:pt x="0" y="100814"/>
                </a:lnTo>
                <a:lnTo>
                  <a:pt x="952" y="101499"/>
                </a:lnTo>
                <a:lnTo>
                  <a:pt x="4550" y="102260"/>
                </a:lnTo>
                <a:lnTo>
                  <a:pt x="6844" y="102464"/>
                </a:lnTo>
                <a:lnTo>
                  <a:pt x="9325" y="102599"/>
                </a:lnTo>
                <a:lnTo>
                  <a:pt x="14621" y="102749"/>
                </a:lnTo>
                <a:lnTo>
                  <a:pt x="44541" y="102865"/>
                </a:lnTo>
                <a:lnTo>
                  <a:pt x="47791" y="101914"/>
                </a:lnTo>
                <a:lnTo>
                  <a:pt x="50911" y="100328"/>
                </a:lnTo>
                <a:lnTo>
                  <a:pt x="53943" y="98318"/>
                </a:lnTo>
                <a:lnTo>
                  <a:pt x="58822" y="96977"/>
                </a:lnTo>
                <a:lnTo>
                  <a:pt x="64932" y="96084"/>
                </a:lnTo>
                <a:lnTo>
                  <a:pt x="71863" y="95488"/>
                </a:lnTo>
                <a:lnTo>
                  <a:pt x="78389" y="94138"/>
                </a:lnTo>
                <a:lnTo>
                  <a:pt x="84644" y="92287"/>
                </a:lnTo>
                <a:lnTo>
                  <a:pt x="90720" y="90099"/>
                </a:lnTo>
                <a:lnTo>
                  <a:pt x="95722" y="88641"/>
                </a:lnTo>
                <a:lnTo>
                  <a:pt x="100010" y="87669"/>
                </a:lnTo>
                <a:lnTo>
                  <a:pt x="103820" y="87021"/>
                </a:lnTo>
                <a:lnTo>
                  <a:pt x="108266" y="86589"/>
                </a:lnTo>
                <a:lnTo>
                  <a:pt x="113134" y="86301"/>
                </a:lnTo>
                <a:lnTo>
                  <a:pt x="118285" y="86109"/>
                </a:lnTo>
                <a:lnTo>
                  <a:pt x="122672" y="85028"/>
                </a:lnTo>
                <a:lnTo>
                  <a:pt x="126548" y="83355"/>
                </a:lnTo>
                <a:lnTo>
                  <a:pt x="137159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49"/>
          <p:cNvSpPr/>
          <p:nvPr/>
        </p:nvSpPr>
        <p:spPr>
          <a:xfrm>
            <a:off x="6579184" y="5126354"/>
            <a:ext cx="33072" cy="360047"/>
          </a:xfrm>
          <a:custGeom>
            <a:avLst/>
            <a:gdLst/>
            <a:ahLst/>
            <a:cxnLst/>
            <a:rect l="0" t="0" r="0" b="0"/>
            <a:pathLst>
              <a:path w="33072" h="360047">
                <a:moveTo>
                  <a:pt x="33071" y="0"/>
                </a:moveTo>
                <a:lnTo>
                  <a:pt x="10928" y="7382"/>
                </a:lnTo>
                <a:lnTo>
                  <a:pt x="9737" y="9684"/>
                </a:lnTo>
                <a:lnTo>
                  <a:pt x="8942" y="13124"/>
                </a:lnTo>
                <a:lnTo>
                  <a:pt x="8059" y="22026"/>
                </a:lnTo>
                <a:lnTo>
                  <a:pt x="7667" y="32332"/>
                </a:lnTo>
                <a:lnTo>
                  <a:pt x="6610" y="40605"/>
                </a:lnTo>
                <a:lnTo>
                  <a:pt x="4952" y="50883"/>
                </a:lnTo>
                <a:lnTo>
                  <a:pt x="2895" y="62497"/>
                </a:lnTo>
                <a:lnTo>
                  <a:pt x="1524" y="73098"/>
                </a:lnTo>
                <a:lnTo>
                  <a:pt x="609" y="83022"/>
                </a:lnTo>
                <a:lnTo>
                  <a:pt x="0" y="92496"/>
                </a:lnTo>
                <a:lnTo>
                  <a:pt x="546" y="101669"/>
                </a:lnTo>
                <a:lnTo>
                  <a:pt x="1863" y="110642"/>
                </a:lnTo>
                <a:lnTo>
                  <a:pt x="3693" y="119482"/>
                </a:lnTo>
                <a:lnTo>
                  <a:pt x="4913" y="128232"/>
                </a:lnTo>
                <a:lnTo>
                  <a:pt x="5726" y="136923"/>
                </a:lnTo>
                <a:lnTo>
                  <a:pt x="6269" y="145575"/>
                </a:lnTo>
                <a:lnTo>
                  <a:pt x="6871" y="165348"/>
                </a:lnTo>
                <a:lnTo>
                  <a:pt x="7334" y="257235"/>
                </a:lnTo>
                <a:lnTo>
                  <a:pt x="7344" y="274347"/>
                </a:lnTo>
                <a:lnTo>
                  <a:pt x="8300" y="281959"/>
                </a:lnTo>
                <a:lnTo>
                  <a:pt x="9889" y="288937"/>
                </a:lnTo>
                <a:lnTo>
                  <a:pt x="11902" y="295495"/>
                </a:lnTo>
                <a:lnTo>
                  <a:pt x="13243" y="301772"/>
                </a:lnTo>
                <a:lnTo>
                  <a:pt x="14137" y="307861"/>
                </a:lnTo>
                <a:lnTo>
                  <a:pt x="15925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50"/>
          <p:cNvSpPr/>
          <p:nvPr/>
        </p:nvSpPr>
        <p:spPr>
          <a:xfrm>
            <a:off x="6732269" y="5212079"/>
            <a:ext cx="240032" cy="51437"/>
          </a:xfrm>
          <a:custGeom>
            <a:avLst/>
            <a:gdLst/>
            <a:ahLst/>
            <a:cxnLst/>
            <a:rect l="0" t="0" r="0" b="0"/>
            <a:pathLst>
              <a:path w="240032" h="51437">
                <a:moveTo>
                  <a:pt x="0" y="51436"/>
                </a:moveTo>
                <a:lnTo>
                  <a:pt x="4552" y="46885"/>
                </a:lnTo>
                <a:lnTo>
                  <a:pt x="5892" y="44592"/>
                </a:lnTo>
                <a:lnTo>
                  <a:pt x="6786" y="42111"/>
                </a:lnTo>
                <a:lnTo>
                  <a:pt x="7382" y="39504"/>
                </a:lnTo>
                <a:lnTo>
                  <a:pt x="9684" y="37766"/>
                </a:lnTo>
                <a:lnTo>
                  <a:pt x="13123" y="36608"/>
                </a:lnTo>
                <a:lnTo>
                  <a:pt x="17322" y="35835"/>
                </a:lnTo>
                <a:lnTo>
                  <a:pt x="24527" y="34977"/>
                </a:lnTo>
                <a:lnTo>
                  <a:pt x="27781" y="34748"/>
                </a:lnTo>
                <a:lnTo>
                  <a:pt x="30904" y="33643"/>
                </a:lnTo>
                <a:lnTo>
                  <a:pt x="33938" y="31954"/>
                </a:lnTo>
                <a:lnTo>
                  <a:pt x="36913" y="29876"/>
                </a:lnTo>
                <a:lnTo>
                  <a:pt x="40801" y="28490"/>
                </a:lnTo>
                <a:lnTo>
                  <a:pt x="45299" y="27565"/>
                </a:lnTo>
                <a:lnTo>
                  <a:pt x="50202" y="26950"/>
                </a:lnTo>
                <a:lnTo>
                  <a:pt x="55375" y="25587"/>
                </a:lnTo>
                <a:lnTo>
                  <a:pt x="60730" y="23726"/>
                </a:lnTo>
                <a:lnTo>
                  <a:pt x="66204" y="21532"/>
                </a:lnTo>
                <a:lnTo>
                  <a:pt x="79907" y="16555"/>
                </a:lnTo>
                <a:lnTo>
                  <a:pt x="87562" y="13895"/>
                </a:lnTo>
                <a:lnTo>
                  <a:pt x="94570" y="12121"/>
                </a:lnTo>
                <a:lnTo>
                  <a:pt x="101147" y="10938"/>
                </a:lnTo>
                <a:lnTo>
                  <a:pt x="107436" y="10149"/>
                </a:lnTo>
                <a:lnTo>
                  <a:pt x="143594" y="4489"/>
                </a:lnTo>
                <a:lnTo>
                  <a:pt x="154785" y="2993"/>
                </a:lnTo>
                <a:lnTo>
                  <a:pt x="164149" y="1996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51"/>
          <p:cNvSpPr/>
          <p:nvPr/>
        </p:nvSpPr>
        <p:spPr>
          <a:xfrm>
            <a:off x="6723697" y="5308164"/>
            <a:ext cx="282894" cy="6787"/>
          </a:xfrm>
          <a:custGeom>
            <a:avLst/>
            <a:gdLst/>
            <a:ahLst/>
            <a:cxnLst/>
            <a:rect l="0" t="0" r="0" b="0"/>
            <a:pathLst>
              <a:path w="282894" h="6787">
                <a:moveTo>
                  <a:pt x="0" y="6786"/>
                </a:moveTo>
                <a:lnTo>
                  <a:pt x="59161" y="2235"/>
                </a:lnTo>
                <a:lnTo>
                  <a:pt x="88019" y="894"/>
                </a:lnTo>
                <a:lnTo>
                  <a:pt x="118686" y="0"/>
                </a:lnTo>
                <a:lnTo>
                  <a:pt x="282893" y="6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52"/>
          <p:cNvSpPr/>
          <p:nvPr/>
        </p:nvSpPr>
        <p:spPr>
          <a:xfrm>
            <a:off x="7083892" y="5133807"/>
            <a:ext cx="179874" cy="361166"/>
          </a:xfrm>
          <a:custGeom>
            <a:avLst/>
            <a:gdLst/>
            <a:ahLst/>
            <a:cxnLst/>
            <a:rect l="0" t="0" r="0" b="0"/>
            <a:pathLst>
              <a:path w="179874" h="361166">
                <a:moveTo>
                  <a:pt x="179873" y="43983"/>
                </a:moveTo>
                <a:lnTo>
                  <a:pt x="170771" y="34881"/>
                </a:lnTo>
                <a:lnTo>
                  <a:pt x="168090" y="31247"/>
                </a:lnTo>
                <a:lnTo>
                  <a:pt x="165111" y="24670"/>
                </a:lnTo>
                <a:lnTo>
                  <a:pt x="163364" y="22535"/>
                </a:lnTo>
                <a:lnTo>
                  <a:pt x="161247" y="21112"/>
                </a:lnTo>
                <a:lnTo>
                  <a:pt x="158883" y="20163"/>
                </a:lnTo>
                <a:lnTo>
                  <a:pt x="153717" y="16569"/>
                </a:lnTo>
                <a:lnTo>
                  <a:pt x="151005" y="14277"/>
                </a:lnTo>
                <a:lnTo>
                  <a:pt x="146340" y="11796"/>
                </a:lnTo>
                <a:lnTo>
                  <a:pt x="140373" y="9190"/>
                </a:lnTo>
                <a:lnTo>
                  <a:pt x="133537" y="6500"/>
                </a:lnTo>
                <a:lnTo>
                  <a:pt x="127074" y="4707"/>
                </a:lnTo>
                <a:lnTo>
                  <a:pt x="120862" y="3511"/>
                </a:lnTo>
                <a:lnTo>
                  <a:pt x="114815" y="2714"/>
                </a:lnTo>
                <a:lnTo>
                  <a:pt x="109830" y="2183"/>
                </a:lnTo>
                <a:lnTo>
                  <a:pt x="105555" y="1829"/>
                </a:lnTo>
                <a:lnTo>
                  <a:pt x="101753" y="1593"/>
                </a:lnTo>
                <a:lnTo>
                  <a:pt x="98265" y="2388"/>
                </a:lnTo>
                <a:lnTo>
                  <a:pt x="94988" y="3870"/>
                </a:lnTo>
                <a:lnTo>
                  <a:pt x="91850" y="5811"/>
                </a:lnTo>
                <a:lnTo>
                  <a:pt x="86901" y="8057"/>
                </a:lnTo>
                <a:lnTo>
                  <a:pt x="80744" y="10507"/>
                </a:lnTo>
                <a:lnTo>
                  <a:pt x="73781" y="13093"/>
                </a:lnTo>
                <a:lnTo>
                  <a:pt x="68188" y="15770"/>
                </a:lnTo>
                <a:lnTo>
                  <a:pt x="63506" y="18507"/>
                </a:lnTo>
                <a:lnTo>
                  <a:pt x="59432" y="21284"/>
                </a:lnTo>
                <a:lnTo>
                  <a:pt x="54811" y="25040"/>
                </a:lnTo>
                <a:lnTo>
                  <a:pt x="49826" y="29449"/>
                </a:lnTo>
                <a:lnTo>
                  <a:pt x="44597" y="34294"/>
                </a:lnTo>
                <a:lnTo>
                  <a:pt x="40159" y="39428"/>
                </a:lnTo>
                <a:lnTo>
                  <a:pt x="36247" y="44756"/>
                </a:lnTo>
                <a:lnTo>
                  <a:pt x="32688" y="50214"/>
                </a:lnTo>
                <a:lnTo>
                  <a:pt x="29362" y="55757"/>
                </a:lnTo>
                <a:lnTo>
                  <a:pt x="26192" y="61357"/>
                </a:lnTo>
                <a:lnTo>
                  <a:pt x="20130" y="72660"/>
                </a:lnTo>
                <a:lnTo>
                  <a:pt x="14261" y="84033"/>
                </a:lnTo>
                <a:lnTo>
                  <a:pt x="11363" y="88780"/>
                </a:lnTo>
                <a:lnTo>
                  <a:pt x="8478" y="92898"/>
                </a:lnTo>
                <a:lnTo>
                  <a:pt x="5602" y="96595"/>
                </a:lnTo>
                <a:lnTo>
                  <a:pt x="3685" y="100965"/>
                </a:lnTo>
                <a:lnTo>
                  <a:pt x="1554" y="110901"/>
                </a:lnTo>
                <a:lnTo>
                  <a:pt x="608" y="119127"/>
                </a:lnTo>
                <a:lnTo>
                  <a:pt x="74" y="129113"/>
                </a:lnTo>
                <a:lnTo>
                  <a:pt x="0" y="132168"/>
                </a:lnTo>
                <a:lnTo>
                  <a:pt x="902" y="135158"/>
                </a:lnTo>
                <a:lnTo>
                  <a:pt x="4445" y="141020"/>
                </a:lnTo>
                <a:lnTo>
                  <a:pt x="6724" y="142965"/>
                </a:lnTo>
                <a:lnTo>
                  <a:pt x="9195" y="144261"/>
                </a:lnTo>
                <a:lnTo>
                  <a:pt x="14481" y="145700"/>
                </a:lnTo>
                <a:lnTo>
                  <a:pt x="20005" y="146341"/>
                </a:lnTo>
                <a:lnTo>
                  <a:pt x="22812" y="146511"/>
                </a:lnTo>
                <a:lnTo>
                  <a:pt x="28470" y="146701"/>
                </a:lnTo>
                <a:lnTo>
                  <a:pt x="32265" y="145799"/>
                </a:lnTo>
                <a:lnTo>
                  <a:pt x="36700" y="144246"/>
                </a:lnTo>
                <a:lnTo>
                  <a:pt x="41562" y="142257"/>
                </a:lnTo>
                <a:lnTo>
                  <a:pt x="45755" y="139979"/>
                </a:lnTo>
                <a:lnTo>
                  <a:pt x="49503" y="137508"/>
                </a:lnTo>
                <a:lnTo>
                  <a:pt x="52955" y="134907"/>
                </a:lnTo>
                <a:lnTo>
                  <a:pt x="57161" y="132222"/>
                </a:lnTo>
                <a:lnTo>
                  <a:pt x="61870" y="129479"/>
                </a:lnTo>
                <a:lnTo>
                  <a:pt x="66914" y="126697"/>
                </a:lnTo>
                <a:lnTo>
                  <a:pt x="71229" y="123891"/>
                </a:lnTo>
                <a:lnTo>
                  <a:pt x="75059" y="121067"/>
                </a:lnTo>
                <a:lnTo>
                  <a:pt x="78564" y="118232"/>
                </a:lnTo>
                <a:lnTo>
                  <a:pt x="82806" y="114437"/>
                </a:lnTo>
                <a:lnTo>
                  <a:pt x="92599" y="105141"/>
                </a:lnTo>
                <a:lnTo>
                  <a:pt x="96925" y="99995"/>
                </a:lnTo>
                <a:lnTo>
                  <a:pt x="100762" y="94659"/>
                </a:lnTo>
                <a:lnTo>
                  <a:pt x="104273" y="89197"/>
                </a:lnTo>
                <a:lnTo>
                  <a:pt x="123413" y="62807"/>
                </a:lnTo>
                <a:lnTo>
                  <a:pt x="146206" y="32347"/>
                </a:lnTo>
                <a:lnTo>
                  <a:pt x="153618" y="22891"/>
                </a:lnTo>
                <a:lnTo>
                  <a:pt x="159513" y="15634"/>
                </a:lnTo>
                <a:lnTo>
                  <a:pt x="163442" y="9843"/>
                </a:lnTo>
                <a:lnTo>
                  <a:pt x="167808" y="869"/>
                </a:lnTo>
                <a:lnTo>
                  <a:pt x="169924" y="0"/>
                </a:lnTo>
                <a:lnTo>
                  <a:pt x="172288" y="1326"/>
                </a:lnTo>
                <a:lnTo>
                  <a:pt x="174816" y="4115"/>
                </a:lnTo>
                <a:lnTo>
                  <a:pt x="175549" y="6927"/>
                </a:lnTo>
                <a:lnTo>
                  <a:pt x="175085" y="9754"/>
                </a:lnTo>
                <a:lnTo>
                  <a:pt x="173823" y="12591"/>
                </a:lnTo>
                <a:lnTo>
                  <a:pt x="172982" y="19245"/>
                </a:lnTo>
                <a:lnTo>
                  <a:pt x="172422" y="28443"/>
                </a:lnTo>
                <a:lnTo>
                  <a:pt x="172048" y="39338"/>
                </a:lnTo>
                <a:lnTo>
                  <a:pt x="170846" y="48506"/>
                </a:lnTo>
                <a:lnTo>
                  <a:pt x="169093" y="56523"/>
                </a:lnTo>
                <a:lnTo>
                  <a:pt x="166971" y="63773"/>
                </a:lnTo>
                <a:lnTo>
                  <a:pt x="164604" y="74321"/>
                </a:lnTo>
                <a:lnTo>
                  <a:pt x="159434" y="101281"/>
                </a:lnTo>
                <a:lnTo>
                  <a:pt x="156722" y="124092"/>
                </a:lnTo>
                <a:lnTo>
                  <a:pt x="151168" y="184997"/>
                </a:lnTo>
                <a:lnTo>
                  <a:pt x="148065" y="228575"/>
                </a:lnTo>
                <a:lnTo>
                  <a:pt x="147237" y="244197"/>
                </a:lnTo>
                <a:lnTo>
                  <a:pt x="146318" y="281874"/>
                </a:lnTo>
                <a:lnTo>
                  <a:pt x="145727" y="336295"/>
                </a:lnTo>
                <a:lnTo>
                  <a:pt x="146631" y="342680"/>
                </a:lnTo>
                <a:lnTo>
                  <a:pt x="150177" y="352315"/>
                </a:lnTo>
                <a:lnTo>
                  <a:pt x="154155" y="361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53"/>
          <p:cNvSpPr/>
          <p:nvPr/>
        </p:nvSpPr>
        <p:spPr>
          <a:xfrm>
            <a:off x="7316925" y="5117782"/>
            <a:ext cx="191447" cy="325756"/>
          </a:xfrm>
          <a:custGeom>
            <a:avLst/>
            <a:gdLst/>
            <a:ahLst/>
            <a:cxnLst/>
            <a:rect l="0" t="0" r="0" b="0"/>
            <a:pathLst>
              <a:path w="191447" h="325756">
                <a:moveTo>
                  <a:pt x="92572" y="0"/>
                </a:moveTo>
                <a:lnTo>
                  <a:pt x="88021" y="4551"/>
                </a:lnTo>
                <a:lnTo>
                  <a:pt x="86681" y="6844"/>
                </a:lnTo>
                <a:lnTo>
                  <a:pt x="83841" y="15574"/>
                </a:lnTo>
                <a:lnTo>
                  <a:pt x="79802" y="24702"/>
                </a:lnTo>
                <a:lnTo>
                  <a:pt x="76439" y="29803"/>
                </a:lnTo>
                <a:lnTo>
                  <a:pt x="72292" y="35109"/>
                </a:lnTo>
                <a:lnTo>
                  <a:pt x="67621" y="40551"/>
                </a:lnTo>
                <a:lnTo>
                  <a:pt x="63556" y="46084"/>
                </a:lnTo>
                <a:lnTo>
                  <a:pt x="59893" y="51678"/>
                </a:lnTo>
                <a:lnTo>
                  <a:pt x="56499" y="57312"/>
                </a:lnTo>
                <a:lnTo>
                  <a:pt x="53283" y="63926"/>
                </a:lnTo>
                <a:lnTo>
                  <a:pt x="50188" y="71192"/>
                </a:lnTo>
                <a:lnTo>
                  <a:pt x="47170" y="78894"/>
                </a:lnTo>
                <a:lnTo>
                  <a:pt x="43254" y="85933"/>
                </a:lnTo>
                <a:lnTo>
                  <a:pt x="38739" y="92532"/>
                </a:lnTo>
                <a:lnTo>
                  <a:pt x="33823" y="98836"/>
                </a:lnTo>
                <a:lnTo>
                  <a:pt x="29594" y="105896"/>
                </a:lnTo>
                <a:lnTo>
                  <a:pt x="25821" y="113459"/>
                </a:lnTo>
                <a:lnTo>
                  <a:pt x="19090" y="128532"/>
                </a:lnTo>
                <a:lnTo>
                  <a:pt x="12924" y="141580"/>
                </a:lnTo>
                <a:lnTo>
                  <a:pt x="9946" y="150584"/>
                </a:lnTo>
                <a:lnTo>
                  <a:pt x="7007" y="161350"/>
                </a:lnTo>
                <a:lnTo>
                  <a:pt x="4097" y="173289"/>
                </a:lnTo>
                <a:lnTo>
                  <a:pt x="2156" y="183154"/>
                </a:lnTo>
                <a:lnTo>
                  <a:pt x="863" y="191635"/>
                </a:lnTo>
                <a:lnTo>
                  <a:pt x="0" y="199194"/>
                </a:lnTo>
                <a:lnTo>
                  <a:pt x="377" y="208044"/>
                </a:lnTo>
                <a:lnTo>
                  <a:pt x="1581" y="217753"/>
                </a:lnTo>
                <a:lnTo>
                  <a:pt x="3337" y="228036"/>
                </a:lnTo>
                <a:lnTo>
                  <a:pt x="4507" y="235844"/>
                </a:lnTo>
                <a:lnTo>
                  <a:pt x="5286" y="242002"/>
                </a:lnTo>
                <a:lnTo>
                  <a:pt x="5807" y="247059"/>
                </a:lnTo>
                <a:lnTo>
                  <a:pt x="7107" y="251384"/>
                </a:lnTo>
                <a:lnTo>
                  <a:pt x="11090" y="258729"/>
                </a:lnTo>
                <a:lnTo>
                  <a:pt x="16035" y="265168"/>
                </a:lnTo>
                <a:lnTo>
                  <a:pt x="21408" y="271205"/>
                </a:lnTo>
                <a:lnTo>
                  <a:pt x="26971" y="277063"/>
                </a:lnTo>
                <a:lnTo>
                  <a:pt x="30741" y="279959"/>
                </a:lnTo>
                <a:lnTo>
                  <a:pt x="35158" y="282842"/>
                </a:lnTo>
                <a:lnTo>
                  <a:pt x="40009" y="285716"/>
                </a:lnTo>
                <a:lnTo>
                  <a:pt x="45148" y="287633"/>
                </a:lnTo>
                <a:lnTo>
                  <a:pt x="50478" y="288910"/>
                </a:lnTo>
                <a:lnTo>
                  <a:pt x="55937" y="289761"/>
                </a:lnTo>
                <a:lnTo>
                  <a:pt x="61481" y="290330"/>
                </a:lnTo>
                <a:lnTo>
                  <a:pt x="67082" y="290708"/>
                </a:lnTo>
                <a:lnTo>
                  <a:pt x="77433" y="291129"/>
                </a:lnTo>
                <a:lnTo>
                  <a:pt x="85209" y="291316"/>
                </a:lnTo>
                <a:lnTo>
                  <a:pt x="89568" y="290413"/>
                </a:lnTo>
                <a:lnTo>
                  <a:pt x="94379" y="288859"/>
                </a:lnTo>
                <a:lnTo>
                  <a:pt x="99492" y="286870"/>
                </a:lnTo>
                <a:lnTo>
                  <a:pt x="104805" y="284592"/>
                </a:lnTo>
                <a:lnTo>
                  <a:pt x="115789" y="279520"/>
                </a:lnTo>
                <a:lnTo>
                  <a:pt x="120433" y="276835"/>
                </a:lnTo>
                <a:lnTo>
                  <a:pt x="124481" y="274091"/>
                </a:lnTo>
                <a:lnTo>
                  <a:pt x="128132" y="271310"/>
                </a:lnTo>
                <a:lnTo>
                  <a:pt x="132472" y="268503"/>
                </a:lnTo>
                <a:lnTo>
                  <a:pt x="137269" y="265680"/>
                </a:lnTo>
                <a:lnTo>
                  <a:pt x="142373" y="262845"/>
                </a:lnTo>
                <a:lnTo>
                  <a:pt x="153123" y="257155"/>
                </a:lnTo>
                <a:lnTo>
                  <a:pt x="158657" y="254304"/>
                </a:lnTo>
                <a:lnTo>
                  <a:pt x="163299" y="250499"/>
                </a:lnTo>
                <a:lnTo>
                  <a:pt x="167346" y="246057"/>
                </a:lnTo>
                <a:lnTo>
                  <a:pt x="170996" y="241191"/>
                </a:lnTo>
                <a:lnTo>
                  <a:pt x="174382" y="236994"/>
                </a:lnTo>
                <a:lnTo>
                  <a:pt x="177592" y="233243"/>
                </a:lnTo>
                <a:lnTo>
                  <a:pt x="180684" y="229791"/>
                </a:lnTo>
                <a:lnTo>
                  <a:pt x="182746" y="226536"/>
                </a:lnTo>
                <a:lnTo>
                  <a:pt x="188595" y="211929"/>
                </a:lnTo>
                <a:lnTo>
                  <a:pt x="190877" y="207009"/>
                </a:lnTo>
                <a:lnTo>
                  <a:pt x="191446" y="202776"/>
                </a:lnTo>
                <a:lnTo>
                  <a:pt x="190874" y="199001"/>
                </a:lnTo>
                <a:lnTo>
                  <a:pt x="187660" y="190651"/>
                </a:lnTo>
                <a:lnTo>
                  <a:pt x="182553" y="184653"/>
                </a:lnTo>
                <a:lnTo>
                  <a:pt x="180182" y="183109"/>
                </a:lnTo>
                <a:lnTo>
                  <a:pt x="175008" y="181394"/>
                </a:lnTo>
                <a:lnTo>
                  <a:pt x="169532" y="180633"/>
                </a:lnTo>
                <a:lnTo>
                  <a:pt x="166739" y="180429"/>
                </a:lnTo>
                <a:lnTo>
                  <a:pt x="162971" y="181246"/>
                </a:lnTo>
                <a:lnTo>
                  <a:pt x="158555" y="182743"/>
                </a:lnTo>
                <a:lnTo>
                  <a:pt x="153705" y="184694"/>
                </a:lnTo>
                <a:lnTo>
                  <a:pt x="148568" y="187899"/>
                </a:lnTo>
                <a:lnTo>
                  <a:pt x="143238" y="191941"/>
                </a:lnTo>
                <a:lnTo>
                  <a:pt x="137779" y="196541"/>
                </a:lnTo>
                <a:lnTo>
                  <a:pt x="132235" y="201513"/>
                </a:lnTo>
                <a:lnTo>
                  <a:pt x="120995" y="212116"/>
                </a:lnTo>
                <a:lnTo>
                  <a:pt x="86844" y="245803"/>
                </a:lnTo>
                <a:lnTo>
                  <a:pt x="82086" y="251499"/>
                </a:lnTo>
                <a:lnTo>
                  <a:pt x="77961" y="257201"/>
                </a:lnTo>
                <a:lnTo>
                  <a:pt x="74259" y="262907"/>
                </a:lnTo>
                <a:lnTo>
                  <a:pt x="69886" y="268616"/>
                </a:lnTo>
                <a:lnTo>
                  <a:pt x="65066" y="274328"/>
                </a:lnTo>
                <a:lnTo>
                  <a:pt x="59947" y="280040"/>
                </a:lnTo>
                <a:lnTo>
                  <a:pt x="55582" y="285754"/>
                </a:lnTo>
                <a:lnTo>
                  <a:pt x="51720" y="291467"/>
                </a:lnTo>
                <a:lnTo>
                  <a:pt x="48192" y="297182"/>
                </a:lnTo>
                <a:lnTo>
                  <a:pt x="44272" y="306071"/>
                </a:lnTo>
                <a:lnTo>
                  <a:pt x="41756" y="314988"/>
                </a:lnTo>
                <a:lnTo>
                  <a:pt x="41412" y="318747"/>
                </a:lnTo>
                <a:lnTo>
                  <a:pt x="4113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43243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23"/>
          <p:cNvGrpSpPr/>
          <p:nvPr/>
        </p:nvGrpSpPr>
        <p:grpSpPr>
          <a:xfrm>
            <a:off x="1305877" y="1200322"/>
            <a:ext cx="2819838" cy="2228679"/>
            <a:chOff x="1305877" y="1200322"/>
            <a:chExt cx="2819838" cy="2228679"/>
          </a:xfrm>
        </p:grpSpPr>
        <p:sp>
          <p:nvSpPr>
            <p:cNvPr id="7" name="SMARTPenAnnotation0"/>
            <p:cNvSpPr/>
            <p:nvPr/>
          </p:nvSpPr>
          <p:spPr>
            <a:xfrm>
              <a:off x="1717357" y="1637347"/>
              <a:ext cx="84503" cy="480061"/>
            </a:xfrm>
            <a:custGeom>
              <a:avLst/>
              <a:gdLst/>
              <a:ahLst/>
              <a:cxnLst/>
              <a:rect l="0" t="0" r="0" b="0"/>
              <a:pathLst>
                <a:path w="84503" h="480061">
                  <a:moveTo>
                    <a:pt x="68580" y="0"/>
                  </a:moveTo>
                  <a:lnTo>
                    <a:pt x="68580" y="11932"/>
                  </a:lnTo>
                  <a:lnTo>
                    <a:pt x="69532" y="13670"/>
                  </a:lnTo>
                  <a:lnTo>
                    <a:pt x="71120" y="14828"/>
                  </a:lnTo>
                  <a:lnTo>
                    <a:pt x="73131" y="15600"/>
                  </a:lnTo>
                  <a:lnTo>
                    <a:pt x="74472" y="18020"/>
                  </a:lnTo>
                  <a:lnTo>
                    <a:pt x="76358" y="29575"/>
                  </a:lnTo>
                  <a:lnTo>
                    <a:pt x="76799" y="36322"/>
                  </a:lnTo>
                  <a:lnTo>
                    <a:pt x="77870" y="39455"/>
                  </a:lnTo>
                  <a:lnTo>
                    <a:pt x="79536" y="42496"/>
                  </a:lnTo>
                  <a:lnTo>
                    <a:pt x="81599" y="45476"/>
                  </a:lnTo>
                  <a:lnTo>
                    <a:pt x="83891" y="51326"/>
                  </a:lnTo>
                  <a:lnTo>
                    <a:pt x="84502" y="54220"/>
                  </a:lnTo>
                  <a:lnTo>
                    <a:pt x="82642" y="62515"/>
                  </a:lnTo>
                  <a:lnTo>
                    <a:pt x="80812" y="67394"/>
                  </a:lnTo>
                  <a:lnTo>
                    <a:pt x="79592" y="74457"/>
                  </a:lnTo>
                  <a:lnTo>
                    <a:pt x="78779" y="82976"/>
                  </a:lnTo>
                  <a:lnTo>
                    <a:pt x="77875" y="99743"/>
                  </a:lnTo>
                  <a:lnTo>
                    <a:pt x="77474" y="110370"/>
                  </a:lnTo>
                  <a:lnTo>
                    <a:pt x="76414" y="117395"/>
                  </a:lnTo>
                  <a:lnTo>
                    <a:pt x="74755" y="125888"/>
                  </a:lnTo>
                  <a:lnTo>
                    <a:pt x="72697" y="135361"/>
                  </a:lnTo>
                  <a:lnTo>
                    <a:pt x="70410" y="148425"/>
                  </a:lnTo>
                  <a:lnTo>
                    <a:pt x="69800" y="153243"/>
                  </a:lnTo>
                  <a:lnTo>
                    <a:pt x="67488" y="162169"/>
                  </a:lnTo>
                  <a:lnTo>
                    <a:pt x="64042" y="173835"/>
                  </a:lnTo>
                  <a:lnTo>
                    <a:pt x="59840" y="187328"/>
                  </a:lnTo>
                  <a:lnTo>
                    <a:pt x="57038" y="197275"/>
                  </a:lnTo>
                  <a:lnTo>
                    <a:pt x="55171" y="204859"/>
                  </a:lnTo>
                  <a:lnTo>
                    <a:pt x="53095" y="216779"/>
                  </a:lnTo>
                  <a:lnTo>
                    <a:pt x="52173" y="228426"/>
                  </a:lnTo>
                  <a:lnTo>
                    <a:pt x="51763" y="239953"/>
                  </a:lnTo>
                  <a:lnTo>
                    <a:pt x="51500" y="262875"/>
                  </a:lnTo>
                  <a:lnTo>
                    <a:pt x="48924" y="274313"/>
                  </a:lnTo>
                  <a:lnTo>
                    <a:pt x="46903" y="280030"/>
                  </a:lnTo>
                  <a:lnTo>
                    <a:pt x="44658" y="291463"/>
                  </a:lnTo>
                  <a:lnTo>
                    <a:pt x="42708" y="302894"/>
                  </a:lnTo>
                  <a:lnTo>
                    <a:pt x="40855" y="308609"/>
                  </a:lnTo>
                  <a:lnTo>
                    <a:pt x="38667" y="314325"/>
                  </a:lnTo>
                  <a:lnTo>
                    <a:pt x="36255" y="325755"/>
                  </a:lnTo>
                  <a:lnTo>
                    <a:pt x="33695" y="340995"/>
                  </a:lnTo>
                  <a:lnTo>
                    <a:pt x="31036" y="358775"/>
                  </a:lnTo>
                  <a:lnTo>
                    <a:pt x="28311" y="372533"/>
                  </a:lnTo>
                  <a:lnTo>
                    <a:pt x="25541" y="383611"/>
                  </a:lnTo>
                  <a:lnTo>
                    <a:pt x="22742" y="392900"/>
                  </a:lnTo>
                  <a:lnTo>
                    <a:pt x="17093" y="413383"/>
                  </a:lnTo>
                  <a:lnTo>
                    <a:pt x="14253" y="424178"/>
                  </a:lnTo>
                  <a:lnTo>
                    <a:pt x="12359" y="432328"/>
                  </a:lnTo>
                  <a:lnTo>
                    <a:pt x="10255" y="443923"/>
                  </a:lnTo>
                  <a:lnTo>
                    <a:pt x="9071" y="455806"/>
                  </a:lnTo>
                  <a:lnTo>
                    <a:pt x="7952" y="459128"/>
                  </a:lnTo>
                  <a:lnTo>
                    <a:pt x="6254" y="462295"/>
                  </a:lnTo>
                  <a:lnTo>
                    <a:pt x="4169" y="465360"/>
                  </a:lnTo>
                  <a:lnTo>
                    <a:pt x="1853" y="471304"/>
                  </a:lnTo>
                  <a:lnTo>
                    <a:pt x="0" y="48006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"/>
            <p:cNvSpPr/>
            <p:nvPr/>
          </p:nvSpPr>
          <p:spPr>
            <a:xfrm>
              <a:off x="1669738" y="1654492"/>
              <a:ext cx="236215" cy="188596"/>
            </a:xfrm>
            <a:custGeom>
              <a:avLst/>
              <a:gdLst/>
              <a:ahLst/>
              <a:cxnLst/>
              <a:rect l="0" t="0" r="0" b="0"/>
              <a:pathLst>
                <a:path w="236215" h="188596">
                  <a:moveTo>
                    <a:pt x="133344" y="0"/>
                  </a:moveTo>
                  <a:lnTo>
                    <a:pt x="124243" y="0"/>
                  </a:lnTo>
                  <a:lnTo>
                    <a:pt x="121561" y="953"/>
                  </a:lnTo>
                  <a:lnTo>
                    <a:pt x="119774" y="2540"/>
                  </a:lnTo>
                  <a:lnTo>
                    <a:pt x="118582" y="4551"/>
                  </a:lnTo>
                  <a:lnTo>
                    <a:pt x="117258" y="9325"/>
                  </a:lnTo>
                  <a:lnTo>
                    <a:pt x="116905" y="11932"/>
                  </a:lnTo>
                  <a:lnTo>
                    <a:pt x="115717" y="14622"/>
                  </a:lnTo>
                  <a:lnTo>
                    <a:pt x="111857" y="20151"/>
                  </a:lnTo>
                  <a:lnTo>
                    <a:pt x="109507" y="25784"/>
                  </a:lnTo>
                  <a:lnTo>
                    <a:pt x="108880" y="28619"/>
                  </a:lnTo>
                  <a:lnTo>
                    <a:pt x="106557" y="32414"/>
                  </a:lnTo>
                  <a:lnTo>
                    <a:pt x="103104" y="36850"/>
                  </a:lnTo>
                  <a:lnTo>
                    <a:pt x="98896" y="41712"/>
                  </a:lnTo>
                  <a:lnTo>
                    <a:pt x="95139" y="45905"/>
                  </a:lnTo>
                  <a:lnTo>
                    <a:pt x="88424" y="53105"/>
                  </a:lnTo>
                  <a:lnTo>
                    <a:pt x="84347" y="58263"/>
                  </a:lnTo>
                  <a:lnTo>
                    <a:pt x="79724" y="64560"/>
                  </a:lnTo>
                  <a:lnTo>
                    <a:pt x="74738" y="71615"/>
                  </a:lnTo>
                  <a:lnTo>
                    <a:pt x="70461" y="78223"/>
                  </a:lnTo>
                  <a:lnTo>
                    <a:pt x="66657" y="84534"/>
                  </a:lnTo>
                  <a:lnTo>
                    <a:pt x="63168" y="90646"/>
                  </a:lnTo>
                  <a:lnTo>
                    <a:pt x="57985" y="97578"/>
                  </a:lnTo>
                  <a:lnTo>
                    <a:pt x="51672" y="105057"/>
                  </a:lnTo>
                  <a:lnTo>
                    <a:pt x="38943" y="119082"/>
                  </a:lnTo>
                  <a:lnTo>
                    <a:pt x="30110" y="128491"/>
                  </a:lnTo>
                  <a:lnTo>
                    <a:pt x="10681" y="148244"/>
                  </a:lnTo>
                  <a:lnTo>
                    <a:pt x="5849" y="152169"/>
                  </a:lnTo>
                  <a:lnTo>
                    <a:pt x="2627" y="153834"/>
                  </a:lnTo>
                  <a:lnTo>
                    <a:pt x="480" y="153991"/>
                  </a:lnTo>
                  <a:lnTo>
                    <a:pt x="0" y="151238"/>
                  </a:lnTo>
                  <a:lnTo>
                    <a:pt x="633" y="146545"/>
                  </a:lnTo>
                  <a:lnTo>
                    <a:pt x="2008" y="140559"/>
                  </a:lnTo>
                  <a:lnTo>
                    <a:pt x="2924" y="134664"/>
                  </a:lnTo>
                  <a:lnTo>
                    <a:pt x="3535" y="128828"/>
                  </a:lnTo>
                  <a:lnTo>
                    <a:pt x="3942" y="123033"/>
                  </a:lnTo>
                  <a:lnTo>
                    <a:pt x="5166" y="118217"/>
                  </a:lnTo>
                  <a:lnTo>
                    <a:pt x="6934" y="114054"/>
                  </a:lnTo>
                  <a:lnTo>
                    <a:pt x="9066" y="110326"/>
                  </a:lnTo>
                  <a:lnTo>
                    <a:pt x="11440" y="106888"/>
                  </a:lnTo>
                  <a:lnTo>
                    <a:pt x="13974" y="103644"/>
                  </a:lnTo>
                  <a:lnTo>
                    <a:pt x="16617" y="100528"/>
                  </a:lnTo>
                  <a:lnTo>
                    <a:pt x="18378" y="97499"/>
                  </a:lnTo>
                  <a:lnTo>
                    <a:pt x="19553" y="94527"/>
                  </a:lnTo>
                  <a:lnTo>
                    <a:pt x="20336" y="91593"/>
                  </a:lnTo>
                  <a:lnTo>
                    <a:pt x="21810" y="87732"/>
                  </a:lnTo>
                  <a:lnTo>
                    <a:pt x="23746" y="83253"/>
                  </a:lnTo>
                  <a:lnTo>
                    <a:pt x="25988" y="78362"/>
                  </a:lnTo>
                  <a:lnTo>
                    <a:pt x="28436" y="74149"/>
                  </a:lnTo>
                  <a:lnTo>
                    <a:pt x="31020" y="70388"/>
                  </a:lnTo>
                  <a:lnTo>
                    <a:pt x="33696" y="66928"/>
                  </a:lnTo>
                  <a:lnTo>
                    <a:pt x="37384" y="62716"/>
                  </a:lnTo>
                  <a:lnTo>
                    <a:pt x="41748" y="58003"/>
                  </a:lnTo>
                  <a:lnTo>
                    <a:pt x="52630" y="46734"/>
                  </a:lnTo>
                  <a:lnTo>
                    <a:pt x="82040" y="17055"/>
                  </a:lnTo>
                  <a:lnTo>
                    <a:pt x="86759" y="13275"/>
                  </a:lnTo>
                  <a:lnTo>
                    <a:pt x="91810" y="9803"/>
                  </a:lnTo>
                  <a:lnTo>
                    <a:pt x="97082" y="6535"/>
                  </a:lnTo>
                  <a:lnTo>
                    <a:pt x="101549" y="4357"/>
                  </a:lnTo>
                  <a:lnTo>
                    <a:pt x="105480" y="2905"/>
                  </a:lnTo>
                  <a:lnTo>
                    <a:pt x="114082" y="574"/>
                  </a:lnTo>
                  <a:lnTo>
                    <a:pt x="120338" y="255"/>
                  </a:lnTo>
                  <a:lnTo>
                    <a:pt x="124673" y="170"/>
                  </a:lnTo>
                  <a:lnTo>
                    <a:pt x="128516" y="1066"/>
                  </a:lnTo>
                  <a:lnTo>
                    <a:pt x="135326" y="4601"/>
                  </a:lnTo>
                  <a:lnTo>
                    <a:pt x="138475" y="7830"/>
                  </a:lnTo>
                  <a:lnTo>
                    <a:pt x="141527" y="11888"/>
                  </a:lnTo>
                  <a:lnTo>
                    <a:pt x="157820" y="36638"/>
                  </a:lnTo>
                  <a:lnTo>
                    <a:pt x="162044" y="42523"/>
                  </a:lnTo>
                  <a:lnTo>
                    <a:pt x="165812" y="47399"/>
                  </a:lnTo>
                  <a:lnTo>
                    <a:pt x="169277" y="51602"/>
                  </a:lnTo>
                  <a:lnTo>
                    <a:pt x="172539" y="55356"/>
                  </a:lnTo>
                  <a:lnTo>
                    <a:pt x="175667" y="58812"/>
                  </a:lnTo>
                  <a:lnTo>
                    <a:pt x="178704" y="62068"/>
                  </a:lnTo>
                  <a:lnTo>
                    <a:pt x="180729" y="65191"/>
                  </a:lnTo>
                  <a:lnTo>
                    <a:pt x="182079" y="68226"/>
                  </a:lnTo>
                  <a:lnTo>
                    <a:pt x="182979" y="71201"/>
                  </a:lnTo>
                  <a:lnTo>
                    <a:pt x="184531" y="75090"/>
                  </a:lnTo>
                  <a:lnTo>
                    <a:pt x="186519" y="79588"/>
                  </a:lnTo>
                  <a:lnTo>
                    <a:pt x="188797" y="84491"/>
                  </a:lnTo>
                  <a:lnTo>
                    <a:pt x="191267" y="88712"/>
                  </a:lnTo>
                  <a:lnTo>
                    <a:pt x="193867" y="92479"/>
                  </a:lnTo>
                  <a:lnTo>
                    <a:pt x="196553" y="95943"/>
                  </a:lnTo>
                  <a:lnTo>
                    <a:pt x="198343" y="100157"/>
                  </a:lnTo>
                  <a:lnTo>
                    <a:pt x="199537" y="104871"/>
                  </a:lnTo>
                  <a:lnTo>
                    <a:pt x="200333" y="109919"/>
                  </a:lnTo>
                  <a:lnTo>
                    <a:pt x="200863" y="114237"/>
                  </a:lnTo>
                  <a:lnTo>
                    <a:pt x="201216" y="118068"/>
                  </a:lnTo>
                  <a:lnTo>
                    <a:pt x="201452" y="121574"/>
                  </a:lnTo>
                  <a:lnTo>
                    <a:pt x="202562" y="124865"/>
                  </a:lnTo>
                  <a:lnTo>
                    <a:pt x="204254" y="128011"/>
                  </a:lnTo>
                  <a:lnTo>
                    <a:pt x="206335" y="131060"/>
                  </a:lnTo>
                  <a:lnTo>
                    <a:pt x="207722" y="134046"/>
                  </a:lnTo>
                  <a:lnTo>
                    <a:pt x="209263" y="139904"/>
                  </a:lnTo>
                  <a:lnTo>
                    <a:pt x="210627" y="143752"/>
                  </a:lnTo>
                  <a:lnTo>
                    <a:pt x="212489" y="148222"/>
                  </a:lnTo>
                  <a:lnTo>
                    <a:pt x="236214" y="18859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"/>
            <p:cNvSpPr/>
            <p:nvPr/>
          </p:nvSpPr>
          <p:spPr>
            <a:xfrm>
              <a:off x="1365884" y="2357437"/>
              <a:ext cx="128589" cy="171451"/>
            </a:xfrm>
            <a:custGeom>
              <a:avLst/>
              <a:gdLst/>
              <a:ahLst/>
              <a:cxnLst/>
              <a:rect l="0" t="0" r="0" b="0"/>
              <a:pathLst>
                <a:path w="128589" h="171451">
                  <a:moveTo>
                    <a:pt x="0" y="0"/>
                  </a:moveTo>
                  <a:lnTo>
                    <a:pt x="9102" y="0"/>
                  </a:lnTo>
                  <a:lnTo>
                    <a:pt x="11783" y="953"/>
                  </a:lnTo>
                  <a:lnTo>
                    <a:pt x="13570" y="2540"/>
                  </a:lnTo>
                  <a:lnTo>
                    <a:pt x="16509" y="6844"/>
                  </a:lnTo>
                  <a:lnTo>
                    <a:pt x="18626" y="9325"/>
                  </a:lnTo>
                  <a:lnTo>
                    <a:pt x="20990" y="11932"/>
                  </a:lnTo>
                  <a:lnTo>
                    <a:pt x="24471" y="16527"/>
                  </a:lnTo>
                  <a:lnTo>
                    <a:pt x="33419" y="29253"/>
                  </a:lnTo>
                  <a:lnTo>
                    <a:pt x="58268" y="66135"/>
                  </a:lnTo>
                  <a:lnTo>
                    <a:pt x="65516" y="76475"/>
                  </a:lnTo>
                  <a:lnTo>
                    <a:pt x="71300" y="84321"/>
                  </a:lnTo>
                  <a:lnTo>
                    <a:pt x="76108" y="90504"/>
                  </a:lnTo>
                  <a:lnTo>
                    <a:pt x="80266" y="97483"/>
                  </a:lnTo>
                  <a:lnTo>
                    <a:pt x="83991" y="104994"/>
                  </a:lnTo>
                  <a:lnTo>
                    <a:pt x="87427" y="112859"/>
                  </a:lnTo>
                  <a:lnTo>
                    <a:pt x="90670" y="119054"/>
                  </a:lnTo>
                  <a:lnTo>
                    <a:pt x="93784" y="124137"/>
                  </a:lnTo>
                  <a:lnTo>
                    <a:pt x="96813" y="128478"/>
                  </a:lnTo>
                  <a:lnTo>
                    <a:pt x="100737" y="133277"/>
                  </a:lnTo>
                  <a:lnTo>
                    <a:pt x="105258" y="138381"/>
                  </a:lnTo>
                  <a:lnTo>
                    <a:pt x="110177" y="143689"/>
                  </a:lnTo>
                  <a:lnTo>
                    <a:pt x="113457" y="148180"/>
                  </a:lnTo>
                  <a:lnTo>
                    <a:pt x="115643" y="152127"/>
                  </a:lnTo>
                  <a:lnTo>
                    <a:pt x="117101" y="155711"/>
                  </a:lnTo>
                  <a:lnTo>
                    <a:pt x="119025" y="158099"/>
                  </a:lnTo>
                  <a:lnTo>
                    <a:pt x="121260" y="159692"/>
                  </a:lnTo>
                  <a:lnTo>
                    <a:pt x="123703" y="160754"/>
                  </a:lnTo>
                  <a:lnTo>
                    <a:pt x="125331" y="162414"/>
                  </a:lnTo>
                  <a:lnTo>
                    <a:pt x="126417" y="164474"/>
                  </a:lnTo>
                  <a:lnTo>
                    <a:pt x="128588" y="1714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"/>
            <p:cNvSpPr/>
            <p:nvPr/>
          </p:nvSpPr>
          <p:spPr>
            <a:xfrm>
              <a:off x="1305877" y="2331720"/>
              <a:ext cx="231458" cy="188595"/>
            </a:xfrm>
            <a:custGeom>
              <a:avLst/>
              <a:gdLst/>
              <a:ahLst/>
              <a:cxnLst/>
              <a:rect l="0" t="0" r="0" b="0"/>
              <a:pathLst>
                <a:path w="231458" h="188595">
                  <a:moveTo>
                    <a:pt x="231457" y="0"/>
                  </a:moveTo>
                  <a:lnTo>
                    <a:pt x="222356" y="4550"/>
                  </a:lnTo>
                  <a:lnTo>
                    <a:pt x="215347" y="9325"/>
                  </a:lnTo>
                  <a:lnTo>
                    <a:pt x="209057" y="14622"/>
                  </a:lnTo>
                  <a:lnTo>
                    <a:pt x="203087" y="20151"/>
                  </a:lnTo>
                  <a:lnTo>
                    <a:pt x="189820" y="33170"/>
                  </a:lnTo>
                  <a:lnTo>
                    <a:pt x="184649" y="37353"/>
                  </a:lnTo>
                  <a:lnTo>
                    <a:pt x="179297" y="41094"/>
                  </a:lnTo>
                  <a:lnTo>
                    <a:pt x="167317" y="48744"/>
                  </a:lnTo>
                  <a:lnTo>
                    <a:pt x="152468" y="58494"/>
                  </a:lnTo>
                  <a:lnTo>
                    <a:pt x="144508" y="64713"/>
                  </a:lnTo>
                  <a:lnTo>
                    <a:pt x="136344" y="71717"/>
                  </a:lnTo>
                  <a:lnTo>
                    <a:pt x="128043" y="79244"/>
                  </a:lnTo>
                  <a:lnTo>
                    <a:pt x="120605" y="85214"/>
                  </a:lnTo>
                  <a:lnTo>
                    <a:pt x="113741" y="90147"/>
                  </a:lnTo>
                  <a:lnTo>
                    <a:pt x="107259" y="94388"/>
                  </a:lnTo>
                  <a:lnTo>
                    <a:pt x="101034" y="99120"/>
                  </a:lnTo>
                  <a:lnTo>
                    <a:pt x="94978" y="104180"/>
                  </a:lnTo>
                  <a:lnTo>
                    <a:pt x="89036" y="109458"/>
                  </a:lnTo>
                  <a:lnTo>
                    <a:pt x="69734" y="128023"/>
                  </a:lnTo>
                  <a:lnTo>
                    <a:pt x="57919" y="139641"/>
                  </a:lnTo>
                  <a:lnTo>
                    <a:pt x="48138" y="148339"/>
                  </a:lnTo>
                  <a:lnTo>
                    <a:pt x="39712" y="155090"/>
                  </a:lnTo>
                  <a:lnTo>
                    <a:pt x="32190" y="160543"/>
                  </a:lnTo>
                  <a:lnTo>
                    <a:pt x="25270" y="165131"/>
                  </a:lnTo>
                  <a:lnTo>
                    <a:pt x="18751" y="169142"/>
                  </a:lnTo>
                  <a:lnTo>
                    <a:pt x="12501" y="172769"/>
                  </a:lnTo>
                  <a:lnTo>
                    <a:pt x="8334" y="176139"/>
                  </a:lnTo>
                  <a:lnTo>
                    <a:pt x="5556" y="179338"/>
                  </a:lnTo>
                  <a:lnTo>
                    <a:pt x="0" y="18859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"/>
            <p:cNvSpPr/>
            <p:nvPr/>
          </p:nvSpPr>
          <p:spPr>
            <a:xfrm>
              <a:off x="1494472" y="2426017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0" y="17145"/>
                  </a:moveTo>
                  <a:lnTo>
                    <a:pt x="13652" y="12594"/>
                  </a:lnTo>
                  <a:lnTo>
                    <a:pt x="19579" y="11253"/>
                  </a:lnTo>
                  <a:lnTo>
                    <a:pt x="25435" y="10360"/>
                  </a:lnTo>
                  <a:lnTo>
                    <a:pt x="31244" y="9764"/>
                  </a:lnTo>
                  <a:lnTo>
                    <a:pt x="68179" y="9102"/>
                  </a:lnTo>
                  <a:lnTo>
                    <a:pt x="216148" y="8577"/>
                  </a:lnTo>
                  <a:lnTo>
                    <a:pt x="231457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"/>
            <p:cNvSpPr/>
            <p:nvPr/>
          </p:nvSpPr>
          <p:spPr>
            <a:xfrm>
              <a:off x="1617562" y="2348864"/>
              <a:ext cx="39789" cy="188597"/>
            </a:xfrm>
            <a:custGeom>
              <a:avLst/>
              <a:gdLst/>
              <a:ahLst/>
              <a:cxnLst/>
              <a:rect l="0" t="0" r="0" b="0"/>
              <a:pathLst>
                <a:path w="39789" h="188597">
                  <a:moveTo>
                    <a:pt x="5497" y="0"/>
                  </a:moveTo>
                  <a:lnTo>
                    <a:pt x="947" y="9102"/>
                  </a:lnTo>
                  <a:lnTo>
                    <a:pt x="558" y="12736"/>
                  </a:lnTo>
                  <a:lnTo>
                    <a:pt x="1252" y="16111"/>
                  </a:lnTo>
                  <a:lnTo>
                    <a:pt x="2667" y="19313"/>
                  </a:lnTo>
                  <a:lnTo>
                    <a:pt x="2658" y="22400"/>
                  </a:lnTo>
                  <a:lnTo>
                    <a:pt x="1700" y="25412"/>
                  </a:lnTo>
                  <a:lnTo>
                    <a:pt x="108" y="28371"/>
                  </a:lnTo>
                  <a:lnTo>
                    <a:pt x="0" y="32249"/>
                  </a:lnTo>
                  <a:lnTo>
                    <a:pt x="880" y="36740"/>
                  </a:lnTo>
                  <a:lnTo>
                    <a:pt x="2419" y="41638"/>
                  </a:lnTo>
                  <a:lnTo>
                    <a:pt x="3445" y="46809"/>
                  </a:lnTo>
                  <a:lnTo>
                    <a:pt x="4129" y="52161"/>
                  </a:lnTo>
                  <a:lnTo>
                    <a:pt x="4585" y="57634"/>
                  </a:lnTo>
                  <a:lnTo>
                    <a:pt x="6794" y="65093"/>
                  </a:lnTo>
                  <a:lnTo>
                    <a:pt x="10172" y="73876"/>
                  </a:lnTo>
                  <a:lnTo>
                    <a:pt x="14329" y="83541"/>
                  </a:lnTo>
                  <a:lnTo>
                    <a:pt x="17100" y="91889"/>
                  </a:lnTo>
                  <a:lnTo>
                    <a:pt x="18947" y="99360"/>
                  </a:lnTo>
                  <a:lnTo>
                    <a:pt x="20179" y="106245"/>
                  </a:lnTo>
                  <a:lnTo>
                    <a:pt x="21000" y="113693"/>
                  </a:lnTo>
                  <a:lnTo>
                    <a:pt x="21548" y="121515"/>
                  </a:lnTo>
                  <a:lnTo>
                    <a:pt x="21912" y="129588"/>
                  </a:lnTo>
                  <a:lnTo>
                    <a:pt x="23108" y="135922"/>
                  </a:lnTo>
                  <a:lnTo>
                    <a:pt x="24858" y="141097"/>
                  </a:lnTo>
                  <a:lnTo>
                    <a:pt x="26977" y="145500"/>
                  </a:lnTo>
                  <a:lnTo>
                    <a:pt x="28390" y="149388"/>
                  </a:lnTo>
                  <a:lnTo>
                    <a:pt x="29332" y="152932"/>
                  </a:lnTo>
                  <a:lnTo>
                    <a:pt x="29959" y="156248"/>
                  </a:lnTo>
                  <a:lnTo>
                    <a:pt x="30378" y="159410"/>
                  </a:lnTo>
                  <a:lnTo>
                    <a:pt x="30657" y="162471"/>
                  </a:lnTo>
                  <a:lnTo>
                    <a:pt x="30843" y="165464"/>
                  </a:lnTo>
                  <a:lnTo>
                    <a:pt x="31050" y="171330"/>
                  </a:lnTo>
                  <a:lnTo>
                    <a:pt x="31166" y="179988"/>
                  </a:lnTo>
                  <a:lnTo>
                    <a:pt x="39788" y="18859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"/>
            <p:cNvSpPr/>
            <p:nvPr/>
          </p:nvSpPr>
          <p:spPr>
            <a:xfrm>
              <a:off x="1762088" y="2288857"/>
              <a:ext cx="202501" cy="300039"/>
            </a:xfrm>
            <a:custGeom>
              <a:avLst/>
              <a:gdLst/>
              <a:ahLst/>
              <a:cxnLst/>
              <a:rect l="0" t="0" r="0" b="0"/>
              <a:pathLst>
                <a:path w="202501" h="300039">
                  <a:moveTo>
                    <a:pt x="58139" y="0"/>
                  </a:moveTo>
                  <a:lnTo>
                    <a:pt x="53588" y="4551"/>
                  </a:lnTo>
                  <a:lnTo>
                    <a:pt x="52247" y="6844"/>
                  </a:lnTo>
                  <a:lnTo>
                    <a:pt x="49408" y="14622"/>
                  </a:lnTo>
                  <a:lnTo>
                    <a:pt x="43910" y="22959"/>
                  </a:lnTo>
                  <a:lnTo>
                    <a:pt x="42290" y="28619"/>
                  </a:lnTo>
                  <a:lnTo>
                    <a:pt x="39001" y="37177"/>
                  </a:lnTo>
                  <a:lnTo>
                    <a:pt x="27726" y="64466"/>
                  </a:lnTo>
                  <a:lnTo>
                    <a:pt x="18269" y="86119"/>
                  </a:lnTo>
                  <a:lnTo>
                    <a:pt x="10891" y="102092"/>
                  </a:lnTo>
                  <a:lnTo>
                    <a:pt x="4438" y="115542"/>
                  </a:lnTo>
                  <a:lnTo>
                    <a:pt x="2336" y="120843"/>
                  </a:lnTo>
                  <a:lnTo>
                    <a:pt x="0" y="129273"/>
                  </a:lnTo>
                  <a:lnTo>
                    <a:pt x="330" y="136665"/>
                  </a:lnTo>
                  <a:lnTo>
                    <a:pt x="1502" y="146355"/>
                  </a:lnTo>
                  <a:lnTo>
                    <a:pt x="3236" y="157577"/>
                  </a:lnTo>
                  <a:lnTo>
                    <a:pt x="4392" y="166964"/>
                  </a:lnTo>
                  <a:lnTo>
                    <a:pt x="5163" y="175127"/>
                  </a:lnTo>
                  <a:lnTo>
                    <a:pt x="5676" y="182474"/>
                  </a:lnTo>
                  <a:lnTo>
                    <a:pt x="7924" y="189277"/>
                  </a:lnTo>
                  <a:lnTo>
                    <a:pt x="11327" y="195717"/>
                  </a:lnTo>
                  <a:lnTo>
                    <a:pt x="15501" y="201915"/>
                  </a:lnTo>
                  <a:lnTo>
                    <a:pt x="19236" y="207000"/>
                  </a:lnTo>
                  <a:lnTo>
                    <a:pt x="22679" y="211343"/>
                  </a:lnTo>
                  <a:lnTo>
                    <a:pt x="25926" y="215190"/>
                  </a:lnTo>
                  <a:lnTo>
                    <a:pt x="29996" y="218708"/>
                  </a:lnTo>
                  <a:lnTo>
                    <a:pt x="34615" y="222005"/>
                  </a:lnTo>
                  <a:lnTo>
                    <a:pt x="39599" y="225156"/>
                  </a:lnTo>
                  <a:lnTo>
                    <a:pt x="44826" y="227257"/>
                  </a:lnTo>
                  <a:lnTo>
                    <a:pt x="50216" y="228657"/>
                  </a:lnTo>
                  <a:lnTo>
                    <a:pt x="55715" y="229590"/>
                  </a:lnTo>
                  <a:lnTo>
                    <a:pt x="61285" y="231165"/>
                  </a:lnTo>
                  <a:lnTo>
                    <a:pt x="66904" y="233168"/>
                  </a:lnTo>
                  <a:lnTo>
                    <a:pt x="72555" y="235455"/>
                  </a:lnTo>
                  <a:lnTo>
                    <a:pt x="78227" y="237933"/>
                  </a:lnTo>
                  <a:lnTo>
                    <a:pt x="89610" y="243225"/>
                  </a:lnTo>
                  <a:lnTo>
                    <a:pt x="94359" y="245018"/>
                  </a:lnTo>
                  <a:lnTo>
                    <a:pt x="98478" y="246213"/>
                  </a:lnTo>
                  <a:lnTo>
                    <a:pt x="102177" y="247009"/>
                  </a:lnTo>
                  <a:lnTo>
                    <a:pt x="106548" y="246588"/>
                  </a:lnTo>
                  <a:lnTo>
                    <a:pt x="111367" y="245354"/>
                  </a:lnTo>
                  <a:lnTo>
                    <a:pt x="116484" y="243580"/>
                  </a:lnTo>
                  <a:lnTo>
                    <a:pt x="121801" y="242396"/>
                  </a:lnTo>
                  <a:lnTo>
                    <a:pt x="127250" y="241608"/>
                  </a:lnTo>
                  <a:lnTo>
                    <a:pt x="132788" y="241082"/>
                  </a:lnTo>
                  <a:lnTo>
                    <a:pt x="137432" y="239779"/>
                  </a:lnTo>
                  <a:lnTo>
                    <a:pt x="141481" y="237958"/>
                  </a:lnTo>
                  <a:lnTo>
                    <a:pt x="145133" y="235791"/>
                  </a:lnTo>
                  <a:lnTo>
                    <a:pt x="148520" y="234346"/>
                  </a:lnTo>
                  <a:lnTo>
                    <a:pt x="154823" y="232741"/>
                  </a:lnTo>
                  <a:lnTo>
                    <a:pt x="160800" y="229488"/>
                  </a:lnTo>
                  <a:lnTo>
                    <a:pt x="163727" y="227287"/>
                  </a:lnTo>
                  <a:lnTo>
                    <a:pt x="167583" y="224867"/>
                  </a:lnTo>
                  <a:lnTo>
                    <a:pt x="172059" y="222302"/>
                  </a:lnTo>
                  <a:lnTo>
                    <a:pt x="176948" y="219639"/>
                  </a:lnTo>
                  <a:lnTo>
                    <a:pt x="181160" y="216911"/>
                  </a:lnTo>
                  <a:lnTo>
                    <a:pt x="184921" y="214140"/>
                  </a:lnTo>
                  <a:lnTo>
                    <a:pt x="188380" y="211340"/>
                  </a:lnTo>
                  <a:lnTo>
                    <a:pt x="190686" y="207568"/>
                  </a:lnTo>
                  <a:lnTo>
                    <a:pt x="193249" y="198297"/>
                  </a:lnTo>
                  <a:lnTo>
                    <a:pt x="196928" y="190367"/>
                  </a:lnTo>
                  <a:lnTo>
                    <a:pt x="199243" y="186919"/>
                  </a:lnTo>
                  <a:lnTo>
                    <a:pt x="201814" y="180548"/>
                  </a:lnTo>
                  <a:lnTo>
                    <a:pt x="202500" y="177515"/>
                  </a:lnTo>
                  <a:lnTo>
                    <a:pt x="202005" y="174541"/>
                  </a:lnTo>
                  <a:lnTo>
                    <a:pt x="198914" y="168696"/>
                  </a:lnTo>
                  <a:lnTo>
                    <a:pt x="194366" y="162924"/>
                  </a:lnTo>
                  <a:lnTo>
                    <a:pt x="191819" y="160051"/>
                  </a:lnTo>
                  <a:lnTo>
                    <a:pt x="189169" y="158136"/>
                  </a:lnTo>
                  <a:lnTo>
                    <a:pt x="183685" y="156007"/>
                  </a:lnTo>
                  <a:lnTo>
                    <a:pt x="179936" y="156392"/>
                  </a:lnTo>
                  <a:lnTo>
                    <a:pt x="175532" y="157602"/>
                  </a:lnTo>
                  <a:lnTo>
                    <a:pt x="170691" y="159360"/>
                  </a:lnTo>
                  <a:lnTo>
                    <a:pt x="166511" y="160533"/>
                  </a:lnTo>
                  <a:lnTo>
                    <a:pt x="162772" y="161314"/>
                  </a:lnTo>
                  <a:lnTo>
                    <a:pt x="159327" y="161836"/>
                  </a:lnTo>
                  <a:lnTo>
                    <a:pt x="154172" y="164088"/>
                  </a:lnTo>
                  <a:lnTo>
                    <a:pt x="147879" y="167495"/>
                  </a:lnTo>
                  <a:lnTo>
                    <a:pt x="140826" y="171671"/>
                  </a:lnTo>
                  <a:lnTo>
                    <a:pt x="134218" y="175407"/>
                  </a:lnTo>
                  <a:lnTo>
                    <a:pt x="121797" y="182099"/>
                  </a:lnTo>
                  <a:lnTo>
                    <a:pt x="115818" y="186169"/>
                  </a:lnTo>
                  <a:lnTo>
                    <a:pt x="109926" y="190788"/>
                  </a:lnTo>
                  <a:lnTo>
                    <a:pt x="104094" y="195772"/>
                  </a:lnTo>
                  <a:lnTo>
                    <a:pt x="97348" y="201000"/>
                  </a:lnTo>
                  <a:lnTo>
                    <a:pt x="89993" y="206390"/>
                  </a:lnTo>
                  <a:lnTo>
                    <a:pt x="82233" y="211888"/>
                  </a:lnTo>
                  <a:lnTo>
                    <a:pt x="76106" y="216506"/>
                  </a:lnTo>
                  <a:lnTo>
                    <a:pt x="71070" y="220538"/>
                  </a:lnTo>
                  <a:lnTo>
                    <a:pt x="66760" y="224178"/>
                  </a:lnTo>
                  <a:lnTo>
                    <a:pt x="61981" y="228509"/>
                  </a:lnTo>
                  <a:lnTo>
                    <a:pt x="51591" y="238402"/>
                  </a:lnTo>
                  <a:lnTo>
                    <a:pt x="47106" y="243707"/>
                  </a:lnTo>
                  <a:lnTo>
                    <a:pt x="43164" y="249149"/>
                  </a:lnTo>
                  <a:lnTo>
                    <a:pt x="39583" y="254682"/>
                  </a:lnTo>
                  <a:lnTo>
                    <a:pt x="36243" y="259323"/>
                  </a:lnTo>
                  <a:lnTo>
                    <a:pt x="29993" y="267020"/>
                  </a:lnTo>
                  <a:lnTo>
                    <a:pt x="27945" y="271358"/>
                  </a:lnTo>
                  <a:lnTo>
                    <a:pt x="26579" y="276156"/>
                  </a:lnTo>
                  <a:lnTo>
                    <a:pt x="25669" y="281259"/>
                  </a:lnTo>
                  <a:lnTo>
                    <a:pt x="24658" y="289469"/>
                  </a:lnTo>
                  <a:lnTo>
                    <a:pt x="23849" y="30003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"/>
            <p:cNvSpPr/>
            <p:nvPr/>
          </p:nvSpPr>
          <p:spPr>
            <a:xfrm>
              <a:off x="1360945" y="2245995"/>
              <a:ext cx="1410796" cy="450307"/>
            </a:xfrm>
            <a:custGeom>
              <a:avLst/>
              <a:gdLst/>
              <a:ahLst/>
              <a:cxnLst/>
              <a:rect l="0" t="0" r="0" b="0"/>
              <a:pathLst>
                <a:path w="1410796" h="450307">
                  <a:moveTo>
                    <a:pt x="4939" y="377190"/>
                  </a:moveTo>
                  <a:lnTo>
                    <a:pt x="389" y="381741"/>
                  </a:lnTo>
                  <a:lnTo>
                    <a:pt x="0" y="383081"/>
                  </a:lnTo>
                  <a:lnTo>
                    <a:pt x="694" y="383975"/>
                  </a:lnTo>
                  <a:lnTo>
                    <a:pt x="2109" y="384570"/>
                  </a:lnTo>
                  <a:lnTo>
                    <a:pt x="12072" y="393038"/>
                  </a:lnTo>
                  <a:lnTo>
                    <a:pt x="25963" y="395031"/>
                  </a:lnTo>
                  <a:lnTo>
                    <a:pt x="36780" y="400150"/>
                  </a:lnTo>
                  <a:lnTo>
                    <a:pt x="50675" y="403043"/>
                  </a:lnTo>
                  <a:lnTo>
                    <a:pt x="65057" y="409509"/>
                  </a:lnTo>
                  <a:lnTo>
                    <a:pt x="133095" y="427577"/>
                  </a:lnTo>
                  <a:lnTo>
                    <a:pt x="171182" y="438898"/>
                  </a:lnTo>
                  <a:lnTo>
                    <a:pt x="214216" y="443733"/>
                  </a:lnTo>
                  <a:lnTo>
                    <a:pt x="299569" y="449717"/>
                  </a:lnTo>
                  <a:lnTo>
                    <a:pt x="330899" y="450306"/>
                  </a:lnTo>
                  <a:lnTo>
                    <a:pt x="361311" y="449747"/>
                  </a:lnTo>
                  <a:lnTo>
                    <a:pt x="391111" y="448421"/>
                  </a:lnTo>
                  <a:lnTo>
                    <a:pt x="418597" y="446585"/>
                  </a:lnTo>
                  <a:lnTo>
                    <a:pt x="489878" y="440402"/>
                  </a:lnTo>
                  <a:lnTo>
                    <a:pt x="522728" y="438621"/>
                  </a:lnTo>
                  <a:lnTo>
                    <a:pt x="558091" y="433068"/>
                  </a:lnTo>
                  <a:lnTo>
                    <a:pt x="602484" y="428550"/>
                  </a:lnTo>
                  <a:lnTo>
                    <a:pt x="636544" y="422993"/>
                  </a:lnTo>
                  <a:lnTo>
                    <a:pt x="674576" y="419018"/>
                  </a:lnTo>
                  <a:lnTo>
                    <a:pt x="711813" y="411338"/>
                  </a:lnTo>
                  <a:lnTo>
                    <a:pt x="769003" y="396494"/>
                  </a:lnTo>
                  <a:lnTo>
                    <a:pt x="884737" y="365444"/>
                  </a:lnTo>
                  <a:lnTo>
                    <a:pt x="924327" y="354130"/>
                  </a:lnTo>
                  <a:lnTo>
                    <a:pt x="955531" y="340089"/>
                  </a:lnTo>
                  <a:lnTo>
                    <a:pt x="988483" y="329472"/>
                  </a:lnTo>
                  <a:lnTo>
                    <a:pt x="1025234" y="317437"/>
                  </a:lnTo>
                  <a:lnTo>
                    <a:pt x="1041371" y="309732"/>
                  </a:lnTo>
                  <a:lnTo>
                    <a:pt x="1058796" y="300785"/>
                  </a:lnTo>
                  <a:lnTo>
                    <a:pt x="1085778" y="288305"/>
                  </a:lnTo>
                  <a:lnTo>
                    <a:pt x="1107295" y="278630"/>
                  </a:lnTo>
                  <a:lnTo>
                    <a:pt x="1126383" y="267981"/>
                  </a:lnTo>
                  <a:lnTo>
                    <a:pt x="1153194" y="255825"/>
                  </a:lnTo>
                  <a:lnTo>
                    <a:pt x="1178215" y="244193"/>
                  </a:lnTo>
                  <a:lnTo>
                    <a:pt x="1204575" y="230450"/>
                  </a:lnTo>
                  <a:lnTo>
                    <a:pt x="1222641" y="217992"/>
                  </a:lnTo>
                  <a:lnTo>
                    <a:pt x="1237020" y="206105"/>
                  </a:lnTo>
                  <a:lnTo>
                    <a:pt x="1250713" y="194472"/>
                  </a:lnTo>
                  <a:lnTo>
                    <a:pt x="1266324" y="182952"/>
                  </a:lnTo>
                  <a:lnTo>
                    <a:pt x="1280247" y="171482"/>
                  </a:lnTo>
                  <a:lnTo>
                    <a:pt x="1292785" y="160034"/>
                  </a:lnTo>
                  <a:lnTo>
                    <a:pt x="1309602" y="143831"/>
                  </a:lnTo>
                  <a:lnTo>
                    <a:pt x="1352858" y="100823"/>
                  </a:lnTo>
                  <a:lnTo>
                    <a:pt x="1363792" y="87355"/>
                  </a:lnTo>
                  <a:lnTo>
                    <a:pt x="1371826" y="75972"/>
                  </a:lnTo>
                  <a:lnTo>
                    <a:pt x="1381705" y="64208"/>
                  </a:lnTo>
                  <a:lnTo>
                    <a:pt x="1393576" y="51700"/>
                  </a:lnTo>
                  <a:lnTo>
                    <a:pt x="1396470" y="48754"/>
                  </a:lnTo>
                  <a:lnTo>
                    <a:pt x="1398399" y="45837"/>
                  </a:lnTo>
                  <a:lnTo>
                    <a:pt x="1404035" y="31773"/>
                  </a:lnTo>
                  <a:lnTo>
                    <a:pt x="1409487" y="20034"/>
                  </a:lnTo>
                  <a:lnTo>
                    <a:pt x="1410233" y="15889"/>
                  </a:lnTo>
                  <a:lnTo>
                    <a:pt x="1410795" y="4449"/>
                  </a:lnTo>
                  <a:lnTo>
                    <a:pt x="1409854" y="2966"/>
                  </a:lnTo>
                  <a:lnTo>
                    <a:pt x="1408274" y="1977"/>
                  </a:lnTo>
                  <a:lnTo>
                    <a:pt x="1402257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"/>
            <p:cNvSpPr/>
            <p:nvPr/>
          </p:nvSpPr>
          <p:spPr>
            <a:xfrm>
              <a:off x="1573319" y="3138041"/>
              <a:ext cx="298344" cy="265242"/>
            </a:xfrm>
            <a:custGeom>
              <a:avLst/>
              <a:gdLst/>
              <a:ahLst/>
              <a:cxnLst/>
              <a:rect l="0" t="0" r="0" b="0"/>
              <a:pathLst>
                <a:path w="298344" h="265242">
                  <a:moveTo>
                    <a:pt x="24023" y="42356"/>
                  </a:moveTo>
                  <a:lnTo>
                    <a:pt x="43336" y="23043"/>
                  </a:lnTo>
                  <a:lnTo>
                    <a:pt x="51974" y="16945"/>
                  </a:lnTo>
                  <a:lnTo>
                    <a:pt x="56944" y="13985"/>
                  </a:lnTo>
                  <a:lnTo>
                    <a:pt x="64068" y="11060"/>
                  </a:lnTo>
                  <a:lnTo>
                    <a:pt x="72627" y="8157"/>
                  </a:lnTo>
                  <a:lnTo>
                    <a:pt x="82143" y="5269"/>
                  </a:lnTo>
                  <a:lnTo>
                    <a:pt x="90392" y="3344"/>
                  </a:lnTo>
                  <a:lnTo>
                    <a:pt x="97797" y="2060"/>
                  </a:lnTo>
                  <a:lnTo>
                    <a:pt x="104638" y="1205"/>
                  </a:lnTo>
                  <a:lnTo>
                    <a:pt x="111104" y="634"/>
                  </a:lnTo>
                  <a:lnTo>
                    <a:pt x="117320" y="254"/>
                  </a:lnTo>
                  <a:lnTo>
                    <a:pt x="123368" y="0"/>
                  </a:lnTo>
                  <a:lnTo>
                    <a:pt x="128353" y="784"/>
                  </a:lnTo>
                  <a:lnTo>
                    <a:pt x="136432" y="4195"/>
                  </a:lnTo>
                  <a:lnTo>
                    <a:pt x="141825" y="7390"/>
                  </a:lnTo>
                  <a:lnTo>
                    <a:pt x="155437" y="16021"/>
                  </a:lnTo>
                  <a:lnTo>
                    <a:pt x="160210" y="20037"/>
                  </a:lnTo>
                  <a:lnTo>
                    <a:pt x="163392" y="23666"/>
                  </a:lnTo>
                  <a:lnTo>
                    <a:pt x="168832" y="31192"/>
                  </a:lnTo>
                  <a:lnTo>
                    <a:pt x="172950" y="35866"/>
                  </a:lnTo>
                  <a:lnTo>
                    <a:pt x="177600" y="40887"/>
                  </a:lnTo>
                  <a:lnTo>
                    <a:pt x="182767" y="49006"/>
                  </a:lnTo>
                  <a:lnTo>
                    <a:pt x="184145" y="52504"/>
                  </a:lnTo>
                  <a:lnTo>
                    <a:pt x="184111" y="59599"/>
                  </a:lnTo>
                  <a:lnTo>
                    <a:pt x="183136" y="69091"/>
                  </a:lnTo>
                  <a:lnTo>
                    <a:pt x="181533" y="80182"/>
                  </a:lnTo>
                  <a:lnTo>
                    <a:pt x="177607" y="94243"/>
                  </a:lnTo>
                  <a:lnTo>
                    <a:pt x="172132" y="110285"/>
                  </a:lnTo>
                  <a:lnTo>
                    <a:pt x="165625" y="127647"/>
                  </a:lnTo>
                  <a:lnTo>
                    <a:pt x="158429" y="144937"/>
                  </a:lnTo>
                  <a:lnTo>
                    <a:pt x="150775" y="162178"/>
                  </a:lnTo>
                  <a:lnTo>
                    <a:pt x="142814" y="179388"/>
                  </a:lnTo>
                  <a:lnTo>
                    <a:pt x="133697" y="193718"/>
                  </a:lnTo>
                  <a:lnTo>
                    <a:pt x="123809" y="206129"/>
                  </a:lnTo>
                  <a:lnTo>
                    <a:pt x="113407" y="217260"/>
                  </a:lnTo>
                  <a:lnTo>
                    <a:pt x="103615" y="226586"/>
                  </a:lnTo>
                  <a:lnTo>
                    <a:pt x="94229" y="234709"/>
                  </a:lnTo>
                  <a:lnTo>
                    <a:pt x="85115" y="242029"/>
                  </a:lnTo>
                  <a:lnTo>
                    <a:pt x="77133" y="246909"/>
                  </a:lnTo>
                  <a:lnTo>
                    <a:pt x="69907" y="250162"/>
                  </a:lnTo>
                  <a:lnTo>
                    <a:pt x="63185" y="252331"/>
                  </a:lnTo>
                  <a:lnTo>
                    <a:pt x="57751" y="253777"/>
                  </a:lnTo>
                  <a:lnTo>
                    <a:pt x="49173" y="255384"/>
                  </a:lnTo>
                  <a:lnTo>
                    <a:pt x="42186" y="256097"/>
                  </a:lnTo>
                  <a:lnTo>
                    <a:pt x="32897" y="256499"/>
                  </a:lnTo>
                  <a:lnTo>
                    <a:pt x="29939" y="256556"/>
                  </a:lnTo>
                  <a:lnTo>
                    <a:pt x="27014" y="255641"/>
                  </a:lnTo>
                  <a:lnTo>
                    <a:pt x="21225" y="252085"/>
                  </a:lnTo>
                  <a:lnTo>
                    <a:pt x="12611" y="244727"/>
                  </a:lnTo>
                  <a:lnTo>
                    <a:pt x="4026" y="236515"/>
                  </a:lnTo>
                  <a:lnTo>
                    <a:pt x="2119" y="233707"/>
                  </a:lnTo>
                  <a:lnTo>
                    <a:pt x="0" y="228049"/>
                  </a:lnTo>
                  <a:lnTo>
                    <a:pt x="388" y="224254"/>
                  </a:lnTo>
                  <a:lnTo>
                    <a:pt x="1599" y="219819"/>
                  </a:lnTo>
                  <a:lnTo>
                    <a:pt x="3358" y="214957"/>
                  </a:lnTo>
                  <a:lnTo>
                    <a:pt x="7854" y="207015"/>
                  </a:lnTo>
                  <a:lnTo>
                    <a:pt x="13027" y="200310"/>
                  </a:lnTo>
                  <a:lnTo>
                    <a:pt x="18501" y="194155"/>
                  </a:lnTo>
                  <a:lnTo>
                    <a:pt x="26649" y="188245"/>
                  </a:lnTo>
                  <a:lnTo>
                    <a:pt x="35667" y="182443"/>
                  </a:lnTo>
                  <a:lnTo>
                    <a:pt x="42851" y="176690"/>
                  </a:lnTo>
                  <a:lnTo>
                    <a:pt x="47052" y="174775"/>
                  </a:lnTo>
                  <a:lnTo>
                    <a:pt x="51759" y="173497"/>
                  </a:lnTo>
                  <a:lnTo>
                    <a:pt x="56801" y="172646"/>
                  </a:lnTo>
                  <a:lnTo>
                    <a:pt x="63972" y="171126"/>
                  </a:lnTo>
                  <a:lnTo>
                    <a:pt x="82101" y="166897"/>
                  </a:lnTo>
                  <a:lnTo>
                    <a:pt x="90364" y="166341"/>
                  </a:lnTo>
                  <a:lnTo>
                    <a:pt x="97778" y="166923"/>
                  </a:lnTo>
                  <a:lnTo>
                    <a:pt x="104625" y="168263"/>
                  </a:lnTo>
                  <a:lnTo>
                    <a:pt x="111095" y="169157"/>
                  </a:lnTo>
                  <a:lnTo>
                    <a:pt x="117314" y="169752"/>
                  </a:lnTo>
                  <a:lnTo>
                    <a:pt x="123364" y="170149"/>
                  </a:lnTo>
                  <a:lnTo>
                    <a:pt x="129303" y="171367"/>
                  </a:lnTo>
                  <a:lnTo>
                    <a:pt x="135167" y="173131"/>
                  </a:lnTo>
                  <a:lnTo>
                    <a:pt x="140981" y="175259"/>
                  </a:lnTo>
                  <a:lnTo>
                    <a:pt x="146763" y="176678"/>
                  </a:lnTo>
                  <a:lnTo>
                    <a:pt x="152522" y="177624"/>
                  </a:lnTo>
                  <a:lnTo>
                    <a:pt x="158266" y="178255"/>
                  </a:lnTo>
                  <a:lnTo>
                    <a:pt x="164954" y="180580"/>
                  </a:lnTo>
                  <a:lnTo>
                    <a:pt x="172269" y="184036"/>
                  </a:lnTo>
                  <a:lnTo>
                    <a:pt x="180004" y="188244"/>
                  </a:lnTo>
                  <a:lnTo>
                    <a:pt x="188018" y="192955"/>
                  </a:lnTo>
                  <a:lnTo>
                    <a:pt x="211997" y="207734"/>
                  </a:lnTo>
                  <a:lnTo>
                    <a:pt x="218871" y="211663"/>
                  </a:lnTo>
                  <a:lnTo>
                    <a:pt x="225359" y="215235"/>
                  </a:lnTo>
                  <a:lnTo>
                    <a:pt x="230637" y="218569"/>
                  </a:lnTo>
                  <a:lnTo>
                    <a:pt x="251032" y="233303"/>
                  </a:lnTo>
                  <a:lnTo>
                    <a:pt x="258230" y="238234"/>
                  </a:lnTo>
                  <a:lnTo>
                    <a:pt x="263981" y="242474"/>
                  </a:lnTo>
                  <a:lnTo>
                    <a:pt x="272911" y="249725"/>
                  </a:lnTo>
                  <a:lnTo>
                    <a:pt x="298343" y="26524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9"/>
            <p:cNvSpPr/>
            <p:nvPr/>
          </p:nvSpPr>
          <p:spPr>
            <a:xfrm>
              <a:off x="1914525" y="3197542"/>
              <a:ext cx="222885" cy="188596"/>
            </a:xfrm>
            <a:custGeom>
              <a:avLst/>
              <a:gdLst/>
              <a:ahLst/>
              <a:cxnLst/>
              <a:rect l="0" t="0" r="0" b="0"/>
              <a:pathLst>
                <a:path w="222885" h="188596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4550" y="11932"/>
                  </a:lnTo>
                  <a:lnTo>
                    <a:pt x="6843" y="13670"/>
                  </a:lnTo>
                  <a:lnTo>
                    <a:pt x="9325" y="14828"/>
                  </a:lnTo>
                  <a:lnTo>
                    <a:pt x="11931" y="15601"/>
                  </a:lnTo>
                  <a:lnTo>
                    <a:pt x="17368" y="18999"/>
                  </a:lnTo>
                  <a:lnTo>
                    <a:pt x="22959" y="23684"/>
                  </a:lnTo>
                  <a:lnTo>
                    <a:pt x="28618" y="28941"/>
                  </a:lnTo>
                  <a:lnTo>
                    <a:pt x="32414" y="33582"/>
                  </a:lnTo>
                  <a:lnTo>
                    <a:pt x="36849" y="39533"/>
                  </a:lnTo>
                  <a:lnTo>
                    <a:pt x="41711" y="46358"/>
                  </a:lnTo>
                  <a:lnTo>
                    <a:pt x="45904" y="51860"/>
                  </a:lnTo>
                  <a:lnTo>
                    <a:pt x="49653" y="56481"/>
                  </a:lnTo>
                  <a:lnTo>
                    <a:pt x="53104" y="60514"/>
                  </a:lnTo>
                  <a:lnTo>
                    <a:pt x="57310" y="64155"/>
                  </a:lnTo>
                  <a:lnTo>
                    <a:pt x="62019" y="67535"/>
                  </a:lnTo>
                  <a:lnTo>
                    <a:pt x="67063" y="70741"/>
                  </a:lnTo>
                  <a:lnTo>
                    <a:pt x="71379" y="74783"/>
                  </a:lnTo>
                  <a:lnTo>
                    <a:pt x="75208" y="79383"/>
                  </a:lnTo>
                  <a:lnTo>
                    <a:pt x="78713" y="84355"/>
                  </a:lnTo>
                  <a:lnTo>
                    <a:pt x="82003" y="88621"/>
                  </a:lnTo>
                  <a:lnTo>
                    <a:pt x="85149" y="92418"/>
                  </a:lnTo>
                  <a:lnTo>
                    <a:pt x="88198" y="95903"/>
                  </a:lnTo>
                  <a:lnTo>
                    <a:pt x="92136" y="99178"/>
                  </a:lnTo>
                  <a:lnTo>
                    <a:pt x="96666" y="102313"/>
                  </a:lnTo>
                  <a:lnTo>
                    <a:pt x="101591" y="105356"/>
                  </a:lnTo>
                  <a:lnTo>
                    <a:pt x="106780" y="109290"/>
                  </a:lnTo>
                  <a:lnTo>
                    <a:pt x="112144" y="113818"/>
                  </a:lnTo>
                  <a:lnTo>
                    <a:pt x="122232" y="122976"/>
                  </a:lnTo>
                  <a:lnTo>
                    <a:pt x="129890" y="130221"/>
                  </a:lnTo>
                  <a:lnTo>
                    <a:pt x="144107" y="144206"/>
                  </a:lnTo>
                  <a:lnTo>
                    <a:pt x="149411" y="147572"/>
                  </a:lnTo>
                  <a:lnTo>
                    <a:pt x="154852" y="149817"/>
                  </a:lnTo>
                  <a:lnTo>
                    <a:pt x="160385" y="151313"/>
                  </a:lnTo>
                  <a:lnTo>
                    <a:pt x="164073" y="153263"/>
                  </a:lnTo>
                  <a:lnTo>
                    <a:pt x="166532" y="155515"/>
                  </a:lnTo>
                  <a:lnTo>
                    <a:pt x="168171" y="157969"/>
                  </a:lnTo>
                  <a:lnTo>
                    <a:pt x="175073" y="163236"/>
                  </a:lnTo>
                  <a:lnTo>
                    <a:pt x="179580" y="165974"/>
                  </a:lnTo>
                  <a:lnTo>
                    <a:pt x="183537" y="168752"/>
                  </a:lnTo>
                  <a:lnTo>
                    <a:pt x="190474" y="174378"/>
                  </a:lnTo>
                  <a:lnTo>
                    <a:pt x="196732" y="177514"/>
                  </a:lnTo>
                  <a:lnTo>
                    <a:pt x="199735" y="178350"/>
                  </a:lnTo>
                  <a:lnTo>
                    <a:pt x="205611" y="181819"/>
                  </a:lnTo>
                  <a:lnTo>
                    <a:pt x="208511" y="184078"/>
                  </a:lnTo>
                  <a:lnTo>
                    <a:pt x="214274" y="186587"/>
                  </a:lnTo>
                  <a:lnTo>
                    <a:pt x="222884" y="18859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0"/>
            <p:cNvSpPr/>
            <p:nvPr/>
          </p:nvSpPr>
          <p:spPr>
            <a:xfrm>
              <a:off x="1880234" y="3188970"/>
              <a:ext cx="214314" cy="180023"/>
            </a:xfrm>
            <a:custGeom>
              <a:avLst/>
              <a:gdLst/>
              <a:ahLst/>
              <a:cxnLst/>
              <a:rect l="0" t="0" r="0" b="0"/>
              <a:pathLst>
                <a:path w="214314" h="180023">
                  <a:moveTo>
                    <a:pt x="214313" y="0"/>
                  </a:moveTo>
                  <a:lnTo>
                    <a:pt x="200660" y="9101"/>
                  </a:lnTo>
                  <a:lnTo>
                    <a:pt x="194734" y="12735"/>
                  </a:lnTo>
                  <a:lnTo>
                    <a:pt x="188878" y="16110"/>
                  </a:lnTo>
                  <a:lnTo>
                    <a:pt x="183069" y="19312"/>
                  </a:lnTo>
                  <a:lnTo>
                    <a:pt x="177291" y="23352"/>
                  </a:lnTo>
                  <a:lnTo>
                    <a:pt x="171534" y="27950"/>
                  </a:lnTo>
                  <a:lnTo>
                    <a:pt x="165791" y="32921"/>
                  </a:lnTo>
                  <a:lnTo>
                    <a:pt x="160058" y="38140"/>
                  </a:lnTo>
                  <a:lnTo>
                    <a:pt x="148607" y="49018"/>
                  </a:lnTo>
                  <a:lnTo>
                    <a:pt x="42890" y="154277"/>
                  </a:lnTo>
                  <a:lnTo>
                    <a:pt x="39071" y="157144"/>
                  </a:lnTo>
                  <a:lnTo>
                    <a:pt x="35573" y="159055"/>
                  </a:lnTo>
                  <a:lnTo>
                    <a:pt x="32288" y="160329"/>
                  </a:lnTo>
                  <a:lnTo>
                    <a:pt x="28193" y="162131"/>
                  </a:lnTo>
                  <a:lnTo>
                    <a:pt x="11533" y="170034"/>
                  </a:lnTo>
                  <a:lnTo>
                    <a:pt x="7349" y="173361"/>
                  </a:lnTo>
                  <a:lnTo>
                    <a:pt x="0" y="18002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1"/>
            <p:cNvSpPr/>
            <p:nvPr/>
          </p:nvSpPr>
          <p:spPr>
            <a:xfrm>
              <a:off x="2145982" y="3248977"/>
              <a:ext cx="282894" cy="8574"/>
            </a:xfrm>
            <a:custGeom>
              <a:avLst/>
              <a:gdLst/>
              <a:ahLst/>
              <a:cxnLst/>
              <a:rect l="0" t="0" r="0" b="0"/>
              <a:pathLst>
                <a:path w="282894" h="8574">
                  <a:moveTo>
                    <a:pt x="0" y="8573"/>
                  </a:moveTo>
                  <a:lnTo>
                    <a:pt x="185522" y="8573"/>
                  </a:lnTo>
                  <a:lnTo>
                    <a:pt x="203691" y="7620"/>
                  </a:lnTo>
                  <a:lnTo>
                    <a:pt x="218662" y="6033"/>
                  </a:lnTo>
                  <a:lnTo>
                    <a:pt x="231499" y="4022"/>
                  </a:lnTo>
                  <a:lnTo>
                    <a:pt x="242915" y="2681"/>
                  </a:lnTo>
                  <a:lnTo>
                    <a:pt x="253384" y="1787"/>
                  </a:lnTo>
                  <a:lnTo>
                    <a:pt x="28289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2"/>
            <p:cNvSpPr/>
            <p:nvPr/>
          </p:nvSpPr>
          <p:spPr>
            <a:xfrm>
              <a:off x="2192180" y="3197542"/>
              <a:ext cx="90963" cy="222886"/>
            </a:xfrm>
            <a:custGeom>
              <a:avLst/>
              <a:gdLst/>
              <a:ahLst/>
              <a:cxnLst/>
              <a:rect l="0" t="0" r="0" b="0"/>
              <a:pathLst>
                <a:path w="90963" h="222886">
                  <a:moveTo>
                    <a:pt x="22382" y="0"/>
                  </a:moveTo>
                  <a:lnTo>
                    <a:pt x="8730" y="4551"/>
                  </a:lnTo>
                  <a:lnTo>
                    <a:pt x="4708" y="6844"/>
                  </a:lnTo>
                  <a:lnTo>
                    <a:pt x="2027" y="9325"/>
                  </a:lnTo>
                  <a:lnTo>
                    <a:pt x="239" y="11932"/>
                  </a:lnTo>
                  <a:lnTo>
                    <a:pt x="0" y="15575"/>
                  </a:lnTo>
                  <a:lnTo>
                    <a:pt x="793" y="19908"/>
                  </a:lnTo>
                  <a:lnTo>
                    <a:pt x="2275" y="24702"/>
                  </a:lnTo>
                  <a:lnTo>
                    <a:pt x="3262" y="28851"/>
                  </a:lnTo>
                  <a:lnTo>
                    <a:pt x="3920" y="32569"/>
                  </a:lnTo>
                  <a:lnTo>
                    <a:pt x="4359" y="36000"/>
                  </a:lnTo>
                  <a:lnTo>
                    <a:pt x="5604" y="40193"/>
                  </a:lnTo>
                  <a:lnTo>
                    <a:pt x="7387" y="44893"/>
                  </a:lnTo>
                  <a:lnTo>
                    <a:pt x="9528" y="49931"/>
                  </a:lnTo>
                  <a:lnTo>
                    <a:pt x="12860" y="56148"/>
                  </a:lnTo>
                  <a:lnTo>
                    <a:pt x="16986" y="63149"/>
                  </a:lnTo>
                  <a:lnTo>
                    <a:pt x="21642" y="70674"/>
                  </a:lnTo>
                  <a:lnTo>
                    <a:pt x="25699" y="77596"/>
                  </a:lnTo>
                  <a:lnTo>
                    <a:pt x="29356" y="84116"/>
                  </a:lnTo>
                  <a:lnTo>
                    <a:pt x="32746" y="90367"/>
                  </a:lnTo>
                  <a:lnTo>
                    <a:pt x="35006" y="96440"/>
                  </a:lnTo>
                  <a:lnTo>
                    <a:pt x="36513" y="102393"/>
                  </a:lnTo>
                  <a:lnTo>
                    <a:pt x="37518" y="108267"/>
                  </a:lnTo>
                  <a:lnTo>
                    <a:pt x="40093" y="114088"/>
                  </a:lnTo>
                  <a:lnTo>
                    <a:pt x="43714" y="119874"/>
                  </a:lnTo>
                  <a:lnTo>
                    <a:pt x="48033" y="125636"/>
                  </a:lnTo>
                  <a:lnTo>
                    <a:pt x="50913" y="131382"/>
                  </a:lnTo>
                  <a:lnTo>
                    <a:pt x="52832" y="137118"/>
                  </a:lnTo>
                  <a:lnTo>
                    <a:pt x="54112" y="142847"/>
                  </a:lnTo>
                  <a:lnTo>
                    <a:pt x="56870" y="152381"/>
                  </a:lnTo>
                  <a:lnTo>
                    <a:pt x="65015" y="178215"/>
                  </a:lnTo>
                  <a:lnTo>
                    <a:pt x="68902" y="187390"/>
                  </a:lnTo>
                  <a:lnTo>
                    <a:pt x="72445" y="193507"/>
                  </a:lnTo>
                  <a:lnTo>
                    <a:pt x="75760" y="197585"/>
                  </a:lnTo>
                  <a:lnTo>
                    <a:pt x="77970" y="201255"/>
                  </a:lnTo>
                  <a:lnTo>
                    <a:pt x="80425" y="207874"/>
                  </a:lnTo>
                  <a:lnTo>
                    <a:pt x="82033" y="210973"/>
                  </a:lnTo>
                  <a:lnTo>
                    <a:pt x="84056" y="213991"/>
                  </a:lnTo>
                  <a:lnTo>
                    <a:pt x="90962" y="22288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3"/>
            <p:cNvSpPr/>
            <p:nvPr/>
          </p:nvSpPr>
          <p:spPr>
            <a:xfrm>
              <a:off x="2454592" y="3163252"/>
              <a:ext cx="77153" cy="265749"/>
            </a:xfrm>
            <a:custGeom>
              <a:avLst/>
              <a:gdLst/>
              <a:ahLst/>
              <a:cxnLst/>
              <a:rect l="0" t="0" r="0" b="0"/>
              <a:pathLst>
                <a:path w="77153" h="265749">
                  <a:moveTo>
                    <a:pt x="0" y="0"/>
                  </a:moveTo>
                  <a:lnTo>
                    <a:pt x="4551" y="9102"/>
                  </a:lnTo>
                  <a:lnTo>
                    <a:pt x="6844" y="15593"/>
                  </a:lnTo>
                  <a:lnTo>
                    <a:pt x="9325" y="23730"/>
                  </a:lnTo>
                  <a:lnTo>
                    <a:pt x="11932" y="32965"/>
                  </a:lnTo>
                  <a:lnTo>
                    <a:pt x="14622" y="40074"/>
                  </a:lnTo>
                  <a:lnTo>
                    <a:pt x="17368" y="45766"/>
                  </a:lnTo>
                  <a:lnTo>
                    <a:pt x="20151" y="50513"/>
                  </a:lnTo>
                  <a:lnTo>
                    <a:pt x="22959" y="58441"/>
                  </a:lnTo>
                  <a:lnTo>
                    <a:pt x="25784" y="68488"/>
                  </a:lnTo>
                  <a:lnTo>
                    <a:pt x="28619" y="79949"/>
                  </a:lnTo>
                  <a:lnTo>
                    <a:pt x="30509" y="92351"/>
                  </a:lnTo>
                  <a:lnTo>
                    <a:pt x="31769" y="105383"/>
                  </a:lnTo>
                  <a:lnTo>
                    <a:pt x="33170" y="129704"/>
                  </a:lnTo>
                  <a:lnTo>
                    <a:pt x="33792" y="146864"/>
                  </a:lnTo>
                  <a:lnTo>
                    <a:pt x="34143" y="167235"/>
                  </a:lnTo>
                  <a:lnTo>
                    <a:pt x="35144" y="173402"/>
                  </a:lnTo>
                  <a:lnTo>
                    <a:pt x="36765" y="179419"/>
                  </a:lnTo>
                  <a:lnTo>
                    <a:pt x="38797" y="185335"/>
                  </a:lnTo>
                  <a:lnTo>
                    <a:pt x="41105" y="193089"/>
                  </a:lnTo>
                  <a:lnTo>
                    <a:pt x="46209" y="211865"/>
                  </a:lnTo>
                  <a:lnTo>
                    <a:pt x="47951" y="219348"/>
                  </a:lnTo>
                  <a:lnTo>
                    <a:pt x="49112" y="225290"/>
                  </a:lnTo>
                  <a:lnTo>
                    <a:pt x="49886" y="230203"/>
                  </a:lnTo>
                  <a:lnTo>
                    <a:pt x="51355" y="234431"/>
                  </a:lnTo>
                  <a:lnTo>
                    <a:pt x="53287" y="238203"/>
                  </a:lnTo>
                  <a:lnTo>
                    <a:pt x="55527" y="241670"/>
                  </a:lnTo>
                  <a:lnTo>
                    <a:pt x="57973" y="245886"/>
                  </a:lnTo>
                  <a:lnTo>
                    <a:pt x="66995" y="262756"/>
                  </a:lnTo>
                  <a:lnTo>
                    <a:pt x="68476" y="263753"/>
                  </a:lnTo>
                  <a:lnTo>
                    <a:pt x="70416" y="264418"/>
                  </a:lnTo>
                  <a:lnTo>
                    <a:pt x="77152" y="26574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4"/>
            <p:cNvSpPr/>
            <p:nvPr/>
          </p:nvSpPr>
          <p:spPr>
            <a:xfrm>
              <a:off x="2540317" y="3154693"/>
              <a:ext cx="360046" cy="201734"/>
            </a:xfrm>
            <a:custGeom>
              <a:avLst/>
              <a:gdLst/>
              <a:ahLst/>
              <a:cxnLst/>
              <a:rect l="0" t="0" r="0" b="0"/>
              <a:pathLst>
                <a:path w="360046" h="201734">
                  <a:moveTo>
                    <a:pt x="0" y="111429"/>
                  </a:moveTo>
                  <a:lnTo>
                    <a:pt x="0" y="80185"/>
                  </a:lnTo>
                  <a:lnTo>
                    <a:pt x="952" y="75360"/>
                  </a:lnTo>
                  <a:lnTo>
                    <a:pt x="2540" y="71190"/>
                  </a:lnTo>
                  <a:lnTo>
                    <a:pt x="4551" y="67458"/>
                  </a:lnTo>
                  <a:lnTo>
                    <a:pt x="6844" y="64018"/>
                  </a:lnTo>
                  <a:lnTo>
                    <a:pt x="9325" y="60771"/>
                  </a:lnTo>
                  <a:lnTo>
                    <a:pt x="11932" y="57655"/>
                  </a:lnTo>
                  <a:lnTo>
                    <a:pt x="14622" y="53672"/>
                  </a:lnTo>
                  <a:lnTo>
                    <a:pt x="17368" y="49112"/>
                  </a:lnTo>
                  <a:lnTo>
                    <a:pt x="20151" y="44167"/>
                  </a:lnTo>
                  <a:lnTo>
                    <a:pt x="22959" y="39918"/>
                  </a:lnTo>
                  <a:lnTo>
                    <a:pt x="25784" y="36132"/>
                  </a:lnTo>
                  <a:lnTo>
                    <a:pt x="28619" y="32656"/>
                  </a:lnTo>
                  <a:lnTo>
                    <a:pt x="32414" y="29386"/>
                  </a:lnTo>
                  <a:lnTo>
                    <a:pt x="45905" y="20233"/>
                  </a:lnTo>
                  <a:lnTo>
                    <a:pt x="53105" y="14383"/>
                  </a:lnTo>
                  <a:lnTo>
                    <a:pt x="58263" y="11489"/>
                  </a:lnTo>
                  <a:lnTo>
                    <a:pt x="64560" y="8607"/>
                  </a:lnTo>
                  <a:lnTo>
                    <a:pt x="71615" y="5734"/>
                  </a:lnTo>
                  <a:lnTo>
                    <a:pt x="78223" y="3818"/>
                  </a:lnTo>
                  <a:lnTo>
                    <a:pt x="84534" y="2541"/>
                  </a:lnTo>
                  <a:lnTo>
                    <a:pt x="90646" y="1689"/>
                  </a:lnTo>
                  <a:lnTo>
                    <a:pt x="96626" y="1122"/>
                  </a:lnTo>
                  <a:lnTo>
                    <a:pt x="102517" y="743"/>
                  </a:lnTo>
                  <a:lnTo>
                    <a:pt x="108350" y="491"/>
                  </a:lnTo>
                  <a:lnTo>
                    <a:pt x="124990" y="211"/>
                  </a:lnTo>
                  <a:lnTo>
                    <a:pt x="164521" y="0"/>
                  </a:lnTo>
                  <a:lnTo>
                    <a:pt x="167783" y="948"/>
                  </a:lnTo>
                  <a:lnTo>
                    <a:pt x="173948" y="4541"/>
                  </a:lnTo>
                  <a:lnTo>
                    <a:pt x="175973" y="6833"/>
                  </a:lnTo>
                  <a:lnTo>
                    <a:pt x="177323" y="9314"/>
                  </a:lnTo>
                  <a:lnTo>
                    <a:pt x="178822" y="14609"/>
                  </a:lnTo>
                  <a:lnTo>
                    <a:pt x="179489" y="20138"/>
                  </a:lnTo>
                  <a:lnTo>
                    <a:pt x="179667" y="23898"/>
                  </a:lnTo>
                  <a:lnTo>
                    <a:pt x="179864" y="33157"/>
                  </a:lnTo>
                  <a:lnTo>
                    <a:pt x="178965" y="38293"/>
                  </a:lnTo>
                  <a:lnTo>
                    <a:pt x="177412" y="43621"/>
                  </a:lnTo>
                  <a:lnTo>
                    <a:pt x="175425" y="49079"/>
                  </a:lnTo>
                  <a:lnTo>
                    <a:pt x="171243" y="55575"/>
                  </a:lnTo>
                  <a:lnTo>
                    <a:pt x="165597" y="62763"/>
                  </a:lnTo>
                  <a:lnTo>
                    <a:pt x="158975" y="70413"/>
                  </a:lnTo>
                  <a:lnTo>
                    <a:pt x="153609" y="77417"/>
                  </a:lnTo>
                  <a:lnTo>
                    <a:pt x="149078" y="83992"/>
                  </a:lnTo>
                  <a:lnTo>
                    <a:pt x="145105" y="90280"/>
                  </a:lnTo>
                  <a:lnTo>
                    <a:pt x="140552" y="96377"/>
                  </a:lnTo>
                  <a:lnTo>
                    <a:pt x="135611" y="102347"/>
                  </a:lnTo>
                  <a:lnTo>
                    <a:pt x="125994" y="113107"/>
                  </a:lnTo>
                  <a:lnTo>
                    <a:pt x="118545" y="121065"/>
                  </a:lnTo>
                  <a:lnTo>
                    <a:pt x="113320" y="128331"/>
                  </a:lnTo>
                  <a:lnTo>
                    <a:pt x="106979" y="137937"/>
                  </a:lnTo>
                  <a:lnTo>
                    <a:pt x="99894" y="149103"/>
                  </a:lnTo>
                  <a:lnTo>
                    <a:pt x="94219" y="157500"/>
                  </a:lnTo>
                  <a:lnTo>
                    <a:pt x="89482" y="164051"/>
                  </a:lnTo>
                  <a:lnTo>
                    <a:pt x="85373" y="169370"/>
                  </a:lnTo>
                  <a:lnTo>
                    <a:pt x="83585" y="173869"/>
                  </a:lnTo>
                  <a:lnTo>
                    <a:pt x="83346" y="177821"/>
                  </a:lnTo>
                  <a:lnTo>
                    <a:pt x="84139" y="181408"/>
                  </a:lnTo>
                  <a:lnTo>
                    <a:pt x="84667" y="184752"/>
                  </a:lnTo>
                  <a:lnTo>
                    <a:pt x="85255" y="191007"/>
                  </a:lnTo>
                  <a:lnTo>
                    <a:pt x="86364" y="193056"/>
                  </a:lnTo>
                  <a:lnTo>
                    <a:pt x="88056" y="194422"/>
                  </a:lnTo>
                  <a:lnTo>
                    <a:pt x="97528" y="198885"/>
                  </a:lnTo>
                  <a:lnTo>
                    <a:pt x="102166" y="201165"/>
                  </a:lnTo>
                  <a:lnTo>
                    <a:pt x="110973" y="201733"/>
                  </a:lnTo>
                  <a:lnTo>
                    <a:pt x="122560" y="201159"/>
                  </a:lnTo>
                  <a:lnTo>
                    <a:pt x="135999" y="199824"/>
                  </a:lnTo>
                  <a:lnTo>
                    <a:pt x="181412" y="193261"/>
                  </a:lnTo>
                  <a:lnTo>
                    <a:pt x="209523" y="188844"/>
                  </a:lnTo>
                  <a:lnTo>
                    <a:pt x="230170" y="184946"/>
                  </a:lnTo>
                  <a:lnTo>
                    <a:pt x="245839" y="181396"/>
                  </a:lnTo>
                  <a:lnTo>
                    <a:pt x="258190" y="178076"/>
                  </a:lnTo>
                  <a:lnTo>
                    <a:pt x="268329" y="175863"/>
                  </a:lnTo>
                  <a:lnTo>
                    <a:pt x="276994" y="174387"/>
                  </a:lnTo>
                  <a:lnTo>
                    <a:pt x="284675" y="173404"/>
                  </a:lnTo>
                  <a:lnTo>
                    <a:pt x="291701" y="172748"/>
                  </a:lnTo>
                  <a:lnTo>
                    <a:pt x="298290" y="172311"/>
                  </a:lnTo>
                  <a:lnTo>
                    <a:pt x="304587" y="172019"/>
                  </a:lnTo>
                  <a:lnTo>
                    <a:pt x="311643" y="170873"/>
                  </a:lnTo>
                  <a:lnTo>
                    <a:pt x="319205" y="169156"/>
                  </a:lnTo>
                  <a:lnTo>
                    <a:pt x="327103" y="167058"/>
                  </a:lnTo>
                  <a:lnTo>
                    <a:pt x="333321" y="165660"/>
                  </a:lnTo>
                  <a:lnTo>
                    <a:pt x="338419" y="164728"/>
                  </a:lnTo>
                  <a:lnTo>
                    <a:pt x="360045" y="16286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5"/>
            <p:cNvSpPr/>
            <p:nvPr/>
          </p:nvSpPr>
          <p:spPr>
            <a:xfrm>
              <a:off x="3003747" y="1200322"/>
              <a:ext cx="1121968" cy="522636"/>
            </a:xfrm>
            <a:custGeom>
              <a:avLst/>
              <a:gdLst/>
              <a:ahLst/>
              <a:cxnLst/>
              <a:rect l="0" t="0" r="0" b="0"/>
              <a:pathLst>
                <a:path w="1121968" h="522636">
                  <a:moveTo>
                    <a:pt x="119500" y="462742"/>
                  </a:moveTo>
                  <a:lnTo>
                    <a:pt x="128602" y="467293"/>
                  </a:lnTo>
                  <a:lnTo>
                    <a:pt x="138150" y="469528"/>
                  </a:lnTo>
                  <a:lnTo>
                    <a:pt x="161856" y="473325"/>
                  </a:lnTo>
                  <a:lnTo>
                    <a:pt x="196503" y="480483"/>
                  </a:lnTo>
                  <a:lnTo>
                    <a:pt x="228358" y="488636"/>
                  </a:lnTo>
                  <a:lnTo>
                    <a:pt x="246939" y="493301"/>
                  </a:lnTo>
                  <a:lnTo>
                    <a:pt x="279611" y="498835"/>
                  </a:lnTo>
                  <a:lnTo>
                    <a:pt x="293530" y="502596"/>
                  </a:lnTo>
                  <a:lnTo>
                    <a:pt x="325750" y="507551"/>
                  </a:lnTo>
                  <a:lnTo>
                    <a:pt x="351109" y="512214"/>
                  </a:lnTo>
                  <a:lnTo>
                    <a:pt x="372932" y="514257"/>
                  </a:lnTo>
                  <a:lnTo>
                    <a:pt x="408031" y="518341"/>
                  </a:lnTo>
                  <a:lnTo>
                    <a:pt x="436331" y="520790"/>
                  </a:lnTo>
                  <a:lnTo>
                    <a:pt x="467007" y="521879"/>
                  </a:lnTo>
                  <a:lnTo>
                    <a:pt x="598473" y="522635"/>
                  </a:lnTo>
                  <a:lnTo>
                    <a:pt x="619790" y="521721"/>
                  </a:lnTo>
                  <a:lnTo>
                    <a:pt x="653636" y="518165"/>
                  </a:lnTo>
                  <a:lnTo>
                    <a:pt x="681379" y="513410"/>
                  </a:lnTo>
                  <a:lnTo>
                    <a:pt x="734784" y="502596"/>
                  </a:lnTo>
                  <a:lnTo>
                    <a:pt x="757337" y="496931"/>
                  </a:lnTo>
                  <a:lnTo>
                    <a:pt x="817956" y="480478"/>
                  </a:lnTo>
                  <a:lnTo>
                    <a:pt x="844217" y="472661"/>
                  </a:lnTo>
                  <a:lnTo>
                    <a:pt x="866487" y="465545"/>
                  </a:lnTo>
                  <a:lnTo>
                    <a:pt x="927347" y="444987"/>
                  </a:lnTo>
                  <a:lnTo>
                    <a:pt x="962218" y="430282"/>
                  </a:lnTo>
                  <a:lnTo>
                    <a:pt x="982674" y="419423"/>
                  </a:lnTo>
                  <a:lnTo>
                    <a:pt x="1001290" y="408247"/>
                  </a:lnTo>
                  <a:lnTo>
                    <a:pt x="1019089" y="396930"/>
                  </a:lnTo>
                  <a:lnTo>
                    <a:pt x="1045175" y="379848"/>
                  </a:lnTo>
                  <a:lnTo>
                    <a:pt x="1066451" y="367273"/>
                  </a:lnTo>
                  <a:lnTo>
                    <a:pt x="1084820" y="352964"/>
                  </a:lnTo>
                  <a:lnTo>
                    <a:pt x="1093996" y="339657"/>
                  </a:lnTo>
                  <a:lnTo>
                    <a:pt x="1101250" y="326123"/>
                  </a:lnTo>
                  <a:lnTo>
                    <a:pt x="1110688" y="312196"/>
                  </a:lnTo>
                  <a:lnTo>
                    <a:pt x="1116605" y="301853"/>
                  </a:lnTo>
                  <a:lnTo>
                    <a:pt x="1119871" y="290906"/>
                  </a:lnTo>
                  <a:lnTo>
                    <a:pt x="1121321" y="278738"/>
                  </a:lnTo>
                  <a:lnTo>
                    <a:pt x="1121967" y="263805"/>
                  </a:lnTo>
                  <a:lnTo>
                    <a:pt x="1119713" y="250183"/>
                  </a:lnTo>
                  <a:lnTo>
                    <a:pt x="1115630" y="234345"/>
                  </a:lnTo>
                  <a:lnTo>
                    <a:pt x="1113722" y="225977"/>
                  </a:lnTo>
                  <a:lnTo>
                    <a:pt x="1107293" y="210557"/>
                  </a:lnTo>
                  <a:lnTo>
                    <a:pt x="1102079" y="199530"/>
                  </a:lnTo>
                  <a:lnTo>
                    <a:pt x="1099127" y="188279"/>
                  </a:lnTo>
                  <a:lnTo>
                    <a:pt x="1098339" y="182612"/>
                  </a:lnTo>
                  <a:lnTo>
                    <a:pt x="1095910" y="176929"/>
                  </a:lnTo>
                  <a:lnTo>
                    <a:pt x="1088130" y="165534"/>
                  </a:lnTo>
                  <a:lnTo>
                    <a:pt x="1078322" y="156660"/>
                  </a:lnTo>
                  <a:lnTo>
                    <a:pt x="1073040" y="152960"/>
                  </a:lnTo>
                  <a:lnTo>
                    <a:pt x="1059551" y="138689"/>
                  </a:lnTo>
                  <a:lnTo>
                    <a:pt x="1051953" y="129549"/>
                  </a:lnTo>
                  <a:lnTo>
                    <a:pt x="1035891" y="116854"/>
                  </a:lnTo>
                  <a:lnTo>
                    <a:pt x="994733" y="96765"/>
                  </a:lnTo>
                  <a:lnTo>
                    <a:pt x="974035" y="82736"/>
                  </a:lnTo>
                  <a:lnTo>
                    <a:pt x="941924" y="68980"/>
                  </a:lnTo>
                  <a:lnTo>
                    <a:pt x="921267" y="61042"/>
                  </a:lnTo>
                  <a:lnTo>
                    <a:pt x="889861" y="47989"/>
                  </a:lnTo>
                  <a:lnTo>
                    <a:pt x="861298" y="37743"/>
                  </a:lnTo>
                  <a:lnTo>
                    <a:pt x="835903" y="30966"/>
                  </a:lnTo>
                  <a:lnTo>
                    <a:pt x="770776" y="21536"/>
                  </a:lnTo>
                  <a:lnTo>
                    <a:pt x="745136" y="17157"/>
                  </a:lnTo>
                  <a:lnTo>
                    <a:pt x="725186" y="13286"/>
                  </a:lnTo>
                  <a:lnTo>
                    <a:pt x="695399" y="6444"/>
                  </a:lnTo>
                  <a:lnTo>
                    <a:pt x="670095" y="2768"/>
                  </a:lnTo>
                  <a:lnTo>
                    <a:pt x="644244" y="1134"/>
                  </a:lnTo>
                  <a:lnTo>
                    <a:pt x="613705" y="408"/>
                  </a:lnTo>
                  <a:lnTo>
                    <a:pt x="568932" y="0"/>
                  </a:lnTo>
                  <a:lnTo>
                    <a:pt x="539910" y="2444"/>
                  </a:lnTo>
                  <a:lnTo>
                    <a:pt x="507327" y="7658"/>
                  </a:lnTo>
                  <a:lnTo>
                    <a:pt x="464270" y="16325"/>
                  </a:lnTo>
                  <a:lnTo>
                    <a:pt x="429259" y="23987"/>
                  </a:lnTo>
                  <a:lnTo>
                    <a:pt x="375738" y="36667"/>
                  </a:lnTo>
                  <a:lnTo>
                    <a:pt x="357953" y="43437"/>
                  </a:lnTo>
                  <a:lnTo>
                    <a:pt x="336571" y="52713"/>
                  </a:lnTo>
                  <a:lnTo>
                    <a:pt x="312792" y="63660"/>
                  </a:lnTo>
                  <a:lnTo>
                    <a:pt x="278750" y="78362"/>
                  </a:lnTo>
                  <a:lnTo>
                    <a:pt x="253142" y="89977"/>
                  </a:lnTo>
                  <a:lnTo>
                    <a:pt x="229062" y="104664"/>
                  </a:lnTo>
                  <a:lnTo>
                    <a:pt x="198635" y="124447"/>
                  </a:lnTo>
                  <a:lnTo>
                    <a:pt x="180389" y="139034"/>
                  </a:lnTo>
                  <a:lnTo>
                    <a:pt x="171522" y="146924"/>
                  </a:lnTo>
                  <a:lnTo>
                    <a:pt x="159897" y="158852"/>
                  </a:lnTo>
                  <a:lnTo>
                    <a:pt x="146431" y="173471"/>
                  </a:lnTo>
                  <a:lnTo>
                    <a:pt x="119087" y="203685"/>
                  </a:lnTo>
                  <a:lnTo>
                    <a:pt x="97409" y="226638"/>
                  </a:lnTo>
                  <a:lnTo>
                    <a:pt x="88580" y="236760"/>
                  </a:lnTo>
                  <a:lnTo>
                    <a:pt x="80789" y="246365"/>
                  </a:lnTo>
                  <a:lnTo>
                    <a:pt x="73690" y="255626"/>
                  </a:lnTo>
                  <a:lnTo>
                    <a:pt x="67053" y="264657"/>
                  </a:lnTo>
                  <a:lnTo>
                    <a:pt x="54598" y="282312"/>
                  </a:lnTo>
                  <a:lnTo>
                    <a:pt x="42712" y="297144"/>
                  </a:lnTo>
                  <a:lnTo>
                    <a:pt x="32032" y="311038"/>
                  </a:lnTo>
                  <a:lnTo>
                    <a:pt x="24111" y="326738"/>
                  </a:lnTo>
                  <a:lnTo>
                    <a:pt x="20665" y="334926"/>
                  </a:lnTo>
                  <a:lnTo>
                    <a:pt x="17415" y="343241"/>
                  </a:lnTo>
                  <a:lnTo>
                    <a:pt x="11264" y="359148"/>
                  </a:lnTo>
                  <a:lnTo>
                    <a:pt x="5355" y="372568"/>
                  </a:lnTo>
                  <a:lnTo>
                    <a:pt x="2094" y="384883"/>
                  </a:lnTo>
                  <a:lnTo>
                    <a:pt x="645" y="396706"/>
                  </a:lnTo>
                  <a:lnTo>
                    <a:pt x="0" y="408310"/>
                  </a:lnTo>
                  <a:lnTo>
                    <a:pt x="2254" y="419818"/>
                  </a:lnTo>
                  <a:lnTo>
                    <a:pt x="8057" y="43702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336337" y="2470471"/>
            <a:ext cx="3244565" cy="3384547"/>
            <a:chOff x="5336337" y="2470471"/>
            <a:chExt cx="3244565" cy="3384547"/>
          </a:xfrm>
        </p:grpSpPr>
        <p:sp>
          <p:nvSpPr>
            <p:cNvPr id="25" name="SMARTPenAnnotation16"/>
            <p:cNvSpPr/>
            <p:nvPr/>
          </p:nvSpPr>
          <p:spPr>
            <a:xfrm>
              <a:off x="5336337" y="2470471"/>
              <a:ext cx="401523" cy="427035"/>
            </a:xfrm>
            <a:custGeom>
              <a:avLst/>
              <a:gdLst/>
              <a:ahLst/>
              <a:cxnLst/>
              <a:rect l="0" t="0" r="0" b="0"/>
              <a:pathLst>
                <a:path w="401523" h="427035">
                  <a:moveTo>
                    <a:pt x="110058" y="66989"/>
                  </a:moveTo>
                  <a:lnTo>
                    <a:pt x="121989" y="43125"/>
                  </a:lnTo>
                  <a:lnTo>
                    <a:pt x="130209" y="31237"/>
                  </a:lnTo>
                  <a:lnTo>
                    <a:pt x="138381" y="24747"/>
                  </a:lnTo>
                  <a:lnTo>
                    <a:pt x="143228" y="21682"/>
                  </a:lnTo>
                  <a:lnTo>
                    <a:pt x="153692" y="18277"/>
                  </a:lnTo>
                  <a:lnTo>
                    <a:pt x="164693" y="15812"/>
                  </a:lnTo>
                  <a:lnTo>
                    <a:pt x="175932" y="11541"/>
                  </a:lnTo>
                  <a:lnTo>
                    <a:pt x="187278" y="6467"/>
                  </a:lnTo>
                  <a:lnTo>
                    <a:pt x="198670" y="1990"/>
                  </a:lnTo>
                  <a:lnTo>
                    <a:pt x="210083" y="0"/>
                  </a:lnTo>
                  <a:lnTo>
                    <a:pt x="221506" y="1656"/>
                  </a:lnTo>
                  <a:lnTo>
                    <a:pt x="241187" y="7943"/>
                  </a:lnTo>
                  <a:lnTo>
                    <a:pt x="248912" y="10480"/>
                  </a:lnTo>
                  <a:lnTo>
                    <a:pt x="255967" y="13124"/>
                  </a:lnTo>
                  <a:lnTo>
                    <a:pt x="262576" y="15839"/>
                  </a:lnTo>
                  <a:lnTo>
                    <a:pt x="274999" y="21395"/>
                  </a:lnTo>
                  <a:lnTo>
                    <a:pt x="286870" y="27040"/>
                  </a:lnTo>
                  <a:lnTo>
                    <a:pt x="295956" y="32724"/>
                  </a:lnTo>
                  <a:lnTo>
                    <a:pt x="299713" y="35573"/>
                  </a:lnTo>
                  <a:lnTo>
                    <a:pt x="308966" y="46359"/>
                  </a:lnTo>
                  <a:lnTo>
                    <a:pt x="314101" y="53235"/>
                  </a:lnTo>
                  <a:lnTo>
                    <a:pt x="319806" y="65956"/>
                  </a:lnTo>
                  <a:lnTo>
                    <a:pt x="322342" y="78912"/>
                  </a:lnTo>
                  <a:lnTo>
                    <a:pt x="323018" y="86368"/>
                  </a:lnTo>
                  <a:lnTo>
                    <a:pt x="323469" y="94195"/>
                  </a:lnTo>
                  <a:lnTo>
                    <a:pt x="324722" y="102271"/>
                  </a:lnTo>
                  <a:lnTo>
                    <a:pt x="326509" y="110513"/>
                  </a:lnTo>
                  <a:lnTo>
                    <a:pt x="328654" y="118865"/>
                  </a:lnTo>
                  <a:lnTo>
                    <a:pt x="329131" y="127290"/>
                  </a:lnTo>
                  <a:lnTo>
                    <a:pt x="328497" y="135765"/>
                  </a:lnTo>
                  <a:lnTo>
                    <a:pt x="327121" y="144272"/>
                  </a:lnTo>
                  <a:lnTo>
                    <a:pt x="324299" y="155658"/>
                  </a:lnTo>
                  <a:lnTo>
                    <a:pt x="320513" y="168964"/>
                  </a:lnTo>
                  <a:lnTo>
                    <a:pt x="308622" y="207376"/>
                  </a:lnTo>
                  <a:lnTo>
                    <a:pt x="305299" y="217730"/>
                  </a:lnTo>
                  <a:lnTo>
                    <a:pt x="299274" y="230348"/>
                  </a:lnTo>
                  <a:lnTo>
                    <a:pt x="291447" y="244475"/>
                  </a:lnTo>
                  <a:lnTo>
                    <a:pt x="282418" y="259608"/>
                  </a:lnTo>
                  <a:lnTo>
                    <a:pt x="273543" y="272554"/>
                  </a:lnTo>
                  <a:lnTo>
                    <a:pt x="264768" y="284042"/>
                  </a:lnTo>
                  <a:lnTo>
                    <a:pt x="256060" y="294559"/>
                  </a:lnTo>
                  <a:lnTo>
                    <a:pt x="248350" y="303474"/>
                  </a:lnTo>
                  <a:lnTo>
                    <a:pt x="241305" y="311323"/>
                  </a:lnTo>
                  <a:lnTo>
                    <a:pt x="234703" y="318461"/>
                  </a:lnTo>
                  <a:lnTo>
                    <a:pt x="225540" y="327029"/>
                  </a:lnTo>
                  <a:lnTo>
                    <a:pt x="214668" y="336552"/>
                  </a:lnTo>
                  <a:lnTo>
                    <a:pt x="202658" y="346709"/>
                  </a:lnTo>
                  <a:lnTo>
                    <a:pt x="191794" y="355387"/>
                  </a:lnTo>
                  <a:lnTo>
                    <a:pt x="181694" y="363076"/>
                  </a:lnTo>
                  <a:lnTo>
                    <a:pt x="172102" y="370108"/>
                  </a:lnTo>
                  <a:lnTo>
                    <a:pt x="163803" y="376701"/>
                  </a:lnTo>
                  <a:lnTo>
                    <a:pt x="156366" y="383001"/>
                  </a:lnTo>
                  <a:lnTo>
                    <a:pt x="149502" y="389106"/>
                  </a:lnTo>
                  <a:lnTo>
                    <a:pt x="142069" y="394128"/>
                  </a:lnTo>
                  <a:lnTo>
                    <a:pt x="134256" y="398429"/>
                  </a:lnTo>
                  <a:lnTo>
                    <a:pt x="126190" y="402249"/>
                  </a:lnTo>
                  <a:lnTo>
                    <a:pt x="117955" y="405748"/>
                  </a:lnTo>
                  <a:lnTo>
                    <a:pt x="109608" y="409033"/>
                  </a:lnTo>
                  <a:lnTo>
                    <a:pt x="101184" y="412176"/>
                  </a:lnTo>
                  <a:lnTo>
                    <a:pt x="93665" y="414271"/>
                  </a:lnTo>
                  <a:lnTo>
                    <a:pt x="86747" y="415668"/>
                  </a:lnTo>
                  <a:lnTo>
                    <a:pt x="80230" y="416599"/>
                  </a:lnTo>
                  <a:lnTo>
                    <a:pt x="67908" y="417634"/>
                  </a:lnTo>
                  <a:lnTo>
                    <a:pt x="56082" y="418093"/>
                  </a:lnTo>
                  <a:lnTo>
                    <a:pt x="44476" y="418298"/>
                  </a:lnTo>
                  <a:lnTo>
                    <a:pt x="32968" y="415849"/>
                  </a:lnTo>
                  <a:lnTo>
                    <a:pt x="22456" y="411585"/>
                  </a:lnTo>
                  <a:lnTo>
                    <a:pt x="14608" y="406515"/>
                  </a:lnTo>
                  <a:lnTo>
                    <a:pt x="12134" y="403830"/>
                  </a:lnTo>
                  <a:lnTo>
                    <a:pt x="10486" y="401087"/>
                  </a:lnTo>
                  <a:lnTo>
                    <a:pt x="9386" y="398306"/>
                  </a:lnTo>
                  <a:lnTo>
                    <a:pt x="5625" y="392675"/>
                  </a:lnTo>
                  <a:lnTo>
                    <a:pt x="3289" y="389841"/>
                  </a:lnTo>
                  <a:lnTo>
                    <a:pt x="1730" y="386046"/>
                  </a:lnTo>
                  <a:lnTo>
                    <a:pt x="0" y="376749"/>
                  </a:lnTo>
                  <a:lnTo>
                    <a:pt x="1770" y="366268"/>
                  </a:lnTo>
                  <a:lnTo>
                    <a:pt x="3576" y="360805"/>
                  </a:lnTo>
                  <a:lnTo>
                    <a:pt x="8590" y="352401"/>
                  </a:lnTo>
                  <a:lnTo>
                    <a:pt x="15743" y="342036"/>
                  </a:lnTo>
                  <a:lnTo>
                    <a:pt x="24321" y="330364"/>
                  </a:lnTo>
                  <a:lnTo>
                    <a:pt x="31945" y="320677"/>
                  </a:lnTo>
                  <a:lnTo>
                    <a:pt x="38932" y="312314"/>
                  </a:lnTo>
                  <a:lnTo>
                    <a:pt x="45496" y="304834"/>
                  </a:lnTo>
                  <a:lnTo>
                    <a:pt x="52729" y="297942"/>
                  </a:lnTo>
                  <a:lnTo>
                    <a:pt x="60409" y="291443"/>
                  </a:lnTo>
                  <a:lnTo>
                    <a:pt x="68386" y="285205"/>
                  </a:lnTo>
                  <a:lnTo>
                    <a:pt x="75609" y="280093"/>
                  </a:lnTo>
                  <a:lnTo>
                    <a:pt x="82329" y="275733"/>
                  </a:lnTo>
                  <a:lnTo>
                    <a:pt x="88715" y="271874"/>
                  </a:lnTo>
                  <a:lnTo>
                    <a:pt x="95829" y="269302"/>
                  </a:lnTo>
                  <a:lnTo>
                    <a:pt x="103429" y="267587"/>
                  </a:lnTo>
                  <a:lnTo>
                    <a:pt x="111354" y="266443"/>
                  </a:lnTo>
                  <a:lnTo>
                    <a:pt x="118542" y="264728"/>
                  </a:lnTo>
                  <a:lnTo>
                    <a:pt x="125239" y="262632"/>
                  </a:lnTo>
                  <a:lnTo>
                    <a:pt x="131609" y="260283"/>
                  </a:lnTo>
                  <a:lnTo>
                    <a:pt x="138712" y="258716"/>
                  </a:lnTo>
                  <a:lnTo>
                    <a:pt x="146306" y="257672"/>
                  </a:lnTo>
                  <a:lnTo>
                    <a:pt x="154225" y="256976"/>
                  </a:lnTo>
                  <a:lnTo>
                    <a:pt x="161410" y="257464"/>
                  </a:lnTo>
                  <a:lnTo>
                    <a:pt x="168105" y="258743"/>
                  </a:lnTo>
                  <a:lnTo>
                    <a:pt x="174474" y="260547"/>
                  </a:lnTo>
                  <a:lnTo>
                    <a:pt x="189169" y="265092"/>
                  </a:lnTo>
                  <a:lnTo>
                    <a:pt x="197089" y="267638"/>
                  </a:lnTo>
                  <a:lnTo>
                    <a:pt x="208428" y="273006"/>
                  </a:lnTo>
                  <a:lnTo>
                    <a:pt x="220453" y="280472"/>
                  </a:lnTo>
                  <a:lnTo>
                    <a:pt x="241672" y="293315"/>
                  </a:lnTo>
                  <a:lnTo>
                    <a:pt x="251140" y="298835"/>
                  </a:lnTo>
                  <a:lnTo>
                    <a:pt x="266741" y="307509"/>
                  </a:lnTo>
                  <a:lnTo>
                    <a:pt x="273569" y="312108"/>
                  </a:lnTo>
                  <a:lnTo>
                    <a:pt x="280025" y="317079"/>
                  </a:lnTo>
                  <a:lnTo>
                    <a:pt x="286234" y="322298"/>
                  </a:lnTo>
                  <a:lnTo>
                    <a:pt x="293231" y="328635"/>
                  </a:lnTo>
                  <a:lnTo>
                    <a:pt x="308626" y="343296"/>
                  </a:lnTo>
                  <a:lnTo>
                    <a:pt x="352331" y="386430"/>
                  </a:lnTo>
                  <a:lnTo>
                    <a:pt x="358387" y="395018"/>
                  </a:lnTo>
                  <a:lnTo>
                    <a:pt x="361336" y="399974"/>
                  </a:lnTo>
                  <a:lnTo>
                    <a:pt x="364254" y="403279"/>
                  </a:lnTo>
                  <a:lnTo>
                    <a:pt x="367152" y="405482"/>
                  </a:lnTo>
                  <a:lnTo>
                    <a:pt x="372912" y="408883"/>
                  </a:lnTo>
                  <a:lnTo>
                    <a:pt x="382462" y="416152"/>
                  </a:lnTo>
                  <a:lnTo>
                    <a:pt x="386910" y="418827"/>
                  </a:lnTo>
                  <a:lnTo>
                    <a:pt x="401522" y="42703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7"/>
            <p:cNvSpPr/>
            <p:nvPr/>
          </p:nvSpPr>
          <p:spPr>
            <a:xfrm>
              <a:off x="5806440" y="2606039"/>
              <a:ext cx="231458" cy="257176"/>
            </a:xfrm>
            <a:custGeom>
              <a:avLst/>
              <a:gdLst/>
              <a:ahLst/>
              <a:cxnLst/>
              <a:rect l="0" t="0" r="0" b="0"/>
              <a:pathLst>
                <a:path w="231458" h="257176">
                  <a:moveTo>
                    <a:pt x="0" y="0"/>
                  </a:moveTo>
                  <a:lnTo>
                    <a:pt x="4551" y="13653"/>
                  </a:lnTo>
                  <a:lnTo>
                    <a:pt x="6843" y="18627"/>
                  </a:lnTo>
                  <a:lnTo>
                    <a:pt x="9324" y="22896"/>
                  </a:lnTo>
                  <a:lnTo>
                    <a:pt x="14622" y="30179"/>
                  </a:lnTo>
                  <a:lnTo>
                    <a:pt x="20151" y="36591"/>
                  </a:lnTo>
                  <a:lnTo>
                    <a:pt x="28323" y="45155"/>
                  </a:lnTo>
                  <a:lnTo>
                    <a:pt x="33170" y="50106"/>
                  </a:lnTo>
                  <a:lnTo>
                    <a:pt x="37353" y="55312"/>
                  </a:lnTo>
                  <a:lnTo>
                    <a:pt x="41094" y="60687"/>
                  </a:lnTo>
                  <a:lnTo>
                    <a:pt x="44541" y="66176"/>
                  </a:lnTo>
                  <a:lnTo>
                    <a:pt x="47791" y="71740"/>
                  </a:lnTo>
                  <a:lnTo>
                    <a:pt x="50911" y="77354"/>
                  </a:lnTo>
                  <a:lnTo>
                    <a:pt x="53943" y="83002"/>
                  </a:lnTo>
                  <a:lnTo>
                    <a:pt x="57869" y="88673"/>
                  </a:lnTo>
                  <a:lnTo>
                    <a:pt x="62392" y="94358"/>
                  </a:lnTo>
                  <a:lnTo>
                    <a:pt x="67312" y="100053"/>
                  </a:lnTo>
                  <a:lnTo>
                    <a:pt x="72497" y="105754"/>
                  </a:lnTo>
                  <a:lnTo>
                    <a:pt x="83339" y="117170"/>
                  </a:lnTo>
                  <a:lnTo>
                    <a:pt x="124579" y="158830"/>
                  </a:lnTo>
                  <a:lnTo>
                    <a:pt x="129725" y="164942"/>
                  </a:lnTo>
                  <a:lnTo>
                    <a:pt x="134109" y="170921"/>
                  </a:lnTo>
                  <a:lnTo>
                    <a:pt x="137983" y="176813"/>
                  </a:lnTo>
                  <a:lnTo>
                    <a:pt x="142471" y="181693"/>
                  </a:lnTo>
                  <a:lnTo>
                    <a:pt x="147368" y="185899"/>
                  </a:lnTo>
                  <a:lnTo>
                    <a:pt x="152538" y="189655"/>
                  </a:lnTo>
                  <a:lnTo>
                    <a:pt x="157889" y="194065"/>
                  </a:lnTo>
                  <a:lnTo>
                    <a:pt x="163362" y="198909"/>
                  </a:lnTo>
                  <a:lnTo>
                    <a:pt x="173570" y="208420"/>
                  </a:lnTo>
                  <a:lnTo>
                    <a:pt x="184672" y="219129"/>
                  </a:lnTo>
                  <a:lnTo>
                    <a:pt x="204435" y="238748"/>
                  </a:lnTo>
                  <a:lnTo>
                    <a:pt x="208680" y="242033"/>
                  </a:lnTo>
                  <a:lnTo>
                    <a:pt x="212462" y="244223"/>
                  </a:lnTo>
                  <a:lnTo>
                    <a:pt x="219205" y="247609"/>
                  </a:lnTo>
                  <a:lnTo>
                    <a:pt x="222337" y="249845"/>
                  </a:lnTo>
                  <a:lnTo>
                    <a:pt x="231457" y="25717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8"/>
            <p:cNvSpPr/>
            <p:nvPr/>
          </p:nvSpPr>
          <p:spPr>
            <a:xfrm>
              <a:off x="5746432" y="2648902"/>
              <a:ext cx="240031" cy="231459"/>
            </a:xfrm>
            <a:custGeom>
              <a:avLst/>
              <a:gdLst/>
              <a:ahLst/>
              <a:cxnLst/>
              <a:rect l="0" t="0" r="0" b="0"/>
              <a:pathLst>
                <a:path w="240031" h="231459">
                  <a:moveTo>
                    <a:pt x="240030" y="0"/>
                  </a:moveTo>
                  <a:lnTo>
                    <a:pt x="220717" y="19313"/>
                  </a:lnTo>
                  <a:lnTo>
                    <a:pt x="146470" y="100345"/>
                  </a:lnTo>
                  <a:lnTo>
                    <a:pt x="134795" y="112617"/>
                  </a:lnTo>
                  <a:lnTo>
                    <a:pt x="124153" y="122703"/>
                  </a:lnTo>
                  <a:lnTo>
                    <a:pt x="114201" y="131332"/>
                  </a:lnTo>
                  <a:lnTo>
                    <a:pt x="104709" y="138990"/>
                  </a:lnTo>
                  <a:lnTo>
                    <a:pt x="96476" y="146952"/>
                  </a:lnTo>
                  <a:lnTo>
                    <a:pt x="89083" y="155118"/>
                  </a:lnTo>
                  <a:lnTo>
                    <a:pt x="82248" y="163420"/>
                  </a:lnTo>
                  <a:lnTo>
                    <a:pt x="72930" y="171812"/>
                  </a:lnTo>
                  <a:lnTo>
                    <a:pt x="61955" y="180264"/>
                  </a:lnTo>
                  <a:lnTo>
                    <a:pt x="49876" y="188756"/>
                  </a:lnTo>
                  <a:lnTo>
                    <a:pt x="40870" y="195370"/>
                  </a:lnTo>
                  <a:lnTo>
                    <a:pt x="33914" y="200732"/>
                  </a:lnTo>
                  <a:lnTo>
                    <a:pt x="28325" y="205258"/>
                  </a:lnTo>
                  <a:lnTo>
                    <a:pt x="22693" y="209229"/>
                  </a:lnTo>
                  <a:lnTo>
                    <a:pt x="17034" y="212829"/>
                  </a:lnTo>
                  <a:lnTo>
                    <a:pt x="11356" y="216181"/>
                  </a:lnTo>
                  <a:lnTo>
                    <a:pt x="7571" y="219368"/>
                  </a:lnTo>
                  <a:lnTo>
                    <a:pt x="5047" y="222445"/>
                  </a:lnTo>
                  <a:lnTo>
                    <a:pt x="0" y="23145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9"/>
            <p:cNvSpPr/>
            <p:nvPr/>
          </p:nvSpPr>
          <p:spPr>
            <a:xfrm>
              <a:off x="6063615" y="2718677"/>
              <a:ext cx="342901" cy="24524"/>
            </a:xfrm>
            <a:custGeom>
              <a:avLst/>
              <a:gdLst/>
              <a:ahLst/>
              <a:cxnLst/>
              <a:rect l="0" t="0" r="0" b="0"/>
              <a:pathLst>
                <a:path w="342901" h="24524">
                  <a:moveTo>
                    <a:pt x="0" y="24523"/>
                  </a:moveTo>
                  <a:lnTo>
                    <a:pt x="18203" y="19972"/>
                  </a:lnTo>
                  <a:lnTo>
                    <a:pt x="25470" y="17679"/>
                  </a:lnTo>
                  <a:lnTo>
                    <a:pt x="32220" y="15197"/>
                  </a:lnTo>
                  <a:lnTo>
                    <a:pt x="38625" y="12591"/>
                  </a:lnTo>
                  <a:lnTo>
                    <a:pt x="45752" y="10853"/>
                  </a:lnTo>
                  <a:lnTo>
                    <a:pt x="53362" y="9695"/>
                  </a:lnTo>
                  <a:lnTo>
                    <a:pt x="61292" y="8922"/>
                  </a:lnTo>
                  <a:lnTo>
                    <a:pt x="68483" y="8407"/>
                  </a:lnTo>
                  <a:lnTo>
                    <a:pt x="75183" y="8064"/>
                  </a:lnTo>
                  <a:lnTo>
                    <a:pt x="81554" y="7835"/>
                  </a:lnTo>
                  <a:lnTo>
                    <a:pt x="151116" y="7418"/>
                  </a:lnTo>
                  <a:lnTo>
                    <a:pt x="160752" y="6452"/>
                  </a:lnTo>
                  <a:lnTo>
                    <a:pt x="170033" y="4855"/>
                  </a:lnTo>
                  <a:lnTo>
                    <a:pt x="179077" y="2839"/>
                  </a:lnTo>
                  <a:lnTo>
                    <a:pt x="187012" y="1494"/>
                  </a:lnTo>
                  <a:lnTo>
                    <a:pt x="194207" y="598"/>
                  </a:lnTo>
                  <a:lnTo>
                    <a:pt x="200909" y="0"/>
                  </a:lnTo>
                  <a:lnTo>
                    <a:pt x="208234" y="554"/>
                  </a:lnTo>
                  <a:lnTo>
                    <a:pt x="215975" y="1876"/>
                  </a:lnTo>
                  <a:lnTo>
                    <a:pt x="223993" y="3710"/>
                  </a:lnTo>
                  <a:lnTo>
                    <a:pt x="233149" y="4933"/>
                  </a:lnTo>
                  <a:lnTo>
                    <a:pt x="243063" y="5748"/>
                  </a:lnTo>
                  <a:lnTo>
                    <a:pt x="253481" y="6291"/>
                  </a:lnTo>
                  <a:lnTo>
                    <a:pt x="264237" y="7606"/>
                  </a:lnTo>
                  <a:lnTo>
                    <a:pt x="275219" y="9435"/>
                  </a:lnTo>
                  <a:lnTo>
                    <a:pt x="286348" y="11606"/>
                  </a:lnTo>
                  <a:lnTo>
                    <a:pt x="294722" y="13054"/>
                  </a:lnTo>
                  <a:lnTo>
                    <a:pt x="301256" y="14020"/>
                  </a:lnTo>
                  <a:lnTo>
                    <a:pt x="342900" y="159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0"/>
            <p:cNvSpPr/>
            <p:nvPr/>
          </p:nvSpPr>
          <p:spPr>
            <a:xfrm>
              <a:off x="6164027" y="2623185"/>
              <a:ext cx="62466" cy="317183"/>
            </a:xfrm>
            <a:custGeom>
              <a:avLst/>
              <a:gdLst/>
              <a:ahLst/>
              <a:cxnLst/>
              <a:rect l="0" t="0" r="0" b="0"/>
              <a:pathLst>
                <a:path w="62466" h="317183">
                  <a:moveTo>
                    <a:pt x="11030" y="0"/>
                  </a:moveTo>
                  <a:lnTo>
                    <a:pt x="1929" y="9101"/>
                  </a:lnTo>
                  <a:lnTo>
                    <a:pt x="200" y="11782"/>
                  </a:lnTo>
                  <a:lnTo>
                    <a:pt x="0" y="13570"/>
                  </a:lnTo>
                  <a:lnTo>
                    <a:pt x="819" y="14761"/>
                  </a:lnTo>
                  <a:lnTo>
                    <a:pt x="1730" y="21165"/>
                  </a:lnTo>
                  <a:lnTo>
                    <a:pt x="1972" y="25540"/>
                  </a:lnTo>
                  <a:lnTo>
                    <a:pt x="3086" y="30361"/>
                  </a:lnTo>
                  <a:lnTo>
                    <a:pt x="4782" y="35481"/>
                  </a:lnTo>
                  <a:lnTo>
                    <a:pt x="6864" y="40799"/>
                  </a:lnTo>
                  <a:lnTo>
                    <a:pt x="8253" y="46249"/>
                  </a:lnTo>
                  <a:lnTo>
                    <a:pt x="9179" y="51787"/>
                  </a:lnTo>
                  <a:lnTo>
                    <a:pt x="9796" y="57385"/>
                  </a:lnTo>
                  <a:lnTo>
                    <a:pt x="11160" y="63021"/>
                  </a:lnTo>
                  <a:lnTo>
                    <a:pt x="13021" y="68684"/>
                  </a:lnTo>
                  <a:lnTo>
                    <a:pt x="15215" y="74364"/>
                  </a:lnTo>
                  <a:lnTo>
                    <a:pt x="17630" y="82913"/>
                  </a:lnTo>
                  <a:lnTo>
                    <a:pt x="20193" y="93376"/>
                  </a:lnTo>
                  <a:lnTo>
                    <a:pt x="25580" y="117700"/>
                  </a:lnTo>
                  <a:lnTo>
                    <a:pt x="31149" y="144386"/>
                  </a:lnTo>
                  <a:lnTo>
                    <a:pt x="36799" y="177201"/>
                  </a:lnTo>
                  <a:lnTo>
                    <a:pt x="39640" y="195287"/>
                  </a:lnTo>
                  <a:lnTo>
                    <a:pt x="41533" y="210201"/>
                  </a:lnTo>
                  <a:lnTo>
                    <a:pt x="42796" y="223001"/>
                  </a:lnTo>
                  <a:lnTo>
                    <a:pt x="43637" y="234392"/>
                  </a:lnTo>
                  <a:lnTo>
                    <a:pt x="44572" y="252129"/>
                  </a:lnTo>
                  <a:lnTo>
                    <a:pt x="45099" y="270285"/>
                  </a:lnTo>
                  <a:lnTo>
                    <a:pt x="45173" y="274487"/>
                  </a:lnTo>
                  <a:lnTo>
                    <a:pt x="46174" y="279194"/>
                  </a:lnTo>
                  <a:lnTo>
                    <a:pt x="47795" y="284236"/>
                  </a:lnTo>
                  <a:lnTo>
                    <a:pt x="49827" y="289504"/>
                  </a:lnTo>
                  <a:lnTo>
                    <a:pt x="51182" y="293967"/>
                  </a:lnTo>
                  <a:lnTo>
                    <a:pt x="52688" y="301467"/>
                  </a:lnTo>
                  <a:lnTo>
                    <a:pt x="54042" y="304800"/>
                  </a:lnTo>
                  <a:lnTo>
                    <a:pt x="55897" y="307975"/>
                  </a:lnTo>
                  <a:lnTo>
                    <a:pt x="62465" y="31718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1"/>
            <p:cNvSpPr/>
            <p:nvPr/>
          </p:nvSpPr>
          <p:spPr>
            <a:xfrm>
              <a:off x="6475095" y="2571750"/>
              <a:ext cx="68581" cy="342901"/>
            </a:xfrm>
            <a:custGeom>
              <a:avLst/>
              <a:gdLst/>
              <a:ahLst/>
              <a:cxnLst/>
              <a:rect l="0" t="0" r="0" b="0"/>
              <a:pathLst>
                <a:path w="68581" h="342901">
                  <a:moveTo>
                    <a:pt x="0" y="0"/>
                  </a:moveTo>
                  <a:lnTo>
                    <a:pt x="4550" y="18203"/>
                  </a:lnTo>
                  <a:lnTo>
                    <a:pt x="6843" y="24518"/>
                  </a:lnTo>
                  <a:lnTo>
                    <a:pt x="9325" y="29680"/>
                  </a:lnTo>
                  <a:lnTo>
                    <a:pt x="11931" y="34074"/>
                  </a:lnTo>
                  <a:lnTo>
                    <a:pt x="13669" y="38908"/>
                  </a:lnTo>
                  <a:lnTo>
                    <a:pt x="15600" y="49360"/>
                  </a:lnTo>
                  <a:lnTo>
                    <a:pt x="25789" y="120564"/>
                  </a:lnTo>
                  <a:lnTo>
                    <a:pt x="27670" y="145146"/>
                  </a:lnTo>
                  <a:lnTo>
                    <a:pt x="27972" y="166296"/>
                  </a:lnTo>
                  <a:lnTo>
                    <a:pt x="27220" y="185159"/>
                  </a:lnTo>
                  <a:lnTo>
                    <a:pt x="27671" y="203449"/>
                  </a:lnTo>
                  <a:lnTo>
                    <a:pt x="28925" y="221358"/>
                  </a:lnTo>
                  <a:lnTo>
                    <a:pt x="31905" y="252686"/>
                  </a:lnTo>
                  <a:lnTo>
                    <a:pt x="32700" y="263707"/>
                  </a:lnTo>
                  <a:lnTo>
                    <a:pt x="33230" y="272960"/>
                  </a:lnTo>
                  <a:lnTo>
                    <a:pt x="34536" y="281986"/>
                  </a:lnTo>
                  <a:lnTo>
                    <a:pt x="36359" y="290860"/>
                  </a:lnTo>
                  <a:lnTo>
                    <a:pt x="38526" y="299634"/>
                  </a:lnTo>
                  <a:lnTo>
                    <a:pt x="40924" y="307388"/>
                  </a:lnTo>
                  <a:lnTo>
                    <a:pt x="43476" y="314463"/>
                  </a:lnTo>
                  <a:lnTo>
                    <a:pt x="68580" y="34290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2"/>
            <p:cNvSpPr/>
            <p:nvPr/>
          </p:nvSpPr>
          <p:spPr>
            <a:xfrm>
              <a:off x="6612255" y="2555109"/>
              <a:ext cx="300038" cy="333780"/>
            </a:xfrm>
            <a:custGeom>
              <a:avLst/>
              <a:gdLst/>
              <a:ahLst/>
              <a:cxnLst/>
              <a:rect l="0" t="0" r="0" b="0"/>
              <a:pathLst>
                <a:path w="300038" h="333780">
                  <a:moveTo>
                    <a:pt x="0" y="76648"/>
                  </a:moveTo>
                  <a:lnTo>
                    <a:pt x="4551" y="62996"/>
                  </a:lnTo>
                  <a:lnTo>
                    <a:pt x="6844" y="58974"/>
                  </a:lnTo>
                  <a:lnTo>
                    <a:pt x="9325" y="56293"/>
                  </a:lnTo>
                  <a:lnTo>
                    <a:pt x="11931" y="54505"/>
                  </a:lnTo>
                  <a:lnTo>
                    <a:pt x="17368" y="47439"/>
                  </a:lnTo>
                  <a:lnTo>
                    <a:pt x="20151" y="42888"/>
                  </a:lnTo>
                  <a:lnTo>
                    <a:pt x="24863" y="38901"/>
                  </a:lnTo>
                  <a:lnTo>
                    <a:pt x="30864" y="35291"/>
                  </a:lnTo>
                  <a:lnTo>
                    <a:pt x="56472" y="22653"/>
                  </a:lnTo>
                  <a:lnTo>
                    <a:pt x="63366" y="19696"/>
                  </a:lnTo>
                  <a:lnTo>
                    <a:pt x="70819" y="16773"/>
                  </a:lnTo>
                  <a:lnTo>
                    <a:pt x="86719" y="10984"/>
                  </a:lnTo>
                  <a:lnTo>
                    <a:pt x="103312" y="5237"/>
                  </a:lnTo>
                  <a:lnTo>
                    <a:pt x="111737" y="3323"/>
                  </a:lnTo>
                  <a:lnTo>
                    <a:pt x="120211" y="2047"/>
                  </a:lnTo>
                  <a:lnTo>
                    <a:pt x="128718" y="1197"/>
                  </a:lnTo>
                  <a:lnTo>
                    <a:pt x="136295" y="630"/>
                  </a:lnTo>
                  <a:lnTo>
                    <a:pt x="143250" y="252"/>
                  </a:lnTo>
                  <a:lnTo>
                    <a:pt x="149793" y="0"/>
                  </a:lnTo>
                  <a:lnTo>
                    <a:pt x="157012" y="784"/>
                  </a:lnTo>
                  <a:lnTo>
                    <a:pt x="164681" y="2259"/>
                  </a:lnTo>
                  <a:lnTo>
                    <a:pt x="172652" y="4196"/>
                  </a:lnTo>
                  <a:lnTo>
                    <a:pt x="178919" y="6439"/>
                  </a:lnTo>
                  <a:lnTo>
                    <a:pt x="184049" y="8887"/>
                  </a:lnTo>
                  <a:lnTo>
                    <a:pt x="193242" y="14147"/>
                  </a:lnTo>
                  <a:lnTo>
                    <a:pt x="203677" y="19660"/>
                  </a:lnTo>
                  <a:lnTo>
                    <a:pt x="212126" y="27825"/>
                  </a:lnTo>
                  <a:lnTo>
                    <a:pt x="215712" y="32669"/>
                  </a:lnTo>
                  <a:lnTo>
                    <a:pt x="218103" y="37804"/>
                  </a:lnTo>
                  <a:lnTo>
                    <a:pt x="219697" y="43132"/>
                  </a:lnTo>
                  <a:lnTo>
                    <a:pt x="220759" y="48589"/>
                  </a:lnTo>
                  <a:lnTo>
                    <a:pt x="220515" y="54132"/>
                  </a:lnTo>
                  <a:lnTo>
                    <a:pt x="219400" y="59732"/>
                  </a:lnTo>
                  <a:lnTo>
                    <a:pt x="215621" y="71988"/>
                  </a:lnTo>
                  <a:lnTo>
                    <a:pt x="202678" y="111453"/>
                  </a:lnTo>
                  <a:lnTo>
                    <a:pt x="198936" y="119854"/>
                  </a:lnTo>
                  <a:lnTo>
                    <a:pt x="194536" y="128312"/>
                  </a:lnTo>
                  <a:lnTo>
                    <a:pt x="189698" y="136808"/>
                  </a:lnTo>
                  <a:lnTo>
                    <a:pt x="183616" y="145330"/>
                  </a:lnTo>
                  <a:lnTo>
                    <a:pt x="176703" y="153869"/>
                  </a:lnTo>
                  <a:lnTo>
                    <a:pt x="169237" y="162418"/>
                  </a:lnTo>
                  <a:lnTo>
                    <a:pt x="160449" y="173833"/>
                  </a:lnTo>
                  <a:lnTo>
                    <a:pt x="150781" y="187158"/>
                  </a:lnTo>
                  <a:lnTo>
                    <a:pt x="140525" y="201757"/>
                  </a:lnTo>
                  <a:lnTo>
                    <a:pt x="130831" y="214346"/>
                  </a:lnTo>
                  <a:lnTo>
                    <a:pt x="121510" y="225597"/>
                  </a:lnTo>
                  <a:lnTo>
                    <a:pt x="112439" y="235955"/>
                  </a:lnTo>
                  <a:lnTo>
                    <a:pt x="97281" y="252544"/>
                  </a:lnTo>
                  <a:lnTo>
                    <a:pt x="78036" y="272593"/>
                  </a:lnTo>
                  <a:lnTo>
                    <a:pt x="72026" y="278716"/>
                  </a:lnTo>
                  <a:lnTo>
                    <a:pt x="65349" y="288058"/>
                  </a:lnTo>
                  <a:lnTo>
                    <a:pt x="63569" y="291883"/>
                  </a:lnTo>
                  <a:lnTo>
                    <a:pt x="60476" y="295386"/>
                  </a:lnTo>
                  <a:lnTo>
                    <a:pt x="51961" y="301817"/>
                  </a:lnTo>
                  <a:lnTo>
                    <a:pt x="48928" y="304866"/>
                  </a:lnTo>
                  <a:lnTo>
                    <a:pt x="46906" y="307851"/>
                  </a:lnTo>
                  <a:lnTo>
                    <a:pt x="45558" y="310793"/>
                  </a:lnTo>
                  <a:lnTo>
                    <a:pt x="45612" y="313707"/>
                  </a:lnTo>
                  <a:lnTo>
                    <a:pt x="46600" y="316603"/>
                  </a:lnTo>
                  <a:lnTo>
                    <a:pt x="50239" y="322359"/>
                  </a:lnTo>
                  <a:lnTo>
                    <a:pt x="55031" y="328093"/>
                  </a:lnTo>
                  <a:lnTo>
                    <a:pt x="57642" y="330003"/>
                  </a:lnTo>
                  <a:lnTo>
                    <a:pt x="63084" y="332126"/>
                  </a:lnTo>
                  <a:lnTo>
                    <a:pt x="71502" y="333320"/>
                  </a:lnTo>
                  <a:lnTo>
                    <a:pt x="79721" y="333600"/>
                  </a:lnTo>
                  <a:lnTo>
                    <a:pt x="100520" y="333779"/>
                  </a:lnTo>
                  <a:lnTo>
                    <a:pt x="108923" y="332841"/>
                  </a:lnTo>
                  <a:lnTo>
                    <a:pt x="119288" y="331263"/>
                  </a:lnTo>
                  <a:lnTo>
                    <a:pt x="130960" y="329259"/>
                  </a:lnTo>
                  <a:lnTo>
                    <a:pt x="140646" y="327923"/>
                  </a:lnTo>
                  <a:lnTo>
                    <a:pt x="149009" y="327032"/>
                  </a:lnTo>
                  <a:lnTo>
                    <a:pt x="156489" y="326438"/>
                  </a:lnTo>
                  <a:lnTo>
                    <a:pt x="163381" y="326043"/>
                  </a:lnTo>
                  <a:lnTo>
                    <a:pt x="176119" y="325602"/>
                  </a:lnTo>
                  <a:lnTo>
                    <a:pt x="194000" y="325355"/>
                  </a:lnTo>
                  <a:lnTo>
                    <a:pt x="204580" y="324368"/>
                  </a:lnTo>
                  <a:lnTo>
                    <a:pt x="254229" y="318479"/>
                  </a:lnTo>
                  <a:lnTo>
                    <a:pt x="260926" y="317879"/>
                  </a:lnTo>
                  <a:lnTo>
                    <a:pt x="267296" y="316526"/>
                  </a:lnTo>
                  <a:lnTo>
                    <a:pt x="273447" y="314672"/>
                  </a:lnTo>
                  <a:lnTo>
                    <a:pt x="300037" y="30810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3"/>
            <p:cNvSpPr/>
            <p:nvPr/>
          </p:nvSpPr>
          <p:spPr>
            <a:xfrm>
              <a:off x="6998017" y="2666079"/>
              <a:ext cx="325756" cy="17114"/>
            </a:xfrm>
            <a:custGeom>
              <a:avLst/>
              <a:gdLst/>
              <a:ahLst/>
              <a:cxnLst/>
              <a:rect l="0" t="0" r="0" b="0"/>
              <a:pathLst>
                <a:path w="325756" h="17114">
                  <a:moveTo>
                    <a:pt x="0" y="17113"/>
                  </a:moveTo>
                  <a:lnTo>
                    <a:pt x="32083" y="17113"/>
                  </a:lnTo>
                  <a:lnTo>
                    <a:pt x="41392" y="16160"/>
                  </a:lnTo>
                  <a:lnTo>
                    <a:pt x="66974" y="12562"/>
                  </a:lnTo>
                  <a:lnTo>
                    <a:pt x="78940" y="11222"/>
                  </a:lnTo>
                  <a:lnTo>
                    <a:pt x="89774" y="10328"/>
                  </a:lnTo>
                  <a:lnTo>
                    <a:pt x="99855" y="9732"/>
                  </a:lnTo>
                  <a:lnTo>
                    <a:pt x="118675" y="9070"/>
                  </a:lnTo>
                  <a:lnTo>
                    <a:pt x="127694" y="8893"/>
                  </a:lnTo>
                  <a:lnTo>
                    <a:pt x="137517" y="7823"/>
                  </a:lnTo>
                  <a:lnTo>
                    <a:pt x="147876" y="6158"/>
                  </a:lnTo>
                  <a:lnTo>
                    <a:pt x="158591" y="4095"/>
                  </a:lnTo>
                  <a:lnTo>
                    <a:pt x="168592" y="2719"/>
                  </a:lnTo>
                  <a:lnTo>
                    <a:pt x="178117" y="1802"/>
                  </a:lnTo>
                  <a:lnTo>
                    <a:pt x="187325" y="1191"/>
                  </a:lnTo>
                  <a:lnTo>
                    <a:pt x="215336" y="511"/>
                  </a:lnTo>
                  <a:lnTo>
                    <a:pt x="304252" y="0"/>
                  </a:lnTo>
                  <a:lnTo>
                    <a:pt x="309516" y="942"/>
                  </a:lnTo>
                  <a:lnTo>
                    <a:pt x="313976" y="2522"/>
                  </a:lnTo>
                  <a:lnTo>
                    <a:pt x="325755" y="854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4"/>
            <p:cNvSpPr/>
            <p:nvPr/>
          </p:nvSpPr>
          <p:spPr>
            <a:xfrm>
              <a:off x="7058025" y="2751772"/>
              <a:ext cx="325756" cy="34291"/>
            </a:xfrm>
            <a:custGeom>
              <a:avLst/>
              <a:gdLst/>
              <a:ahLst/>
              <a:cxnLst/>
              <a:rect l="0" t="0" r="0" b="0"/>
              <a:pathLst>
                <a:path w="325756" h="34291">
                  <a:moveTo>
                    <a:pt x="0" y="34290"/>
                  </a:moveTo>
                  <a:lnTo>
                    <a:pt x="13652" y="34290"/>
                  </a:lnTo>
                  <a:lnTo>
                    <a:pt x="19579" y="33338"/>
                  </a:lnTo>
                  <a:lnTo>
                    <a:pt x="25435" y="31750"/>
                  </a:lnTo>
                  <a:lnTo>
                    <a:pt x="31244" y="29739"/>
                  </a:lnTo>
                  <a:lnTo>
                    <a:pt x="37022" y="28398"/>
                  </a:lnTo>
                  <a:lnTo>
                    <a:pt x="42779" y="27505"/>
                  </a:lnTo>
                  <a:lnTo>
                    <a:pt x="48521" y="26909"/>
                  </a:lnTo>
                  <a:lnTo>
                    <a:pt x="55208" y="25560"/>
                  </a:lnTo>
                  <a:lnTo>
                    <a:pt x="62522" y="23707"/>
                  </a:lnTo>
                  <a:lnTo>
                    <a:pt x="70256" y="21520"/>
                  </a:lnTo>
                  <a:lnTo>
                    <a:pt x="79223" y="20061"/>
                  </a:lnTo>
                  <a:lnTo>
                    <a:pt x="89010" y="19089"/>
                  </a:lnTo>
                  <a:lnTo>
                    <a:pt x="99345" y="18441"/>
                  </a:lnTo>
                  <a:lnTo>
                    <a:pt x="109092" y="17057"/>
                  </a:lnTo>
                  <a:lnTo>
                    <a:pt x="118448" y="15181"/>
                  </a:lnTo>
                  <a:lnTo>
                    <a:pt x="127543" y="12978"/>
                  </a:lnTo>
                  <a:lnTo>
                    <a:pt x="140273" y="10557"/>
                  </a:lnTo>
                  <a:lnTo>
                    <a:pt x="172199" y="5327"/>
                  </a:lnTo>
                  <a:lnTo>
                    <a:pt x="189094" y="3551"/>
                  </a:lnTo>
                  <a:lnTo>
                    <a:pt x="206073" y="2368"/>
                  </a:lnTo>
                  <a:lnTo>
                    <a:pt x="325755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5"/>
            <p:cNvSpPr/>
            <p:nvPr/>
          </p:nvSpPr>
          <p:spPr>
            <a:xfrm>
              <a:off x="7479758" y="2571750"/>
              <a:ext cx="221205" cy="171047"/>
            </a:xfrm>
            <a:custGeom>
              <a:avLst/>
              <a:gdLst/>
              <a:ahLst/>
              <a:cxnLst/>
              <a:rect l="0" t="0" r="0" b="0"/>
              <a:pathLst>
                <a:path w="221205" h="171047">
                  <a:moveTo>
                    <a:pt x="32609" y="0"/>
                  </a:moveTo>
                  <a:lnTo>
                    <a:pt x="32609" y="27532"/>
                  </a:lnTo>
                  <a:lnTo>
                    <a:pt x="31657" y="35499"/>
                  </a:lnTo>
                  <a:lnTo>
                    <a:pt x="28058" y="59592"/>
                  </a:lnTo>
                  <a:lnTo>
                    <a:pt x="25766" y="70208"/>
                  </a:lnTo>
                  <a:lnTo>
                    <a:pt x="23284" y="79190"/>
                  </a:lnTo>
                  <a:lnTo>
                    <a:pt x="20677" y="87083"/>
                  </a:lnTo>
                  <a:lnTo>
                    <a:pt x="17987" y="94251"/>
                  </a:lnTo>
                  <a:lnTo>
                    <a:pt x="15241" y="100934"/>
                  </a:lnTo>
                  <a:lnTo>
                    <a:pt x="12458" y="107294"/>
                  </a:lnTo>
                  <a:lnTo>
                    <a:pt x="9650" y="114392"/>
                  </a:lnTo>
                  <a:lnTo>
                    <a:pt x="3990" y="129898"/>
                  </a:lnTo>
                  <a:lnTo>
                    <a:pt x="2100" y="136129"/>
                  </a:lnTo>
                  <a:lnTo>
                    <a:pt x="839" y="141235"/>
                  </a:lnTo>
                  <a:lnTo>
                    <a:pt x="0" y="145591"/>
                  </a:lnTo>
                  <a:lnTo>
                    <a:pt x="392" y="149448"/>
                  </a:lnTo>
                  <a:lnTo>
                    <a:pt x="1606" y="152972"/>
                  </a:lnTo>
                  <a:lnTo>
                    <a:pt x="5847" y="160921"/>
                  </a:lnTo>
                  <a:lnTo>
                    <a:pt x="11508" y="164547"/>
                  </a:lnTo>
                  <a:lnTo>
                    <a:pt x="15684" y="166848"/>
                  </a:lnTo>
                  <a:lnTo>
                    <a:pt x="20374" y="168382"/>
                  </a:lnTo>
                  <a:lnTo>
                    <a:pt x="25404" y="169404"/>
                  </a:lnTo>
                  <a:lnTo>
                    <a:pt x="30664" y="170086"/>
                  </a:lnTo>
                  <a:lnTo>
                    <a:pt x="35122" y="170541"/>
                  </a:lnTo>
                  <a:lnTo>
                    <a:pt x="39048" y="170844"/>
                  </a:lnTo>
                  <a:lnTo>
                    <a:pt x="42616" y="171046"/>
                  </a:lnTo>
                  <a:lnTo>
                    <a:pt x="46901" y="170228"/>
                  </a:lnTo>
                  <a:lnTo>
                    <a:pt x="51662" y="168730"/>
                  </a:lnTo>
                  <a:lnTo>
                    <a:pt x="56741" y="166779"/>
                  </a:lnTo>
                  <a:lnTo>
                    <a:pt x="64890" y="165478"/>
                  </a:lnTo>
                  <a:lnTo>
                    <a:pt x="75084" y="164611"/>
                  </a:lnTo>
                  <a:lnTo>
                    <a:pt x="86643" y="164033"/>
                  </a:lnTo>
                  <a:lnTo>
                    <a:pt x="98160" y="162696"/>
                  </a:lnTo>
                  <a:lnTo>
                    <a:pt x="109647" y="160851"/>
                  </a:lnTo>
                  <a:lnTo>
                    <a:pt x="121116" y="158669"/>
                  </a:lnTo>
                  <a:lnTo>
                    <a:pt x="131618" y="157214"/>
                  </a:lnTo>
                  <a:lnTo>
                    <a:pt x="141478" y="156244"/>
                  </a:lnTo>
                  <a:lnTo>
                    <a:pt x="158147" y="155167"/>
                  </a:lnTo>
                  <a:lnTo>
                    <a:pt x="168731" y="154688"/>
                  </a:lnTo>
                  <a:lnTo>
                    <a:pt x="173839" y="155512"/>
                  </a:lnTo>
                  <a:lnTo>
                    <a:pt x="179151" y="157015"/>
                  </a:lnTo>
                  <a:lnTo>
                    <a:pt x="184596" y="158969"/>
                  </a:lnTo>
                  <a:lnTo>
                    <a:pt x="189179" y="160272"/>
                  </a:lnTo>
                  <a:lnTo>
                    <a:pt x="193186" y="161140"/>
                  </a:lnTo>
                  <a:lnTo>
                    <a:pt x="196810" y="161719"/>
                  </a:lnTo>
                  <a:lnTo>
                    <a:pt x="201132" y="161152"/>
                  </a:lnTo>
                  <a:lnTo>
                    <a:pt x="205917" y="159822"/>
                  </a:lnTo>
                  <a:lnTo>
                    <a:pt x="221204" y="15430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6"/>
            <p:cNvSpPr/>
            <p:nvPr/>
          </p:nvSpPr>
          <p:spPr>
            <a:xfrm>
              <a:off x="7633574" y="2528887"/>
              <a:ext cx="67389" cy="402909"/>
            </a:xfrm>
            <a:custGeom>
              <a:avLst/>
              <a:gdLst/>
              <a:ahLst/>
              <a:cxnLst/>
              <a:rect l="0" t="0" r="0" b="0"/>
              <a:pathLst>
                <a:path w="67389" h="402909">
                  <a:moveTo>
                    <a:pt x="7381" y="0"/>
                  </a:moveTo>
                  <a:lnTo>
                    <a:pt x="2829" y="9102"/>
                  </a:lnTo>
                  <a:lnTo>
                    <a:pt x="1489" y="13688"/>
                  </a:lnTo>
                  <a:lnTo>
                    <a:pt x="0" y="23863"/>
                  </a:lnTo>
                  <a:lnTo>
                    <a:pt x="555" y="28291"/>
                  </a:lnTo>
                  <a:lnTo>
                    <a:pt x="1878" y="32196"/>
                  </a:lnTo>
                  <a:lnTo>
                    <a:pt x="3712" y="35751"/>
                  </a:lnTo>
                  <a:lnTo>
                    <a:pt x="6840" y="48599"/>
                  </a:lnTo>
                  <a:lnTo>
                    <a:pt x="15396" y="90815"/>
                  </a:lnTo>
                  <a:lnTo>
                    <a:pt x="18439" y="110073"/>
                  </a:lnTo>
                  <a:lnTo>
                    <a:pt x="20468" y="126722"/>
                  </a:lnTo>
                  <a:lnTo>
                    <a:pt x="21820" y="141631"/>
                  </a:lnTo>
                  <a:lnTo>
                    <a:pt x="23674" y="153476"/>
                  </a:lnTo>
                  <a:lnTo>
                    <a:pt x="25863" y="163277"/>
                  </a:lnTo>
                  <a:lnTo>
                    <a:pt x="28275" y="171717"/>
                  </a:lnTo>
                  <a:lnTo>
                    <a:pt x="30835" y="184010"/>
                  </a:lnTo>
                  <a:lnTo>
                    <a:pt x="44606" y="261534"/>
                  </a:lnTo>
                  <a:lnTo>
                    <a:pt x="46485" y="274369"/>
                  </a:lnTo>
                  <a:lnTo>
                    <a:pt x="47738" y="285782"/>
                  </a:lnTo>
                  <a:lnTo>
                    <a:pt x="48573" y="296249"/>
                  </a:lnTo>
                  <a:lnTo>
                    <a:pt x="49129" y="305132"/>
                  </a:lnTo>
                  <a:lnTo>
                    <a:pt x="49748" y="320082"/>
                  </a:lnTo>
                  <a:lnTo>
                    <a:pt x="50866" y="326735"/>
                  </a:lnTo>
                  <a:lnTo>
                    <a:pt x="52563" y="333076"/>
                  </a:lnTo>
                  <a:lnTo>
                    <a:pt x="54647" y="339208"/>
                  </a:lnTo>
                  <a:lnTo>
                    <a:pt x="56037" y="345201"/>
                  </a:lnTo>
                  <a:lnTo>
                    <a:pt x="57580" y="356940"/>
                  </a:lnTo>
                  <a:lnTo>
                    <a:pt x="58945" y="363690"/>
                  </a:lnTo>
                  <a:lnTo>
                    <a:pt x="60806" y="371048"/>
                  </a:lnTo>
                  <a:lnTo>
                    <a:pt x="63001" y="378810"/>
                  </a:lnTo>
                  <a:lnTo>
                    <a:pt x="64463" y="384938"/>
                  </a:lnTo>
                  <a:lnTo>
                    <a:pt x="65438" y="389975"/>
                  </a:lnTo>
                  <a:lnTo>
                    <a:pt x="67388" y="40290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7"/>
            <p:cNvSpPr/>
            <p:nvPr/>
          </p:nvSpPr>
          <p:spPr>
            <a:xfrm>
              <a:off x="7803832" y="2648902"/>
              <a:ext cx="162878" cy="308611"/>
            </a:xfrm>
            <a:custGeom>
              <a:avLst/>
              <a:gdLst/>
              <a:ahLst/>
              <a:cxnLst/>
              <a:rect l="0" t="0" r="0" b="0"/>
              <a:pathLst>
                <a:path w="162878" h="308611">
                  <a:moveTo>
                    <a:pt x="0" y="0"/>
                  </a:moveTo>
                  <a:lnTo>
                    <a:pt x="0" y="9102"/>
                  </a:lnTo>
                  <a:lnTo>
                    <a:pt x="2541" y="18650"/>
                  </a:lnTo>
                  <a:lnTo>
                    <a:pt x="5892" y="28291"/>
                  </a:lnTo>
                  <a:lnTo>
                    <a:pt x="7381" y="35751"/>
                  </a:lnTo>
                  <a:lnTo>
                    <a:pt x="9684" y="40027"/>
                  </a:lnTo>
                  <a:lnTo>
                    <a:pt x="13123" y="44782"/>
                  </a:lnTo>
                  <a:lnTo>
                    <a:pt x="17321" y="49857"/>
                  </a:lnTo>
                  <a:lnTo>
                    <a:pt x="20120" y="56098"/>
                  </a:lnTo>
                  <a:lnTo>
                    <a:pt x="21986" y="63116"/>
                  </a:lnTo>
                  <a:lnTo>
                    <a:pt x="23229" y="70653"/>
                  </a:lnTo>
                  <a:lnTo>
                    <a:pt x="25011" y="77582"/>
                  </a:lnTo>
                  <a:lnTo>
                    <a:pt x="27152" y="84106"/>
                  </a:lnTo>
                  <a:lnTo>
                    <a:pt x="37255" y="110010"/>
                  </a:lnTo>
                  <a:lnTo>
                    <a:pt x="41982" y="121918"/>
                  </a:lnTo>
                  <a:lnTo>
                    <a:pt x="47038" y="132714"/>
                  </a:lnTo>
                  <a:lnTo>
                    <a:pt x="52314" y="142768"/>
                  </a:lnTo>
                  <a:lnTo>
                    <a:pt x="57736" y="152329"/>
                  </a:lnTo>
                  <a:lnTo>
                    <a:pt x="61351" y="160608"/>
                  </a:lnTo>
                  <a:lnTo>
                    <a:pt x="63760" y="168032"/>
                  </a:lnTo>
                  <a:lnTo>
                    <a:pt x="65368" y="174886"/>
                  </a:lnTo>
                  <a:lnTo>
                    <a:pt x="68344" y="182313"/>
                  </a:lnTo>
                  <a:lnTo>
                    <a:pt x="72232" y="190122"/>
                  </a:lnTo>
                  <a:lnTo>
                    <a:pt x="76730" y="198186"/>
                  </a:lnTo>
                  <a:lnTo>
                    <a:pt x="81633" y="206419"/>
                  </a:lnTo>
                  <a:lnTo>
                    <a:pt x="96684" y="230706"/>
                  </a:lnTo>
                  <a:lnTo>
                    <a:pt x="100650" y="237624"/>
                  </a:lnTo>
                  <a:lnTo>
                    <a:pt x="104248" y="244141"/>
                  </a:lnTo>
                  <a:lnTo>
                    <a:pt x="107599" y="249438"/>
                  </a:lnTo>
                  <a:lnTo>
                    <a:pt x="110785" y="253922"/>
                  </a:lnTo>
                  <a:lnTo>
                    <a:pt x="113862" y="257864"/>
                  </a:lnTo>
                  <a:lnTo>
                    <a:pt x="116865" y="262397"/>
                  </a:lnTo>
                  <a:lnTo>
                    <a:pt x="119820" y="267324"/>
                  </a:lnTo>
                  <a:lnTo>
                    <a:pt x="122743" y="272513"/>
                  </a:lnTo>
                  <a:lnTo>
                    <a:pt x="125644" y="275973"/>
                  </a:lnTo>
                  <a:lnTo>
                    <a:pt x="128530" y="278279"/>
                  </a:lnTo>
                  <a:lnTo>
                    <a:pt x="131406" y="279817"/>
                  </a:lnTo>
                  <a:lnTo>
                    <a:pt x="134277" y="281795"/>
                  </a:lnTo>
                  <a:lnTo>
                    <a:pt x="137143" y="284066"/>
                  </a:lnTo>
                  <a:lnTo>
                    <a:pt x="140007" y="286532"/>
                  </a:lnTo>
                  <a:lnTo>
                    <a:pt x="142868" y="289129"/>
                  </a:lnTo>
                  <a:lnTo>
                    <a:pt x="148588" y="294554"/>
                  </a:lnTo>
                  <a:lnTo>
                    <a:pt x="150493" y="297335"/>
                  </a:lnTo>
                  <a:lnTo>
                    <a:pt x="151764" y="300141"/>
                  </a:lnTo>
                  <a:lnTo>
                    <a:pt x="162877" y="30861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8"/>
            <p:cNvSpPr/>
            <p:nvPr/>
          </p:nvSpPr>
          <p:spPr>
            <a:xfrm>
              <a:off x="7786687" y="2683192"/>
              <a:ext cx="162879" cy="240031"/>
            </a:xfrm>
            <a:custGeom>
              <a:avLst/>
              <a:gdLst/>
              <a:ahLst/>
              <a:cxnLst/>
              <a:rect l="0" t="0" r="0" b="0"/>
              <a:pathLst>
                <a:path w="162879" h="240031">
                  <a:moveTo>
                    <a:pt x="162878" y="0"/>
                  </a:moveTo>
                  <a:lnTo>
                    <a:pt x="158327" y="13653"/>
                  </a:lnTo>
                  <a:lnTo>
                    <a:pt x="156034" y="18627"/>
                  </a:lnTo>
                  <a:lnTo>
                    <a:pt x="153553" y="22895"/>
                  </a:lnTo>
                  <a:lnTo>
                    <a:pt x="150946" y="26694"/>
                  </a:lnTo>
                  <a:lnTo>
                    <a:pt x="148255" y="31131"/>
                  </a:lnTo>
                  <a:lnTo>
                    <a:pt x="145510" y="35994"/>
                  </a:lnTo>
                  <a:lnTo>
                    <a:pt x="142726" y="41141"/>
                  </a:lnTo>
                  <a:lnTo>
                    <a:pt x="125157" y="71139"/>
                  </a:lnTo>
                  <a:lnTo>
                    <a:pt x="118681" y="80764"/>
                  </a:lnTo>
                  <a:lnTo>
                    <a:pt x="112457" y="89085"/>
                  </a:lnTo>
                  <a:lnTo>
                    <a:pt x="106405" y="96537"/>
                  </a:lnTo>
                  <a:lnTo>
                    <a:pt x="99512" y="107221"/>
                  </a:lnTo>
                  <a:lnTo>
                    <a:pt x="92058" y="120058"/>
                  </a:lnTo>
                  <a:lnTo>
                    <a:pt x="84233" y="134331"/>
                  </a:lnTo>
                  <a:lnTo>
                    <a:pt x="77110" y="145752"/>
                  </a:lnTo>
                  <a:lnTo>
                    <a:pt x="70457" y="155270"/>
                  </a:lnTo>
                  <a:lnTo>
                    <a:pt x="64116" y="163521"/>
                  </a:lnTo>
                  <a:lnTo>
                    <a:pt x="57984" y="170927"/>
                  </a:lnTo>
                  <a:lnTo>
                    <a:pt x="51991" y="177769"/>
                  </a:lnTo>
                  <a:lnTo>
                    <a:pt x="46091" y="184235"/>
                  </a:lnTo>
                  <a:lnTo>
                    <a:pt x="40252" y="191403"/>
                  </a:lnTo>
                  <a:lnTo>
                    <a:pt x="34454" y="199040"/>
                  </a:lnTo>
                  <a:lnTo>
                    <a:pt x="28685" y="206988"/>
                  </a:lnTo>
                  <a:lnTo>
                    <a:pt x="23885" y="213240"/>
                  </a:lnTo>
                  <a:lnTo>
                    <a:pt x="19734" y="218360"/>
                  </a:lnTo>
                  <a:lnTo>
                    <a:pt x="16013" y="222726"/>
                  </a:lnTo>
                  <a:lnTo>
                    <a:pt x="12581" y="226589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9"/>
            <p:cNvSpPr/>
            <p:nvPr/>
          </p:nvSpPr>
          <p:spPr>
            <a:xfrm>
              <a:off x="8001000" y="2752240"/>
              <a:ext cx="300038" cy="33823"/>
            </a:xfrm>
            <a:custGeom>
              <a:avLst/>
              <a:gdLst/>
              <a:ahLst/>
              <a:cxnLst/>
              <a:rect l="0" t="0" r="0" b="0"/>
              <a:pathLst>
                <a:path w="300038" h="33823">
                  <a:moveTo>
                    <a:pt x="0" y="33822"/>
                  </a:moveTo>
                  <a:lnTo>
                    <a:pt x="9101" y="29271"/>
                  </a:lnTo>
                  <a:lnTo>
                    <a:pt x="12735" y="27930"/>
                  </a:lnTo>
                  <a:lnTo>
                    <a:pt x="16109" y="27037"/>
                  </a:lnTo>
                  <a:lnTo>
                    <a:pt x="19311" y="26441"/>
                  </a:lnTo>
                  <a:lnTo>
                    <a:pt x="23352" y="25092"/>
                  </a:lnTo>
                  <a:lnTo>
                    <a:pt x="27951" y="23239"/>
                  </a:lnTo>
                  <a:lnTo>
                    <a:pt x="32921" y="21052"/>
                  </a:lnTo>
                  <a:lnTo>
                    <a:pt x="38139" y="19593"/>
                  </a:lnTo>
                  <a:lnTo>
                    <a:pt x="43523" y="18621"/>
                  </a:lnTo>
                  <a:lnTo>
                    <a:pt x="49018" y="17973"/>
                  </a:lnTo>
                  <a:lnTo>
                    <a:pt x="84056" y="12510"/>
                  </a:lnTo>
                  <a:lnTo>
                    <a:pt x="126082" y="4859"/>
                  </a:lnTo>
                  <a:lnTo>
                    <a:pt x="141204" y="3083"/>
                  </a:lnTo>
                  <a:lnTo>
                    <a:pt x="157002" y="1900"/>
                  </a:lnTo>
                  <a:lnTo>
                    <a:pt x="173247" y="1110"/>
                  </a:lnTo>
                  <a:lnTo>
                    <a:pt x="209079" y="234"/>
                  </a:lnTo>
                  <a:lnTo>
                    <a:pt x="227969" y="0"/>
                  </a:lnTo>
                  <a:lnTo>
                    <a:pt x="243419" y="796"/>
                  </a:lnTo>
                  <a:lnTo>
                    <a:pt x="256577" y="2280"/>
                  </a:lnTo>
                  <a:lnTo>
                    <a:pt x="268206" y="4221"/>
                  </a:lnTo>
                  <a:lnTo>
                    <a:pt x="276911" y="5516"/>
                  </a:lnTo>
                  <a:lnTo>
                    <a:pt x="283667" y="6379"/>
                  </a:lnTo>
                  <a:lnTo>
                    <a:pt x="300037" y="810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0"/>
            <p:cNvSpPr/>
            <p:nvPr/>
          </p:nvSpPr>
          <p:spPr>
            <a:xfrm>
              <a:off x="8369776" y="2571750"/>
              <a:ext cx="211126" cy="377190"/>
            </a:xfrm>
            <a:custGeom>
              <a:avLst/>
              <a:gdLst/>
              <a:ahLst/>
              <a:cxnLst/>
              <a:rect l="0" t="0" r="0" b="0"/>
              <a:pathLst>
                <a:path w="211126" h="377190">
                  <a:moveTo>
                    <a:pt x="34131" y="0"/>
                  </a:moveTo>
                  <a:lnTo>
                    <a:pt x="43233" y="0"/>
                  </a:lnTo>
                  <a:lnTo>
                    <a:pt x="45914" y="952"/>
                  </a:lnTo>
                  <a:lnTo>
                    <a:pt x="47701" y="2539"/>
                  </a:lnTo>
                  <a:lnTo>
                    <a:pt x="48893" y="4551"/>
                  </a:lnTo>
                  <a:lnTo>
                    <a:pt x="48735" y="9701"/>
                  </a:lnTo>
                  <a:lnTo>
                    <a:pt x="47677" y="16945"/>
                  </a:lnTo>
                  <a:lnTo>
                    <a:pt x="46020" y="25584"/>
                  </a:lnTo>
                  <a:lnTo>
                    <a:pt x="41637" y="45343"/>
                  </a:lnTo>
                  <a:lnTo>
                    <a:pt x="39135" y="55946"/>
                  </a:lnTo>
                  <a:lnTo>
                    <a:pt x="36515" y="64920"/>
                  </a:lnTo>
                  <a:lnTo>
                    <a:pt x="33815" y="72807"/>
                  </a:lnTo>
                  <a:lnTo>
                    <a:pt x="31064" y="79970"/>
                  </a:lnTo>
                  <a:lnTo>
                    <a:pt x="25465" y="95550"/>
                  </a:lnTo>
                  <a:lnTo>
                    <a:pt x="22639" y="103705"/>
                  </a:lnTo>
                  <a:lnTo>
                    <a:pt x="18849" y="120571"/>
                  </a:lnTo>
                  <a:lnTo>
                    <a:pt x="9559" y="169792"/>
                  </a:lnTo>
                  <a:lnTo>
                    <a:pt x="6320" y="192252"/>
                  </a:lnTo>
                  <a:lnTo>
                    <a:pt x="4160" y="211988"/>
                  </a:lnTo>
                  <a:lnTo>
                    <a:pt x="1121" y="252359"/>
                  </a:lnTo>
                  <a:lnTo>
                    <a:pt x="694" y="259679"/>
                  </a:lnTo>
                  <a:lnTo>
                    <a:pt x="1363" y="266464"/>
                  </a:lnTo>
                  <a:lnTo>
                    <a:pt x="2761" y="272893"/>
                  </a:lnTo>
                  <a:lnTo>
                    <a:pt x="4644" y="279083"/>
                  </a:lnTo>
                  <a:lnTo>
                    <a:pt x="5901" y="285115"/>
                  </a:lnTo>
                  <a:lnTo>
                    <a:pt x="7297" y="296898"/>
                  </a:lnTo>
                  <a:lnTo>
                    <a:pt x="10457" y="305944"/>
                  </a:lnTo>
                  <a:lnTo>
                    <a:pt x="15037" y="313140"/>
                  </a:lnTo>
                  <a:lnTo>
                    <a:pt x="20248" y="319513"/>
                  </a:lnTo>
                  <a:lnTo>
                    <a:pt x="25738" y="325521"/>
                  </a:lnTo>
                  <a:lnTo>
                    <a:pt x="28536" y="328456"/>
                  </a:lnTo>
                  <a:lnTo>
                    <a:pt x="32306" y="330413"/>
                  </a:lnTo>
                  <a:lnTo>
                    <a:pt x="36724" y="331718"/>
                  </a:lnTo>
                  <a:lnTo>
                    <a:pt x="41575" y="332588"/>
                  </a:lnTo>
                  <a:lnTo>
                    <a:pt x="45761" y="333167"/>
                  </a:lnTo>
                  <a:lnTo>
                    <a:pt x="49504" y="333554"/>
                  </a:lnTo>
                  <a:lnTo>
                    <a:pt x="52953" y="333812"/>
                  </a:lnTo>
                  <a:lnTo>
                    <a:pt x="59323" y="334098"/>
                  </a:lnTo>
                  <a:lnTo>
                    <a:pt x="62357" y="334174"/>
                  </a:lnTo>
                  <a:lnTo>
                    <a:pt x="66283" y="333273"/>
                  </a:lnTo>
                  <a:lnTo>
                    <a:pt x="70806" y="331719"/>
                  </a:lnTo>
                  <a:lnTo>
                    <a:pt x="75727" y="329731"/>
                  </a:lnTo>
                  <a:lnTo>
                    <a:pt x="80912" y="327453"/>
                  </a:lnTo>
                  <a:lnTo>
                    <a:pt x="91753" y="322382"/>
                  </a:lnTo>
                  <a:lnTo>
                    <a:pt x="99215" y="317791"/>
                  </a:lnTo>
                  <a:lnTo>
                    <a:pt x="108001" y="311873"/>
                  </a:lnTo>
                  <a:lnTo>
                    <a:pt x="127922" y="297678"/>
                  </a:lnTo>
                  <a:lnTo>
                    <a:pt x="149476" y="281844"/>
                  </a:lnTo>
                  <a:lnTo>
                    <a:pt x="158653" y="274573"/>
                  </a:lnTo>
                  <a:lnTo>
                    <a:pt x="166675" y="267821"/>
                  </a:lnTo>
                  <a:lnTo>
                    <a:pt x="173929" y="261415"/>
                  </a:lnTo>
                  <a:lnTo>
                    <a:pt x="179717" y="255239"/>
                  </a:lnTo>
                  <a:lnTo>
                    <a:pt x="184528" y="249217"/>
                  </a:lnTo>
                  <a:lnTo>
                    <a:pt x="193367" y="236493"/>
                  </a:lnTo>
                  <a:lnTo>
                    <a:pt x="203645" y="221313"/>
                  </a:lnTo>
                  <a:lnTo>
                    <a:pt x="209484" y="210121"/>
                  </a:lnTo>
                  <a:lnTo>
                    <a:pt x="211040" y="205803"/>
                  </a:lnTo>
                  <a:lnTo>
                    <a:pt x="211125" y="201019"/>
                  </a:lnTo>
                  <a:lnTo>
                    <a:pt x="208681" y="190624"/>
                  </a:lnTo>
                  <a:lnTo>
                    <a:pt x="206695" y="187090"/>
                  </a:lnTo>
                  <a:lnTo>
                    <a:pt x="204419" y="184734"/>
                  </a:lnTo>
                  <a:lnTo>
                    <a:pt x="201949" y="183164"/>
                  </a:lnTo>
                  <a:lnTo>
                    <a:pt x="196664" y="181418"/>
                  </a:lnTo>
                  <a:lnTo>
                    <a:pt x="191141" y="180643"/>
                  </a:lnTo>
                  <a:lnTo>
                    <a:pt x="185510" y="180298"/>
                  </a:lnTo>
                  <a:lnTo>
                    <a:pt x="179819" y="182111"/>
                  </a:lnTo>
                  <a:lnTo>
                    <a:pt x="172213" y="185225"/>
                  </a:lnTo>
                  <a:lnTo>
                    <a:pt x="163333" y="189205"/>
                  </a:lnTo>
                  <a:lnTo>
                    <a:pt x="154556" y="193764"/>
                  </a:lnTo>
                  <a:lnTo>
                    <a:pt x="145846" y="198709"/>
                  </a:lnTo>
                  <a:lnTo>
                    <a:pt x="137183" y="203910"/>
                  </a:lnTo>
                  <a:lnTo>
                    <a:pt x="129502" y="208330"/>
                  </a:lnTo>
                  <a:lnTo>
                    <a:pt x="115889" y="215781"/>
                  </a:lnTo>
                  <a:lnTo>
                    <a:pt x="109591" y="220054"/>
                  </a:lnTo>
                  <a:lnTo>
                    <a:pt x="103488" y="224807"/>
                  </a:lnTo>
                  <a:lnTo>
                    <a:pt x="97514" y="229882"/>
                  </a:lnTo>
                  <a:lnTo>
                    <a:pt x="90674" y="236122"/>
                  </a:lnTo>
                  <a:lnTo>
                    <a:pt x="75455" y="250675"/>
                  </a:lnTo>
                  <a:lnTo>
                    <a:pt x="46269" y="279485"/>
                  </a:lnTo>
                  <a:lnTo>
                    <a:pt x="38413" y="288240"/>
                  </a:lnTo>
                  <a:lnTo>
                    <a:pt x="32223" y="295983"/>
                  </a:lnTo>
                  <a:lnTo>
                    <a:pt x="27144" y="303049"/>
                  </a:lnTo>
                  <a:lnTo>
                    <a:pt x="22805" y="308713"/>
                  </a:lnTo>
                  <a:lnTo>
                    <a:pt x="18961" y="313441"/>
                  </a:lnTo>
                  <a:lnTo>
                    <a:pt x="15445" y="317545"/>
                  </a:lnTo>
                  <a:lnTo>
                    <a:pt x="8999" y="327186"/>
                  </a:lnTo>
                  <a:lnTo>
                    <a:pt x="3911" y="336868"/>
                  </a:lnTo>
                  <a:lnTo>
                    <a:pt x="1651" y="344347"/>
                  </a:lnTo>
                  <a:lnTo>
                    <a:pt x="644" y="353385"/>
                  </a:lnTo>
                  <a:lnTo>
                    <a:pt x="0" y="365608"/>
                  </a:lnTo>
                  <a:lnTo>
                    <a:pt x="899" y="367564"/>
                  </a:lnTo>
                  <a:lnTo>
                    <a:pt x="2452" y="369820"/>
                  </a:lnTo>
                  <a:lnTo>
                    <a:pt x="8414" y="37718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1"/>
            <p:cNvSpPr/>
            <p:nvPr/>
          </p:nvSpPr>
          <p:spPr>
            <a:xfrm>
              <a:off x="8164248" y="2914650"/>
              <a:ext cx="25347" cy="325756"/>
            </a:xfrm>
            <a:custGeom>
              <a:avLst/>
              <a:gdLst/>
              <a:ahLst/>
              <a:cxnLst/>
              <a:rect l="0" t="0" r="0" b="0"/>
              <a:pathLst>
                <a:path w="25347" h="325756">
                  <a:moveTo>
                    <a:pt x="25346" y="0"/>
                  </a:moveTo>
                  <a:lnTo>
                    <a:pt x="16245" y="9101"/>
                  </a:lnTo>
                  <a:lnTo>
                    <a:pt x="13563" y="12735"/>
                  </a:lnTo>
                  <a:lnTo>
                    <a:pt x="11776" y="16110"/>
                  </a:lnTo>
                  <a:lnTo>
                    <a:pt x="10584" y="19312"/>
                  </a:lnTo>
                  <a:lnTo>
                    <a:pt x="9790" y="23352"/>
                  </a:lnTo>
                  <a:lnTo>
                    <a:pt x="9260" y="27951"/>
                  </a:lnTo>
                  <a:lnTo>
                    <a:pt x="8908" y="32921"/>
                  </a:lnTo>
                  <a:lnTo>
                    <a:pt x="2450" y="102670"/>
                  </a:lnTo>
                  <a:lnTo>
                    <a:pt x="1510" y="117024"/>
                  </a:lnTo>
                  <a:lnTo>
                    <a:pt x="883" y="129451"/>
                  </a:lnTo>
                  <a:lnTo>
                    <a:pt x="0" y="215203"/>
                  </a:lnTo>
                  <a:lnTo>
                    <a:pt x="829" y="240624"/>
                  </a:lnTo>
                  <a:lnTo>
                    <a:pt x="2334" y="260428"/>
                  </a:lnTo>
                  <a:lnTo>
                    <a:pt x="5594" y="288148"/>
                  </a:lnTo>
                  <a:lnTo>
                    <a:pt x="7043" y="303643"/>
                  </a:lnTo>
                  <a:lnTo>
                    <a:pt x="7687" y="313705"/>
                  </a:lnTo>
                  <a:lnTo>
                    <a:pt x="8202" y="32575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2"/>
            <p:cNvSpPr/>
            <p:nvPr/>
          </p:nvSpPr>
          <p:spPr>
            <a:xfrm>
              <a:off x="8061007" y="3002003"/>
              <a:ext cx="470934" cy="204112"/>
            </a:xfrm>
            <a:custGeom>
              <a:avLst/>
              <a:gdLst/>
              <a:ahLst/>
              <a:cxnLst/>
              <a:rect l="0" t="0" r="0" b="0"/>
              <a:pathLst>
                <a:path w="470934" h="204112">
                  <a:moveTo>
                    <a:pt x="0" y="101242"/>
                  </a:moveTo>
                  <a:lnTo>
                    <a:pt x="0" y="96691"/>
                  </a:lnTo>
                  <a:lnTo>
                    <a:pt x="1906" y="95350"/>
                  </a:lnTo>
                  <a:lnTo>
                    <a:pt x="9102" y="93861"/>
                  </a:lnTo>
                  <a:lnTo>
                    <a:pt x="46617" y="88471"/>
                  </a:lnTo>
                  <a:lnTo>
                    <a:pt x="59653" y="86061"/>
                  </a:lnTo>
                  <a:lnTo>
                    <a:pt x="71202" y="83501"/>
                  </a:lnTo>
                  <a:lnTo>
                    <a:pt x="81758" y="80842"/>
                  </a:lnTo>
                  <a:lnTo>
                    <a:pt x="91652" y="78117"/>
                  </a:lnTo>
                  <a:lnTo>
                    <a:pt x="120184" y="69731"/>
                  </a:lnTo>
                  <a:lnTo>
                    <a:pt x="151392" y="61213"/>
                  </a:lnTo>
                  <a:lnTo>
                    <a:pt x="214987" y="42395"/>
                  </a:lnTo>
                  <a:lnTo>
                    <a:pt x="229049" y="37246"/>
                  </a:lnTo>
                  <a:lnTo>
                    <a:pt x="241283" y="31908"/>
                  </a:lnTo>
                  <a:lnTo>
                    <a:pt x="252294" y="26444"/>
                  </a:lnTo>
                  <a:lnTo>
                    <a:pt x="260588" y="22801"/>
                  </a:lnTo>
                  <a:lnTo>
                    <a:pt x="277766" y="16723"/>
                  </a:lnTo>
                  <a:lnTo>
                    <a:pt x="288869" y="11925"/>
                  </a:lnTo>
                  <a:lnTo>
                    <a:pt x="297614" y="6618"/>
                  </a:lnTo>
                  <a:lnTo>
                    <a:pt x="301279" y="3869"/>
                  </a:lnTo>
                  <a:lnTo>
                    <a:pt x="307893" y="815"/>
                  </a:lnTo>
                  <a:lnTo>
                    <a:pt x="310988" y="0"/>
                  </a:lnTo>
                  <a:lnTo>
                    <a:pt x="313053" y="410"/>
                  </a:lnTo>
                  <a:lnTo>
                    <a:pt x="314430" y="1635"/>
                  </a:lnTo>
                  <a:lnTo>
                    <a:pt x="315348" y="3405"/>
                  </a:lnTo>
                  <a:lnTo>
                    <a:pt x="316367" y="7911"/>
                  </a:lnTo>
                  <a:lnTo>
                    <a:pt x="316639" y="10446"/>
                  </a:lnTo>
                  <a:lnTo>
                    <a:pt x="315867" y="14041"/>
                  </a:lnTo>
                  <a:lnTo>
                    <a:pt x="314401" y="18343"/>
                  </a:lnTo>
                  <a:lnTo>
                    <a:pt x="312471" y="23116"/>
                  </a:lnTo>
                  <a:lnTo>
                    <a:pt x="309278" y="30108"/>
                  </a:lnTo>
                  <a:lnTo>
                    <a:pt x="300652" y="48036"/>
                  </a:lnTo>
                  <a:lnTo>
                    <a:pt x="296637" y="55294"/>
                  </a:lnTo>
                  <a:lnTo>
                    <a:pt x="293008" y="61085"/>
                  </a:lnTo>
                  <a:lnTo>
                    <a:pt x="289637" y="65898"/>
                  </a:lnTo>
                  <a:lnTo>
                    <a:pt x="287388" y="71964"/>
                  </a:lnTo>
                  <a:lnTo>
                    <a:pt x="285889" y="78866"/>
                  </a:lnTo>
                  <a:lnTo>
                    <a:pt x="284890" y="86324"/>
                  </a:lnTo>
                  <a:lnTo>
                    <a:pt x="284225" y="93202"/>
                  </a:lnTo>
                  <a:lnTo>
                    <a:pt x="283781" y="99692"/>
                  </a:lnTo>
                  <a:lnTo>
                    <a:pt x="283485" y="105923"/>
                  </a:lnTo>
                  <a:lnTo>
                    <a:pt x="282334" y="113888"/>
                  </a:lnTo>
                  <a:lnTo>
                    <a:pt x="280615" y="123007"/>
                  </a:lnTo>
                  <a:lnTo>
                    <a:pt x="278518" y="132897"/>
                  </a:lnTo>
                  <a:lnTo>
                    <a:pt x="278070" y="141395"/>
                  </a:lnTo>
                  <a:lnTo>
                    <a:pt x="278725" y="148966"/>
                  </a:lnTo>
                  <a:lnTo>
                    <a:pt x="280114" y="155918"/>
                  </a:lnTo>
                  <a:lnTo>
                    <a:pt x="281041" y="161505"/>
                  </a:lnTo>
                  <a:lnTo>
                    <a:pt x="281658" y="166182"/>
                  </a:lnTo>
                  <a:lnTo>
                    <a:pt x="282070" y="170253"/>
                  </a:lnTo>
                  <a:lnTo>
                    <a:pt x="285201" y="174871"/>
                  </a:lnTo>
                  <a:lnTo>
                    <a:pt x="290146" y="179856"/>
                  </a:lnTo>
                  <a:lnTo>
                    <a:pt x="296302" y="185084"/>
                  </a:lnTo>
                  <a:lnTo>
                    <a:pt x="302309" y="188569"/>
                  </a:lnTo>
                  <a:lnTo>
                    <a:pt x="314065" y="192441"/>
                  </a:lnTo>
                  <a:lnTo>
                    <a:pt x="326843" y="194621"/>
                  </a:lnTo>
                  <a:lnTo>
                    <a:pt x="338621" y="195131"/>
                  </a:lnTo>
                  <a:lnTo>
                    <a:pt x="345762" y="195267"/>
                  </a:lnTo>
                  <a:lnTo>
                    <a:pt x="358777" y="192878"/>
                  </a:lnTo>
                  <a:lnTo>
                    <a:pt x="370911" y="188641"/>
                  </a:lnTo>
                  <a:lnTo>
                    <a:pt x="382655" y="183584"/>
                  </a:lnTo>
                  <a:lnTo>
                    <a:pt x="394224" y="178161"/>
                  </a:lnTo>
                  <a:lnTo>
                    <a:pt x="399975" y="175381"/>
                  </a:lnTo>
                  <a:lnTo>
                    <a:pt x="406669" y="171623"/>
                  </a:lnTo>
                  <a:lnTo>
                    <a:pt x="413988" y="167213"/>
                  </a:lnTo>
                  <a:lnTo>
                    <a:pt x="421724" y="162367"/>
                  </a:lnTo>
                  <a:lnTo>
                    <a:pt x="428787" y="158185"/>
                  </a:lnTo>
                  <a:lnTo>
                    <a:pt x="435401" y="154444"/>
                  </a:lnTo>
                  <a:lnTo>
                    <a:pt x="441715" y="150997"/>
                  </a:lnTo>
                  <a:lnTo>
                    <a:pt x="446876" y="146794"/>
                  </a:lnTo>
                  <a:lnTo>
                    <a:pt x="451270" y="142088"/>
                  </a:lnTo>
                  <a:lnTo>
                    <a:pt x="455152" y="137045"/>
                  </a:lnTo>
                  <a:lnTo>
                    <a:pt x="458693" y="132731"/>
                  </a:lnTo>
                  <a:lnTo>
                    <a:pt x="462005" y="128902"/>
                  </a:lnTo>
                  <a:lnTo>
                    <a:pt x="465166" y="125397"/>
                  </a:lnTo>
                  <a:lnTo>
                    <a:pt x="467273" y="122108"/>
                  </a:lnTo>
                  <a:lnTo>
                    <a:pt x="469614" y="115913"/>
                  </a:lnTo>
                  <a:lnTo>
                    <a:pt x="470655" y="109985"/>
                  </a:lnTo>
                  <a:lnTo>
                    <a:pt x="470933" y="107070"/>
                  </a:lnTo>
                  <a:lnTo>
                    <a:pt x="470165" y="105127"/>
                  </a:lnTo>
                  <a:lnTo>
                    <a:pt x="468701" y="103832"/>
                  </a:lnTo>
                  <a:lnTo>
                    <a:pt x="466772" y="102969"/>
                  </a:lnTo>
                  <a:lnTo>
                    <a:pt x="462089" y="102009"/>
                  </a:lnTo>
                  <a:lnTo>
                    <a:pt x="451558" y="101469"/>
                  </a:lnTo>
                  <a:lnTo>
                    <a:pt x="435483" y="101287"/>
                  </a:lnTo>
                  <a:lnTo>
                    <a:pt x="424053" y="106342"/>
                  </a:lnTo>
                  <a:lnTo>
                    <a:pt x="407543" y="115891"/>
                  </a:lnTo>
                  <a:lnTo>
                    <a:pt x="384330" y="129660"/>
                  </a:lnTo>
                  <a:lnTo>
                    <a:pt x="373378" y="135427"/>
                  </a:lnTo>
                  <a:lnTo>
                    <a:pt x="363219" y="140224"/>
                  </a:lnTo>
                  <a:lnTo>
                    <a:pt x="353588" y="144375"/>
                  </a:lnTo>
                  <a:lnTo>
                    <a:pt x="345263" y="149047"/>
                  </a:lnTo>
                  <a:lnTo>
                    <a:pt x="337808" y="154067"/>
                  </a:lnTo>
                  <a:lnTo>
                    <a:pt x="330933" y="159319"/>
                  </a:lnTo>
                  <a:lnTo>
                    <a:pt x="323492" y="164725"/>
                  </a:lnTo>
                  <a:lnTo>
                    <a:pt x="307604" y="175811"/>
                  </a:lnTo>
                  <a:lnTo>
                    <a:pt x="265748" y="20411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3"/>
            <p:cNvSpPr/>
            <p:nvPr/>
          </p:nvSpPr>
          <p:spPr>
            <a:xfrm>
              <a:off x="6097904" y="3128963"/>
              <a:ext cx="471489" cy="8573"/>
            </a:xfrm>
            <a:custGeom>
              <a:avLst/>
              <a:gdLst/>
              <a:ahLst/>
              <a:cxnLst/>
              <a:rect l="0" t="0" r="0" b="0"/>
              <a:pathLst>
                <a:path w="471489" h="8573">
                  <a:moveTo>
                    <a:pt x="0" y="8572"/>
                  </a:moveTo>
                  <a:lnTo>
                    <a:pt x="55903" y="8572"/>
                  </a:lnTo>
                  <a:lnTo>
                    <a:pt x="63939" y="7619"/>
                  </a:lnTo>
                  <a:lnTo>
                    <a:pt x="73106" y="6032"/>
                  </a:lnTo>
                  <a:lnTo>
                    <a:pt x="83028" y="4021"/>
                  </a:lnTo>
                  <a:lnTo>
                    <a:pt x="100120" y="2680"/>
                  </a:lnTo>
                  <a:lnTo>
                    <a:pt x="121992" y="1786"/>
                  </a:lnTo>
                  <a:lnTo>
                    <a:pt x="200522" y="352"/>
                  </a:lnTo>
                  <a:lnTo>
                    <a:pt x="424865" y="0"/>
                  </a:lnTo>
                  <a:lnTo>
                    <a:pt x="432786" y="952"/>
                  </a:lnTo>
                  <a:lnTo>
                    <a:pt x="439019" y="2540"/>
                  </a:lnTo>
                  <a:lnTo>
                    <a:pt x="444127" y="4550"/>
                  </a:lnTo>
                  <a:lnTo>
                    <a:pt x="449438" y="5891"/>
                  </a:lnTo>
                  <a:lnTo>
                    <a:pt x="454883" y="6784"/>
                  </a:lnTo>
                  <a:lnTo>
                    <a:pt x="471488" y="85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4"/>
            <p:cNvSpPr/>
            <p:nvPr/>
          </p:nvSpPr>
          <p:spPr>
            <a:xfrm>
              <a:off x="6326904" y="3000375"/>
              <a:ext cx="88184" cy="308611"/>
            </a:xfrm>
            <a:custGeom>
              <a:avLst/>
              <a:gdLst/>
              <a:ahLst/>
              <a:cxnLst/>
              <a:rect l="0" t="0" r="0" b="0"/>
              <a:pathLst>
                <a:path w="88184" h="308611">
                  <a:moveTo>
                    <a:pt x="11030" y="0"/>
                  </a:moveTo>
                  <a:lnTo>
                    <a:pt x="1929" y="9101"/>
                  </a:lnTo>
                  <a:lnTo>
                    <a:pt x="200" y="12735"/>
                  </a:lnTo>
                  <a:lnTo>
                    <a:pt x="0" y="16110"/>
                  </a:lnTo>
                  <a:lnTo>
                    <a:pt x="1366" y="23352"/>
                  </a:lnTo>
                  <a:lnTo>
                    <a:pt x="1972" y="32921"/>
                  </a:lnTo>
                  <a:lnTo>
                    <a:pt x="3087" y="39092"/>
                  </a:lnTo>
                  <a:lnTo>
                    <a:pt x="4782" y="46064"/>
                  </a:lnTo>
                  <a:lnTo>
                    <a:pt x="6865" y="53569"/>
                  </a:lnTo>
                  <a:lnTo>
                    <a:pt x="9206" y="60477"/>
                  </a:lnTo>
                  <a:lnTo>
                    <a:pt x="11719" y="66988"/>
                  </a:lnTo>
                  <a:lnTo>
                    <a:pt x="50386" y="159048"/>
                  </a:lnTo>
                  <a:lnTo>
                    <a:pt x="54413" y="170802"/>
                  </a:lnTo>
                  <a:lnTo>
                    <a:pt x="57097" y="180543"/>
                  </a:lnTo>
                  <a:lnTo>
                    <a:pt x="58887" y="188942"/>
                  </a:lnTo>
                  <a:lnTo>
                    <a:pt x="61032" y="196446"/>
                  </a:lnTo>
                  <a:lnTo>
                    <a:pt x="63415" y="203354"/>
                  </a:lnTo>
                  <a:lnTo>
                    <a:pt x="65956" y="209864"/>
                  </a:lnTo>
                  <a:lnTo>
                    <a:pt x="67650" y="216109"/>
                  </a:lnTo>
                  <a:lnTo>
                    <a:pt x="68779" y="222178"/>
                  </a:lnTo>
                  <a:lnTo>
                    <a:pt x="69532" y="228128"/>
                  </a:lnTo>
                  <a:lnTo>
                    <a:pt x="71939" y="239715"/>
                  </a:lnTo>
                  <a:lnTo>
                    <a:pt x="88183" y="30861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5"/>
            <p:cNvSpPr/>
            <p:nvPr/>
          </p:nvSpPr>
          <p:spPr>
            <a:xfrm>
              <a:off x="6603713" y="3034664"/>
              <a:ext cx="230809" cy="274322"/>
            </a:xfrm>
            <a:custGeom>
              <a:avLst/>
              <a:gdLst/>
              <a:ahLst/>
              <a:cxnLst/>
              <a:rect l="0" t="0" r="0" b="0"/>
              <a:pathLst>
                <a:path w="230809" h="274322">
                  <a:moveTo>
                    <a:pt x="8542" y="0"/>
                  </a:moveTo>
                  <a:lnTo>
                    <a:pt x="8542" y="16483"/>
                  </a:lnTo>
                  <a:lnTo>
                    <a:pt x="7589" y="24324"/>
                  </a:lnTo>
                  <a:lnTo>
                    <a:pt x="6002" y="34313"/>
                  </a:lnTo>
                  <a:lnTo>
                    <a:pt x="3991" y="45736"/>
                  </a:lnTo>
                  <a:lnTo>
                    <a:pt x="2650" y="55256"/>
                  </a:lnTo>
                  <a:lnTo>
                    <a:pt x="1756" y="63507"/>
                  </a:lnTo>
                  <a:lnTo>
                    <a:pt x="1160" y="70913"/>
                  </a:lnTo>
                  <a:lnTo>
                    <a:pt x="763" y="77756"/>
                  </a:lnTo>
                  <a:lnTo>
                    <a:pt x="322" y="90439"/>
                  </a:lnTo>
                  <a:lnTo>
                    <a:pt x="73" y="108289"/>
                  </a:lnTo>
                  <a:lnTo>
                    <a:pt x="0" y="134744"/>
                  </a:lnTo>
                  <a:lnTo>
                    <a:pt x="942" y="146980"/>
                  </a:lnTo>
                  <a:lnTo>
                    <a:pt x="2523" y="160852"/>
                  </a:lnTo>
                  <a:lnTo>
                    <a:pt x="4529" y="175815"/>
                  </a:lnTo>
                  <a:lnTo>
                    <a:pt x="6819" y="187695"/>
                  </a:lnTo>
                  <a:lnTo>
                    <a:pt x="9298" y="197520"/>
                  </a:lnTo>
                  <a:lnTo>
                    <a:pt x="11904" y="205975"/>
                  </a:lnTo>
                  <a:lnTo>
                    <a:pt x="14593" y="213517"/>
                  </a:lnTo>
                  <a:lnTo>
                    <a:pt x="17338" y="220450"/>
                  </a:lnTo>
                  <a:lnTo>
                    <a:pt x="20121" y="226977"/>
                  </a:lnTo>
                  <a:lnTo>
                    <a:pt x="22929" y="232281"/>
                  </a:lnTo>
                  <a:lnTo>
                    <a:pt x="28589" y="240713"/>
                  </a:lnTo>
                  <a:lnTo>
                    <a:pt x="34279" y="247637"/>
                  </a:lnTo>
                  <a:lnTo>
                    <a:pt x="37129" y="250816"/>
                  </a:lnTo>
                  <a:lnTo>
                    <a:pt x="40935" y="253889"/>
                  </a:lnTo>
                  <a:lnTo>
                    <a:pt x="45378" y="256889"/>
                  </a:lnTo>
                  <a:lnTo>
                    <a:pt x="50244" y="259842"/>
                  </a:lnTo>
                  <a:lnTo>
                    <a:pt x="54441" y="261811"/>
                  </a:lnTo>
                  <a:lnTo>
                    <a:pt x="61643" y="263998"/>
                  </a:lnTo>
                  <a:lnTo>
                    <a:pt x="65851" y="264581"/>
                  </a:lnTo>
                  <a:lnTo>
                    <a:pt x="70561" y="264970"/>
                  </a:lnTo>
                  <a:lnTo>
                    <a:pt x="75604" y="265229"/>
                  </a:lnTo>
                  <a:lnTo>
                    <a:pt x="86290" y="265517"/>
                  </a:lnTo>
                  <a:lnTo>
                    <a:pt x="91806" y="265595"/>
                  </a:lnTo>
                  <a:lnTo>
                    <a:pt x="99294" y="264693"/>
                  </a:lnTo>
                  <a:lnTo>
                    <a:pt x="108096" y="263140"/>
                  </a:lnTo>
                  <a:lnTo>
                    <a:pt x="117773" y="261152"/>
                  </a:lnTo>
                  <a:lnTo>
                    <a:pt x="126130" y="258874"/>
                  </a:lnTo>
                  <a:lnTo>
                    <a:pt x="133607" y="256403"/>
                  </a:lnTo>
                  <a:lnTo>
                    <a:pt x="140496" y="253803"/>
                  </a:lnTo>
                  <a:lnTo>
                    <a:pt x="146041" y="251117"/>
                  </a:lnTo>
                  <a:lnTo>
                    <a:pt x="150690" y="248374"/>
                  </a:lnTo>
                  <a:lnTo>
                    <a:pt x="154743" y="245593"/>
                  </a:lnTo>
                  <a:lnTo>
                    <a:pt x="159349" y="241834"/>
                  </a:lnTo>
                  <a:lnTo>
                    <a:pt x="164325" y="237423"/>
                  </a:lnTo>
                  <a:lnTo>
                    <a:pt x="174933" y="227441"/>
                  </a:lnTo>
                  <a:lnTo>
                    <a:pt x="185998" y="216656"/>
                  </a:lnTo>
                  <a:lnTo>
                    <a:pt x="190664" y="211112"/>
                  </a:lnTo>
                  <a:lnTo>
                    <a:pt x="194727" y="205512"/>
                  </a:lnTo>
                  <a:lnTo>
                    <a:pt x="198388" y="199873"/>
                  </a:lnTo>
                  <a:lnTo>
                    <a:pt x="202733" y="194209"/>
                  </a:lnTo>
                  <a:lnTo>
                    <a:pt x="207535" y="188528"/>
                  </a:lnTo>
                  <a:lnTo>
                    <a:pt x="212641" y="182835"/>
                  </a:lnTo>
                  <a:lnTo>
                    <a:pt x="216998" y="177135"/>
                  </a:lnTo>
                  <a:lnTo>
                    <a:pt x="220855" y="171431"/>
                  </a:lnTo>
                  <a:lnTo>
                    <a:pt x="224379" y="165722"/>
                  </a:lnTo>
                  <a:lnTo>
                    <a:pt x="226728" y="160964"/>
                  </a:lnTo>
                  <a:lnTo>
                    <a:pt x="229338" y="153137"/>
                  </a:lnTo>
                  <a:lnTo>
                    <a:pt x="230034" y="148764"/>
                  </a:lnTo>
                  <a:lnTo>
                    <a:pt x="230498" y="143944"/>
                  </a:lnTo>
                  <a:lnTo>
                    <a:pt x="230808" y="138825"/>
                  </a:lnTo>
                  <a:lnTo>
                    <a:pt x="230062" y="134460"/>
                  </a:lnTo>
                  <a:lnTo>
                    <a:pt x="226692" y="127070"/>
                  </a:lnTo>
                  <a:lnTo>
                    <a:pt x="223991" y="122106"/>
                  </a:lnTo>
                  <a:lnTo>
                    <a:pt x="221707" y="121409"/>
                  </a:lnTo>
                  <a:lnTo>
                    <a:pt x="218279" y="120945"/>
                  </a:lnTo>
                  <a:lnTo>
                    <a:pt x="214090" y="120635"/>
                  </a:lnTo>
                  <a:lnTo>
                    <a:pt x="209391" y="120428"/>
                  </a:lnTo>
                  <a:lnTo>
                    <a:pt x="199091" y="120199"/>
                  </a:lnTo>
                  <a:lnTo>
                    <a:pt x="193677" y="121091"/>
                  </a:lnTo>
                  <a:lnTo>
                    <a:pt x="188163" y="122637"/>
                  </a:lnTo>
                  <a:lnTo>
                    <a:pt x="182582" y="124621"/>
                  </a:lnTo>
                  <a:lnTo>
                    <a:pt x="176956" y="127848"/>
                  </a:lnTo>
                  <a:lnTo>
                    <a:pt x="171300" y="131905"/>
                  </a:lnTo>
                  <a:lnTo>
                    <a:pt x="165624" y="136514"/>
                  </a:lnTo>
                  <a:lnTo>
                    <a:pt x="158984" y="141492"/>
                  </a:lnTo>
                  <a:lnTo>
                    <a:pt x="143985" y="152103"/>
                  </a:lnTo>
                  <a:lnTo>
                    <a:pt x="136937" y="157600"/>
                  </a:lnTo>
                  <a:lnTo>
                    <a:pt x="130334" y="163169"/>
                  </a:lnTo>
                  <a:lnTo>
                    <a:pt x="124026" y="168787"/>
                  </a:lnTo>
                  <a:lnTo>
                    <a:pt x="101778" y="190269"/>
                  </a:lnTo>
                  <a:lnTo>
                    <a:pt x="87845" y="203999"/>
                  </a:lnTo>
                  <a:lnTo>
                    <a:pt x="76650" y="216010"/>
                  </a:lnTo>
                  <a:lnTo>
                    <a:pt x="67282" y="226874"/>
                  </a:lnTo>
                  <a:lnTo>
                    <a:pt x="59132" y="236975"/>
                  </a:lnTo>
                  <a:lnTo>
                    <a:pt x="52746" y="245613"/>
                  </a:lnTo>
                  <a:lnTo>
                    <a:pt x="47536" y="253277"/>
                  </a:lnTo>
                  <a:lnTo>
                    <a:pt x="34259" y="27432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6"/>
            <p:cNvSpPr/>
            <p:nvPr/>
          </p:nvSpPr>
          <p:spPr>
            <a:xfrm>
              <a:off x="5773932" y="3464290"/>
              <a:ext cx="332546" cy="384763"/>
            </a:xfrm>
            <a:custGeom>
              <a:avLst/>
              <a:gdLst/>
              <a:ahLst/>
              <a:cxnLst/>
              <a:rect l="0" t="0" r="0" b="0"/>
              <a:pathLst>
                <a:path w="332546" h="384763">
                  <a:moveTo>
                    <a:pt x="49652" y="101870"/>
                  </a:moveTo>
                  <a:lnTo>
                    <a:pt x="58755" y="88217"/>
                  </a:lnTo>
                  <a:lnTo>
                    <a:pt x="65763" y="78974"/>
                  </a:lnTo>
                  <a:lnTo>
                    <a:pt x="73958" y="70739"/>
                  </a:lnTo>
                  <a:lnTo>
                    <a:pt x="80144" y="65876"/>
                  </a:lnTo>
                  <a:lnTo>
                    <a:pt x="87125" y="60729"/>
                  </a:lnTo>
                  <a:lnTo>
                    <a:pt x="95589" y="55392"/>
                  </a:lnTo>
                  <a:lnTo>
                    <a:pt x="105042" y="49929"/>
                  </a:lnTo>
                  <a:lnTo>
                    <a:pt x="125705" y="38780"/>
                  </a:lnTo>
                  <a:lnTo>
                    <a:pt x="181329" y="10400"/>
                  </a:lnTo>
                  <a:lnTo>
                    <a:pt x="192682" y="6600"/>
                  </a:lnTo>
                  <a:lnTo>
                    <a:pt x="204061" y="4066"/>
                  </a:lnTo>
                  <a:lnTo>
                    <a:pt x="215456" y="2377"/>
                  </a:lnTo>
                  <a:lnTo>
                    <a:pt x="224958" y="1251"/>
                  </a:lnTo>
                  <a:lnTo>
                    <a:pt x="233198" y="501"/>
                  </a:lnTo>
                  <a:lnTo>
                    <a:pt x="240596" y="0"/>
                  </a:lnTo>
                  <a:lnTo>
                    <a:pt x="248386" y="619"/>
                  </a:lnTo>
                  <a:lnTo>
                    <a:pt x="256436" y="1985"/>
                  </a:lnTo>
                  <a:lnTo>
                    <a:pt x="264661" y="3847"/>
                  </a:lnTo>
                  <a:lnTo>
                    <a:pt x="272049" y="6041"/>
                  </a:lnTo>
                  <a:lnTo>
                    <a:pt x="278879" y="8456"/>
                  </a:lnTo>
                  <a:lnTo>
                    <a:pt x="285338" y="11019"/>
                  </a:lnTo>
                  <a:lnTo>
                    <a:pt x="289644" y="14633"/>
                  </a:lnTo>
                  <a:lnTo>
                    <a:pt x="292514" y="18946"/>
                  </a:lnTo>
                  <a:lnTo>
                    <a:pt x="296656" y="28820"/>
                  </a:lnTo>
                  <a:lnTo>
                    <a:pt x="301671" y="39558"/>
                  </a:lnTo>
                  <a:lnTo>
                    <a:pt x="303390" y="46041"/>
                  </a:lnTo>
                  <a:lnTo>
                    <a:pt x="304536" y="53220"/>
                  </a:lnTo>
                  <a:lnTo>
                    <a:pt x="305300" y="60864"/>
                  </a:lnTo>
                  <a:lnTo>
                    <a:pt x="304857" y="68818"/>
                  </a:lnTo>
                  <a:lnTo>
                    <a:pt x="303609" y="76978"/>
                  </a:lnTo>
                  <a:lnTo>
                    <a:pt x="301824" y="85275"/>
                  </a:lnTo>
                  <a:lnTo>
                    <a:pt x="298729" y="93664"/>
                  </a:lnTo>
                  <a:lnTo>
                    <a:pt x="294761" y="102114"/>
                  </a:lnTo>
                  <a:lnTo>
                    <a:pt x="290211" y="110605"/>
                  </a:lnTo>
                  <a:lnTo>
                    <a:pt x="265603" y="154411"/>
                  </a:lnTo>
                  <a:lnTo>
                    <a:pt x="253627" y="172140"/>
                  </a:lnTo>
                  <a:lnTo>
                    <a:pt x="239928" y="190626"/>
                  </a:lnTo>
                  <a:lnTo>
                    <a:pt x="225080" y="209618"/>
                  </a:lnTo>
                  <a:lnTo>
                    <a:pt x="209467" y="227995"/>
                  </a:lnTo>
                  <a:lnTo>
                    <a:pt x="193343" y="245961"/>
                  </a:lnTo>
                  <a:lnTo>
                    <a:pt x="176879" y="263653"/>
                  </a:lnTo>
                  <a:lnTo>
                    <a:pt x="160188" y="279258"/>
                  </a:lnTo>
                  <a:lnTo>
                    <a:pt x="143345" y="293471"/>
                  </a:lnTo>
                  <a:lnTo>
                    <a:pt x="126402" y="306756"/>
                  </a:lnTo>
                  <a:lnTo>
                    <a:pt x="113201" y="317518"/>
                  </a:lnTo>
                  <a:lnTo>
                    <a:pt x="102496" y="326598"/>
                  </a:lnTo>
                  <a:lnTo>
                    <a:pt x="93454" y="334556"/>
                  </a:lnTo>
                  <a:lnTo>
                    <a:pt x="84568" y="340814"/>
                  </a:lnTo>
                  <a:lnTo>
                    <a:pt x="75788" y="345938"/>
                  </a:lnTo>
                  <a:lnTo>
                    <a:pt x="67076" y="350307"/>
                  </a:lnTo>
                  <a:lnTo>
                    <a:pt x="58410" y="353220"/>
                  </a:lnTo>
                  <a:lnTo>
                    <a:pt x="49776" y="355161"/>
                  </a:lnTo>
                  <a:lnTo>
                    <a:pt x="41163" y="356456"/>
                  </a:lnTo>
                  <a:lnTo>
                    <a:pt x="34468" y="357319"/>
                  </a:lnTo>
                  <a:lnTo>
                    <a:pt x="24488" y="358277"/>
                  </a:lnTo>
                  <a:lnTo>
                    <a:pt x="20494" y="357580"/>
                  </a:lnTo>
                  <a:lnTo>
                    <a:pt x="13516" y="354266"/>
                  </a:lnTo>
                  <a:lnTo>
                    <a:pt x="4232" y="347045"/>
                  </a:lnTo>
                  <a:lnTo>
                    <a:pt x="2227" y="344378"/>
                  </a:lnTo>
                  <a:lnTo>
                    <a:pt x="0" y="338873"/>
                  </a:lnTo>
                  <a:lnTo>
                    <a:pt x="358" y="335119"/>
                  </a:lnTo>
                  <a:lnTo>
                    <a:pt x="4461" y="321687"/>
                  </a:lnTo>
                  <a:lnTo>
                    <a:pt x="5755" y="314501"/>
                  </a:lnTo>
                  <a:lnTo>
                    <a:pt x="11410" y="305593"/>
                  </a:lnTo>
                  <a:lnTo>
                    <a:pt x="20274" y="295283"/>
                  </a:lnTo>
                  <a:lnTo>
                    <a:pt x="30563" y="284351"/>
                  </a:lnTo>
                  <a:lnTo>
                    <a:pt x="38831" y="277816"/>
                  </a:lnTo>
                  <a:lnTo>
                    <a:pt x="49106" y="270602"/>
                  </a:lnTo>
                  <a:lnTo>
                    <a:pt x="60718" y="262935"/>
                  </a:lnTo>
                  <a:lnTo>
                    <a:pt x="70364" y="256872"/>
                  </a:lnTo>
                  <a:lnTo>
                    <a:pt x="78700" y="251877"/>
                  </a:lnTo>
                  <a:lnTo>
                    <a:pt x="86163" y="247595"/>
                  </a:lnTo>
                  <a:lnTo>
                    <a:pt x="93995" y="244740"/>
                  </a:lnTo>
                  <a:lnTo>
                    <a:pt x="102074" y="242836"/>
                  </a:lnTo>
                  <a:lnTo>
                    <a:pt x="110318" y="241567"/>
                  </a:lnTo>
                  <a:lnTo>
                    <a:pt x="118671" y="240721"/>
                  </a:lnTo>
                  <a:lnTo>
                    <a:pt x="127098" y="240158"/>
                  </a:lnTo>
                  <a:lnTo>
                    <a:pt x="135573" y="239781"/>
                  </a:lnTo>
                  <a:lnTo>
                    <a:pt x="143128" y="240483"/>
                  </a:lnTo>
                  <a:lnTo>
                    <a:pt x="150069" y="241904"/>
                  </a:lnTo>
                  <a:lnTo>
                    <a:pt x="156602" y="243803"/>
                  </a:lnTo>
                  <a:lnTo>
                    <a:pt x="163815" y="245070"/>
                  </a:lnTo>
                  <a:lnTo>
                    <a:pt x="171481" y="245914"/>
                  </a:lnTo>
                  <a:lnTo>
                    <a:pt x="179449" y="246477"/>
                  </a:lnTo>
                  <a:lnTo>
                    <a:pt x="186666" y="248757"/>
                  </a:lnTo>
                  <a:lnTo>
                    <a:pt x="193382" y="252182"/>
                  </a:lnTo>
                  <a:lnTo>
                    <a:pt x="199765" y="256370"/>
                  </a:lnTo>
                  <a:lnTo>
                    <a:pt x="205925" y="261067"/>
                  </a:lnTo>
                  <a:lnTo>
                    <a:pt x="211937" y="266104"/>
                  </a:lnTo>
                  <a:lnTo>
                    <a:pt x="217849" y="271367"/>
                  </a:lnTo>
                  <a:lnTo>
                    <a:pt x="223696" y="275828"/>
                  </a:lnTo>
                  <a:lnTo>
                    <a:pt x="229499" y="279754"/>
                  </a:lnTo>
                  <a:lnTo>
                    <a:pt x="235273" y="283324"/>
                  </a:lnTo>
                  <a:lnTo>
                    <a:pt x="241027" y="287609"/>
                  </a:lnTo>
                  <a:lnTo>
                    <a:pt x="246768" y="292371"/>
                  </a:lnTo>
                  <a:lnTo>
                    <a:pt x="252500" y="297451"/>
                  </a:lnTo>
                  <a:lnTo>
                    <a:pt x="263950" y="308175"/>
                  </a:lnTo>
                  <a:lnTo>
                    <a:pt x="269670" y="313701"/>
                  </a:lnTo>
                  <a:lnTo>
                    <a:pt x="278566" y="324922"/>
                  </a:lnTo>
                  <a:lnTo>
                    <a:pt x="285694" y="336259"/>
                  </a:lnTo>
                  <a:lnTo>
                    <a:pt x="292038" y="347648"/>
                  </a:lnTo>
                  <a:lnTo>
                    <a:pt x="300964" y="364770"/>
                  </a:lnTo>
                  <a:lnTo>
                    <a:pt x="306761" y="373654"/>
                  </a:lnTo>
                  <a:lnTo>
                    <a:pt x="309641" y="377357"/>
                  </a:lnTo>
                  <a:lnTo>
                    <a:pt x="313466" y="379825"/>
                  </a:lnTo>
                  <a:lnTo>
                    <a:pt x="317920" y="381471"/>
                  </a:lnTo>
                  <a:lnTo>
                    <a:pt x="332545" y="38476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7"/>
            <p:cNvSpPr/>
            <p:nvPr/>
          </p:nvSpPr>
          <p:spPr>
            <a:xfrm>
              <a:off x="6200775" y="3531870"/>
              <a:ext cx="240030" cy="291466"/>
            </a:xfrm>
            <a:custGeom>
              <a:avLst/>
              <a:gdLst/>
              <a:ahLst/>
              <a:cxnLst/>
              <a:rect l="0" t="0" r="0" b="0"/>
              <a:pathLst>
                <a:path w="240030" h="291466">
                  <a:moveTo>
                    <a:pt x="0" y="0"/>
                  </a:moveTo>
                  <a:lnTo>
                    <a:pt x="9102" y="13652"/>
                  </a:lnTo>
                  <a:lnTo>
                    <a:pt x="13687" y="18626"/>
                  </a:lnTo>
                  <a:lnTo>
                    <a:pt x="18650" y="22895"/>
                  </a:lnTo>
                  <a:lnTo>
                    <a:pt x="23863" y="26693"/>
                  </a:lnTo>
                  <a:lnTo>
                    <a:pt x="30196" y="33036"/>
                  </a:lnTo>
                  <a:lnTo>
                    <a:pt x="37276" y="41073"/>
                  </a:lnTo>
                  <a:lnTo>
                    <a:pt x="44853" y="50242"/>
                  </a:lnTo>
                  <a:lnTo>
                    <a:pt x="51809" y="58260"/>
                  </a:lnTo>
                  <a:lnTo>
                    <a:pt x="58352" y="65510"/>
                  </a:lnTo>
                  <a:lnTo>
                    <a:pt x="70701" y="78645"/>
                  </a:lnTo>
                  <a:lnTo>
                    <a:pt x="82540" y="90833"/>
                  </a:lnTo>
                  <a:lnTo>
                    <a:pt x="88364" y="97703"/>
                  </a:lnTo>
                  <a:lnTo>
                    <a:pt x="94152" y="105140"/>
                  </a:lnTo>
                  <a:lnTo>
                    <a:pt x="99915" y="112956"/>
                  </a:lnTo>
                  <a:lnTo>
                    <a:pt x="111399" y="129260"/>
                  </a:lnTo>
                  <a:lnTo>
                    <a:pt x="117128" y="137608"/>
                  </a:lnTo>
                  <a:lnTo>
                    <a:pt x="138734" y="172284"/>
                  </a:lnTo>
                  <a:lnTo>
                    <a:pt x="152497" y="194866"/>
                  </a:lnTo>
                  <a:lnTo>
                    <a:pt x="163577" y="210873"/>
                  </a:lnTo>
                  <a:lnTo>
                    <a:pt x="172868" y="222497"/>
                  </a:lnTo>
                  <a:lnTo>
                    <a:pt x="180968" y="231199"/>
                  </a:lnTo>
                  <a:lnTo>
                    <a:pt x="187321" y="238905"/>
                  </a:lnTo>
                  <a:lnTo>
                    <a:pt x="192508" y="245947"/>
                  </a:lnTo>
                  <a:lnTo>
                    <a:pt x="196918" y="252547"/>
                  </a:lnTo>
                  <a:lnTo>
                    <a:pt x="201764" y="258852"/>
                  </a:lnTo>
                  <a:lnTo>
                    <a:pt x="206899" y="264961"/>
                  </a:lnTo>
                  <a:lnTo>
                    <a:pt x="212228" y="270938"/>
                  </a:lnTo>
                  <a:lnTo>
                    <a:pt x="217685" y="275875"/>
                  </a:lnTo>
                  <a:lnTo>
                    <a:pt x="223228" y="280119"/>
                  </a:lnTo>
                  <a:lnTo>
                    <a:pt x="240029" y="29146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8"/>
            <p:cNvSpPr/>
            <p:nvPr/>
          </p:nvSpPr>
          <p:spPr>
            <a:xfrm>
              <a:off x="6243637" y="3566160"/>
              <a:ext cx="188596" cy="231458"/>
            </a:xfrm>
            <a:custGeom>
              <a:avLst/>
              <a:gdLst/>
              <a:ahLst/>
              <a:cxnLst/>
              <a:rect l="0" t="0" r="0" b="0"/>
              <a:pathLst>
                <a:path w="188596" h="231458">
                  <a:moveTo>
                    <a:pt x="188595" y="0"/>
                  </a:moveTo>
                  <a:lnTo>
                    <a:pt x="184045" y="0"/>
                  </a:lnTo>
                  <a:lnTo>
                    <a:pt x="182704" y="1905"/>
                  </a:lnTo>
                  <a:lnTo>
                    <a:pt x="181214" y="9101"/>
                  </a:lnTo>
                  <a:lnTo>
                    <a:pt x="178912" y="13687"/>
                  </a:lnTo>
                  <a:lnTo>
                    <a:pt x="175472" y="18650"/>
                  </a:lnTo>
                  <a:lnTo>
                    <a:pt x="171274" y="23863"/>
                  </a:lnTo>
                  <a:lnTo>
                    <a:pt x="138061" y="63056"/>
                  </a:lnTo>
                  <a:lnTo>
                    <a:pt x="118193" y="85492"/>
                  </a:lnTo>
                  <a:lnTo>
                    <a:pt x="103013" y="101814"/>
                  </a:lnTo>
                  <a:lnTo>
                    <a:pt x="83757" y="121713"/>
                  </a:lnTo>
                  <a:lnTo>
                    <a:pt x="37182" y="168547"/>
                  </a:lnTo>
                  <a:lnTo>
                    <a:pt x="32408" y="174277"/>
                  </a:lnTo>
                  <a:lnTo>
                    <a:pt x="28273" y="180002"/>
                  </a:lnTo>
                  <a:lnTo>
                    <a:pt x="24564" y="185724"/>
                  </a:lnTo>
                  <a:lnTo>
                    <a:pt x="21138" y="190491"/>
                  </a:lnTo>
                  <a:lnTo>
                    <a:pt x="17902" y="194621"/>
                  </a:lnTo>
                  <a:lnTo>
                    <a:pt x="14793" y="198327"/>
                  </a:lnTo>
                  <a:lnTo>
                    <a:pt x="11767" y="202703"/>
                  </a:lnTo>
                  <a:lnTo>
                    <a:pt x="8797" y="207525"/>
                  </a:lnTo>
                  <a:lnTo>
                    <a:pt x="5864" y="212645"/>
                  </a:lnTo>
                  <a:lnTo>
                    <a:pt x="3909" y="217011"/>
                  </a:lnTo>
                  <a:lnTo>
                    <a:pt x="2607" y="220874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9"/>
            <p:cNvSpPr/>
            <p:nvPr/>
          </p:nvSpPr>
          <p:spPr>
            <a:xfrm>
              <a:off x="6586537" y="3531870"/>
              <a:ext cx="42864" cy="265748"/>
            </a:xfrm>
            <a:custGeom>
              <a:avLst/>
              <a:gdLst/>
              <a:ahLst/>
              <a:cxnLst/>
              <a:rect l="0" t="0" r="0" b="0"/>
              <a:pathLst>
                <a:path w="42864" h="265748">
                  <a:moveTo>
                    <a:pt x="0" y="0"/>
                  </a:moveTo>
                  <a:lnTo>
                    <a:pt x="4551" y="9101"/>
                  </a:lnTo>
                  <a:lnTo>
                    <a:pt x="6844" y="15592"/>
                  </a:lnTo>
                  <a:lnTo>
                    <a:pt x="9326" y="23730"/>
                  </a:lnTo>
                  <a:lnTo>
                    <a:pt x="11932" y="32965"/>
                  </a:lnTo>
                  <a:lnTo>
                    <a:pt x="14622" y="41026"/>
                  </a:lnTo>
                  <a:lnTo>
                    <a:pt x="17368" y="48306"/>
                  </a:lnTo>
                  <a:lnTo>
                    <a:pt x="20151" y="55064"/>
                  </a:lnTo>
                  <a:lnTo>
                    <a:pt x="22007" y="61474"/>
                  </a:lnTo>
                  <a:lnTo>
                    <a:pt x="23244" y="67653"/>
                  </a:lnTo>
                  <a:lnTo>
                    <a:pt x="24068" y="73676"/>
                  </a:lnTo>
                  <a:lnTo>
                    <a:pt x="24618" y="83407"/>
                  </a:lnTo>
                  <a:lnTo>
                    <a:pt x="25229" y="109460"/>
                  </a:lnTo>
                  <a:lnTo>
                    <a:pt x="26344" y="121550"/>
                  </a:lnTo>
                  <a:lnTo>
                    <a:pt x="28041" y="132469"/>
                  </a:lnTo>
                  <a:lnTo>
                    <a:pt x="30124" y="142605"/>
                  </a:lnTo>
                  <a:lnTo>
                    <a:pt x="31512" y="151267"/>
                  </a:lnTo>
                  <a:lnTo>
                    <a:pt x="32438" y="158947"/>
                  </a:lnTo>
                  <a:lnTo>
                    <a:pt x="33055" y="165972"/>
                  </a:lnTo>
                  <a:lnTo>
                    <a:pt x="33467" y="175418"/>
                  </a:lnTo>
                  <a:lnTo>
                    <a:pt x="33924" y="198613"/>
                  </a:lnTo>
                  <a:lnTo>
                    <a:pt x="34999" y="209561"/>
                  </a:lnTo>
                  <a:lnTo>
                    <a:pt x="36668" y="219718"/>
                  </a:lnTo>
                  <a:lnTo>
                    <a:pt x="38733" y="229346"/>
                  </a:lnTo>
                  <a:lnTo>
                    <a:pt x="40109" y="237669"/>
                  </a:lnTo>
                  <a:lnTo>
                    <a:pt x="41027" y="245124"/>
                  </a:lnTo>
                  <a:lnTo>
                    <a:pt x="42863" y="26574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0"/>
            <p:cNvSpPr/>
            <p:nvPr/>
          </p:nvSpPr>
          <p:spPr>
            <a:xfrm>
              <a:off x="6509384" y="3643312"/>
              <a:ext cx="274322" cy="25718"/>
            </a:xfrm>
            <a:custGeom>
              <a:avLst/>
              <a:gdLst/>
              <a:ahLst/>
              <a:cxnLst/>
              <a:rect l="0" t="0" r="0" b="0"/>
              <a:pathLst>
                <a:path w="274322" h="25718">
                  <a:moveTo>
                    <a:pt x="0" y="25717"/>
                  </a:moveTo>
                  <a:lnTo>
                    <a:pt x="18204" y="25717"/>
                  </a:lnTo>
                  <a:lnTo>
                    <a:pt x="25471" y="24765"/>
                  </a:lnTo>
                  <a:lnTo>
                    <a:pt x="32221" y="23178"/>
                  </a:lnTo>
                  <a:lnTo>
                    <a:pt x="38626" y="21167"/>
                  </a:lnTo>
                  <a:lnTo>
                    <a:pt x="45753" y="19826"/>
                  </a:lnTo>
                  <a:lnTo>
                    <a:pt x="53362" y="18933"/>
                  </a:lnTo>
                  <a:lnTo>
                    <a:pt x="61293" y="18337"/>
                  </a:lnTo>
                  <a:lnTo>
                    <a:pt x="68485" y="17940"/>
                  </a:lnTo>
                  <a:lnTo>
                    <a:pt x="81555" y="17498"/>
                  </a:lnTo>
                  <a:lnTo>
                    <a:pt x="104175" y="17250"/>
                  </a:lnTo>
                  <a:lnTo>
                    <a:pt x="112313" y="16263"/>
                  </a:lnTo>
                  <a:lnTo>
                    <a:pt x="120595" y="14652"/>
                  </a:lnTo>
                  <a:lnTo>
                    <a:pt x="128975" y="12625"/>
                  </a:lnTo>
                  <a:lnTo>
                    <a:pt x="148849" y="10322"/>
                  </a:lnTo>
                  <a:lnTo>
                    <a:pt x="274321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1"/>
            <p:cNvSpPr/>
            <p:nvPr/>
          </p:nvSpPr>
          <p:spPr>
            <a:xfrm>
              <a:off x="6895156" y="3523297"/>
              <a:ext cx="42854" cy="265749"/>
            </a:xfrm>
            <a:custGeom>
              <a:avLst/>
              <a:gdLst/>
              <a:ahLst/>
              <a:cxnLst/>
              <a:rect l="0" t="0" r="0" b="0"/>
              <a:pathLst>
                <a:path w="42854" h="265749">
                  <a:moveTo>
                    <a:pt x="8563" y="0"/>
                  </a:moveTo>
                  <a:lnTo>
                    <a:pt x="4012" y="0"/>
                  </a:lnTo>
                  <a:lnTo>
                    <a:pt x="2672" y="953"/>
                  </a:lnTo>
                  <a:lnTo>
                    <a:pt x="1778" y="2540"/>
                  </a:lnTo>
                  <a:lnTo>
                    <a:pt x="786" y="6844"/>
                  </a:lnTo>
                  <a:lnTo>
                    <a:pt x="345" y="11932"/>
                  </a:lnTo>
                  <a:lnTo>
                    <a:pt x="148" y="19908"/>
                  </a:lnTo>
                  <a:lnTo>
                    <a:pt x="0" y="91387"/>
                  </a:lnTo>
                  <a:lnTo>
                    <a:pt x="950" y="99977"/>
                  </a:lnTo>
                  <a:lnTo>
                    <a:pt x="2536" y="107609"/>
                  </a:lnTo>
                  <a:lnTo>
                    <a:pt x="4545" y="114601"/>
                  </a:lnTo>
                  <a:lnTo>
                    <a:pt x="5884" y="122121"/>
                  </a:lnTo>
                  <a:lnTo>
                    <a:pt x="6777" y="129992"/>
                  </a:lnTo>
                  <a:lnTo>
                    <a:pt x="7373" y="138096"/>
                  </a:lnTo>
                  <a:lnTo>
                    <a:pt x="8723" y="146356"/>
                  </a:lnTo>
                  <a:lnTo>
                    <a:pt x="10574" y="154721"/>
                  </a:lnTo>
                  <a:lnTo>
                    <a:pt x="12762" y="163155"/>
                  </a:lnTo>
                  <a:lnTo>
                    <a:pt x="14220" y="170682"/>
                  </a:lnTo>
                  <a:lnTo>
                    <a:pt x="15192" y="177606"/>
                  </a:lnTo>
                  <a:lnTo>
                    <a:pt x="15840" y="184127"/>
                  </a:lnTo>
                  <a:lnTo>
                    <a:pt x="18177" y="194189"/>
                  </a:lnTo>
                  <a:lnTo>
                    <a:pt x="21640" y="206612"/>
                  </a:lnTo>
                  <a:lnTo>
                    <a:pt x="25854" y="220608"/>
                  </a:lnTo>
                  <a:lnTo>
                    <a:pt x="28663" y="230892"/>
                  </a:lnTo>
                  <a:lnTo>
                    <a:pt x="30535" y="238701"/>
                  </a:lnTo>
                  <a:lnTo>
                    <a:pt x="31783" y="244859"/>
                  </a:lnTo>
                  <a:lnTo>
                    <a:pt x="33569" y="249917"/>
                  </a:lnTo>
                  <a:lnTo>
                    <a:pt x="35711" y="254241"/>
                  </a:lnTo>
                  <a:lnTo>
                    <a:pt x="42853" y="26574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2"/>
            <p:cNvSpPr/>
            <p:nvPr/>
          </p:nvSpPr>
          <p:spPr>
            <a:xfrm>
              <a:off x="7026617" y="3420427"/>
              <a:ext cx="159743" cy="325712"/>
            </a:xfrm>
            <a:custGeom>
              <a:avLst/>
              <a:gdLst/>
              <a:ahLst/>
              <a:cxnLst/>
              <a:rect l="0" t="0" r="0" b="0"/>
              <a:pathLst>
                <a:path w="159743" h="325712">
                  <a:moveTo>
                    <a:pt x="82842" y="77152"/>
                  </a:moveTo>
                  <a:lnTo>
                    <a:pt x="94774" y="53290"/>
                  </a:lnTo>
                  <a:lnTo>
                    <a:pt x="97671" y="44957"/>
                  </a:lnTo>
                  <a:lnTo>
                    <a:pt x="99301" y="34910"/>
                  </a:lnTo>
                  <a:lnTo>
                    <a:pt x="99530" y="31846"/>
                  </a:lnTo>
                  <a:lnTo>
                    <a:pt x="98731" y="30756"/>
                  </a:lnTo>
                  <a:lnTo>
                    <a:pt x="97245" y="30982"/>
                  </a:lnTo>
                  <a:lnTo>
                    <a:pt x="95301" y="32084"/>
                  </a:lnTo>
                  <a:lnTo>
                    <a:pt x="92101" y="32819"/>
                  </a:lnTo>
                  <a:lnTo>
                    <a:pt x="88062" y="33310"/>
                  </a:lnTo>
                  <a:lnTo>
                    <a:pt x="83465" y="33636"/>
                  </a:lnTo>
                  <a:lnTo>
                    <a:pt x="79448" y="34807"/>
                  </a:lnTo>
                  <a:lnTo>
                    <a:pt x="75816" y="36540"/>
                  </a:lnTo>
                  <a:lnTo>
                    <a:pt x="72444" y="38647"/>
                  </a:lnTo>
                  <a:lnTo>
                    <a:pt x="69242" y="41005"/>
                  </a:lnTo>
                  <a:lnTo>
                    <a:pt x="66156" y="43529"/>
                  </a:lnTo>
                  <a:lnTo>
                    <a:pt x="63146" y="46164"/>
                  </a:lnTo>
                  <a:lnTo>
                    <a:pt x="59234" y="48874"/>
                  </a:lnTo>
                  <a:lnTo>
                    <a:pt x="54721" y="51633"/>
                  </a:lnTo>
                  <a:lnTo>
                    <a:pt x="49807" y="54424"/>
                  </a:lnTo>
                  <a:lnTo>
                    <a:pt x="45579" y="58190"/>
                  </a:lnTo>
                  <a:lnTo>
                    <a:pt x="41808" y="62606"/>
                  </a:lnTo>
                  <a:lnTo>
                    <a:pt x="38341" y="67455"/>
                  </a:lnTo>
                  <a:lnTo>
                    <a:pt x="35077" y="71640"/>
                  </a:lnTo>
                  <a:lnTo>
                    <a:pt x="31949" y="75382"/>
                  </a:lnTo>
                  <a:lnTo>
                    <a:pt x="28912" y="78830"/>
                  </a:lnTo>
                  <a:lnTo>
                    <a:pt x="22996" y="85200"/>
                  </a:lnTo>
                  <a:lnTo>
                    <a:pt x="20085" y="88233"/>
                  </a:lnTo>
                  <a:lnTo>
                    <a:pt x="16239" y="94065"/>
                  </a:lnTo>
                  <a:lnTo>
                    <a:pt x="11771" y="101762"/>
                  </a:lnTo>
                  <a:lnTo>
                    <a:pt x="6886" y="110704"/>
                  </a:lnTo>
                  <a:lnTo>
                    <a:pt x="3630" y="117618"/>
                  </a:lnTo>
                  <a:lnTo>
                    <a:pt x="1459" y="123179"/>
                  </a:lnTo>
                  <a:lnTo>
                    <a:pt x="13" y="127840"/>
                  </a:lnTo>
                  <a:lnTo>
                    <a:pt x="0" y="133804"/>
                  </a:lnTo>
                  <a:lnTo>
                    <a:pt x="944" y="140638"/>
                  </a:lnTo>
                  <a:lnTo>
                    <a:pt x="2526" y="148051"/>
                  </a:lnTo>
                  <a:lnTo>
                    <a:pt x="4533" y="153946"/>
                  </a:lnTo>
                  <a:lnTo>
                    <a:pt x="9303" y="163035"/>
                  </a:lnTo>
                  <a:lnTo>
                    <a:pt x="12861" y="166793"/>
                  </a:lnTo>
                  <a:lnTo>
                    <a:pt x="17139" y="170250"/>
                  </a:lnTo>
                  <a:lnTo>
                    <a:pt x="21895" y="173508"/>
                  </a:lnTo>
                  <a:lnTo>
                    <a:pt x="27923" y="178537"/>
                  </a:lnTo>
                  <a:lnTo>
                    <a:pt x="34800" y="184747"/>
                  </a:lnTo>
                  <a:lnTo>
                    <a:pt x="42242" y="191745"/>
                  </a:lnTo>
                  <a:lnTo>
                    <a:pt x="51013" y="198315"/>
                  </a:lnTo>
                  <a:lnTo>
                    <a:pt x="60670" y="204600"/>
                  </a:lnTo>
                  <a:lnTo>
                    <a:pt x="70918" y="210695"/>
                  </a:lnTo>
                  <a:lnTo>
                    <a:pt x="80608" y="217616"/>
                  </a:lnTo>
                  <a:lnTo>
                    <a:pt x="89926" y="225087"/>
                  </a:lnTo>
                  <a:lnTo>
                    <a:pt x="98995" y="232926"/>
                  </a:lnTo>
                  <a:lnTo>
                    <a:pt x="107898" y="241009"/>
                  </a:lnTo>
                  <a:lnTo>
                    <a:pt x="132177" y="264132"/>
                  </a:lnTo>
                  <a:lnTo>
                    <a:pt x="142233" y="273920"/>
                  </a:lnTo>
                  <a:lnTo>
                    <a:pt x="145297" y="277863"/>
                  </a:lnTo>
                  <a:lnTo>
                    <a:pt x="148700" y="284785"/>
                  </a:lnTo>
                  <a:lnTo>
                    <a:pt x="150616" y="294036"/>
                  </a:lnTo>
                  <a:lnTo>
                    <a:pt x="151184" y="302810"/>
                  </a:lnTo>
                  <a:lnTo>
                    <a:pt x="150310" y="305696"/>
                  </a:lnTo>
                  <a:lnTo>
                    <a:pt x="146801" y="311442"/>
                  </a:lnTo>
                  <a:lnTo>
                    <a:pt x="142066" y="317171"/>
                  </a:lnTo>
                  <a:lnTo>
                    <a:pt x="139470" y="320033"/>
                  </a:lnTo>
                  <a:lnTo>
                    <a:pt x="136786" y="321940"/>
                  </a:lnTo>
                  <a:lnTo>
                    <a:pt x="134045" y="323212"/>
                  </a:lnTo>
                  <a:lnTo>
                    <a:pt x="131265" y="324059"/>
                  </a:lnTo>
                  <a:lnTo>
                    <a:pt x="128459" y="324625"/>
                  </a:lnTo>
                  <a:lnTo>
                    <a:pt x="125637" y="325002"/>
                  </a:lnTo>
                  <a:lnTo>
                    <a:pt x="122802" y="325253"/>
                  </a:lnTo>
                  <a:lnTo>
                    <a:pt x="119008" y="325420"/>
                  </a:lnTo>
                  <a:lnTo>
                    <a:pt x="105517" y="325656"/>
                  </a:lnTo>
                  <a:lnTo>
                    <a:pt x="98317" y="325711"/>
                  </a:lnTo>
                  <a:lnTo>
                    <a:pt x="94111" y="324773"/>
                  </a:lnTo>
                  <a:lnTo>
                    <a:pt x="89402" y="323196"/>
                  </a:lnTo>
                  <a:lnTo>
                    <a:pt x="84359" y="321191"/>
                  </a:lnTo>
                  <a:lnTo>
                    <a:pt x="80043" y="318902"/>
                  </a:lnTo>
                  <a:lnTo>
                    <a:pt x="76214" y="316424"/>
                  </a:lnTo>
                  <a:lnTo>
                    <a:pt x="72709" y="313819"/>
                  </a:lnTo>
                  <a:lnTo>
                    <a:pt x="69419" y="310178"/>
                  </a:lnTo>
                  <a:lnTo>
                    <a:pt x="66274" y="305845"/>
                  </a:lnTo>
                  <a:lnTo>
                    <a:pt x="63223" y="301052"/>
                  </a:lnTo>
                  <a:lnTo>
                    <a:pt x="59286" y="294047"/>
                  </a:lnTo>
                  <a:lnTo>
                    <a:pt x="49830" y="276102"/>
                  </a:lnTo>
                  <a:lnTo>
                    <a:pt x="47500" y="267888"/>
                  </a:lnTo>
                  <a:lnTo>
                    <a:pt x="46898" y="260507"/>
                  </a:lnTo>
                  <a:lnTo>
                    <a:pt x="47450" y="253682"/>
                  </a:lnTo>
                  <a:lnTo>
                    <a:pt x="47817" y="246273"/>
                  </a:lnTo>
                  <a:lnTo>
                    <a:pt x="48226" y="230423"/>
                  </a:lnTo>
                  <a:lnTo>
                    <a:pt x="49287" y="222195"/>
                  </a:lnTo>
                  <a:lnTo>
                    <a:pt x="50947" y="213853"/>
                  </a:lnTo>
                  <a:lnTo>
                    <a:pt x="53007" y="205433"/>
                  </a:lnTo>
                  <a:lnTo>
                    <a:pt x="56285" y="196963"/>
                  </a:lnTo>
                  <a:lnTo>
                    <a:pt x="60375" y="188459"/>
                  </a:lnTo>
                  <a:lnTo>
                    <a:pt x="65007" y="179932"/>
                  </a:lnTo>
                  <a:lnTo>
                    <a:pt x="69047" y="170437"/>
                  </a:lnTo>
                  <a:lnTo>
                    <a:pt x="72693" y="160297"/>
                  </a:lnTo>
                  <a:lnTo>
                    <a:pt x="76077" y="149727"/>
                  </a:lnTo>
                  <a:lnTo>
                    <a:pt x="80237" y="139823"/>
                  </a:lnTo>
                  <a:lnTo>
                    <a:pt x="84916" y="130363"/>
                  </a:lnTo>
                  <a:lnTo>
                    <a:pt x="89940" y="121199"/>
                  </a:lnTo>
                  <a:lnTo>
                    <a:pt x="95194" y="112232"/>
                  </a:lnTo>
                  <a:lnTo>
                    <a:pt x="106112" y="94648"/>
                  </a:lnTo>
                  <a:lnTo>
                    <a:pt x="113596" y="85007"/>
                  </a:lnTo>
                  <a:lnTo>
                    <a:pt x="122394" y="74768"/>
                  </a:lnTo>
                  <a:lnTo>
                    <a:pt x="132070" y="64133"/>
                  </a:lnTo>
                  <a:lnTo>
                    <a:pt x="139474" y="55138"/>
                  </a:lnTo>
                  <a:lnTo>
                    <a:pt x="145362" y="47236"/>
                  </a:lnTo>
                  <a:lnTo>
                    <a:pt x="150240" y="40063"/>
                  </a:lnTo>
                  <a:lnTo>
                    <a:pt x="153492" y="34329"/>
                  </a:lnTo>
                  <a:lnTo>
                    <a:pt x="157104" y="25418"/>
                  </a:lnTo>
                  <a:lnTo>
                    <a:pt x="158711" y="18282"/>
                  </a:lnTo>
                  <a:lnTo>
                    <a:pt x="159614" y="8910"/>
                  </a:lnTo>
                  <a:lnTo>
                    <a:pt x="159742" y="5940"/>
                  </a:lnTo>
                  <a:lnTo>
                    <a:pt x="158873" y="3960"/>
                  </a:lnTo>
                  <a:lnTo>
                    <a:pt x="157342" y="2640"/>
                  </a:lnTo>
                  <a:lnTo>
                    <a:pt x="155369" y="1760"/>
                  </a:lnTo>
                  <a:lnTo>
                    <a:pt x="150637" y="782"/>
                  </a:lnTo>
                  <a:lnTo>
                    <a:pt x="134277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3"/>
            <p:cNvSpPr/>
            <p:nvPr/>
          </p:nvSpPr>
          <p:spPr>
            <a:xfrm>
              <a:off x="7332344" y="3531870"/>
              <a:ext cx="248604" cy="8573"/>
            </a:xfrm>
            <a:custGeom>
              <a:avLst/>
              <a:gdLst/>
              <a:ahLst/>
              <a:cxnLst/>
              <a:rect l="0" t="0" r="0" b="0"/>
              <a:pathLst>
                <a:path w="248604" h="8573">
                  <a:moveTo>
                    <a:pt x="0" y="8572"/>
                  </a:moveTo>
                  <a:lnTo>
                    <a:pt x="22755" y="4021"/>
                  </a:lnTo>
                  <a:lnTo>
                    <a:pt x="32314" y="2680"/>
                  </a:lnTo>
                  <a:lnTo>
                    <a:pt x="41546" y="1787"/>
                  </a:lnTo>
                  <a:lnTo>
                    <a:pt x="50558" y="1191"/>
                  </a:lnTo>
                  <a:lnTo>
                    <a:pt x="65650" y="529"/>
                  </a:lnTo>
                  <a:lnTo>
                    <a:pt x="79661" y="235"/>
                  </a:lnTo>
                  <a:lnTo>
                    <a:pt x="24860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4"/>
            <p:cNvSpPr/>
            <p:nvPr/>
          </p:nvSpPr>
          <p:spPr>
            <a:xfrm>
              <a:off x="7418069" y="3591877"/>
              <a:ext cx="308612" cy="25713"/>
            </a:xfrm>
            <a:custGeom>
              <a:avLst/>
              <a:gdLst/>
              <a:ahLst/>
              <a:cxnLst/>
              <a:rect l="0" t="0" r="0" b="0"/>
              <a:pathLst>
                <a:path w="308612" h="25713">
                  <a:moveTo>
                    <a:pt x="0" y="8573"/>
                  </a:moveTo>
                  <a:lnTo>
                    <a:pt x="0" y="17674"/>
                  </a:lnTo>
                  <a:lnTo>
                    <a:pt x="954" y="20355"/>
                  </a:lnTo>
                  <a:lnTo>
                    <a:pt x="2541" y="22143"/>
                  </a:lnTo>
                  <a:lnTo>
                    <a:pt x="4552" y="23334"/>
                  </a:lnTo>
                  <a:lnTo>
                    <a:pt x="7797" y="24129"/>
                  </a:lnTo>
                  <a:lnTo>
                    <a:pt x="11865" y="24658"/>
                  </a:lnTo>
                  <a:lnTo>
                    <a:pt x="21466" y="25247"/>
                  </a:lnTo>
                  <a:lnTo>
                    <a:pt x="32084" y="25508"/>
                  </a:lnTo>
                  <a:lnTo>
                    <a:pt x="119475" y="25712"/>
                  </a:lnTo>
                  <a:lnTo>
                    <a:pt x="131085" y="24761"/>
                  </a:lnTo>
                  <a:lnTo>
                    <a:pt x="144540" y="23175"/>
                  </a:lnTo>
                  <a:lnTo>
                    <a:pt x="159225" y="21165"/>
                  </a:lnTo>
                  <a:lnTo>
                    <a:pt x="171873" y="19825"/>
                  </a:lnTo>
                  <a:lnTo>
                    <a:pt x="183163" y="18932"/>
                  </a:lnTo>
                  <a:lnTo>
                    <a:pt x="193546" y="18336"/>
                  </a:lnTo>
                  <a:lnTo>
                    <a:pt x="203326" y="16987"/>
                  </a:lnTo>
                  <a:lnTo>
                    <a:pt x="212703" y="15135"/>
                  </a:lnTo>
                  <a:lnTo>
                    <a:pt x="221812" y="12947"/>
                  </a:lnTo>
                  <a:lnTo>
                    <a:pt x="231695" y="11489"/>
                  </a:lnTo>
                  <a:lnTo>
                    <a:pt x="242094" y="10517"/>
                  </a:lnTo>
                  <a:lnTo>
                    <a:pt x="252836" y="9869"/>
                  </a:lnTo>
                  <a:lnTo>
                    <a:pt x="263807" y="8484"/>
                  </a:lnTo>
                  <a:lnTo>
                    <a:pt x="274932" y="6609"/>
                  </a:lnTo>
                  <a:lnTo>
                    <a:pt x="308611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5"/>
            <p:cNvSpPr/>
            <p:nvPr/>
          </p:nvSpPr>
          <p:spPr>
            <a:xfrm>
              <a:off x="7735296" y="3446145"/>
              <a:ext cx="239987" cy="188596"/>
            </a:xfrm>
            <a:custGeom>
              <a:avLst/>
              <a:gdLst/>
              <a:ahLst/>
              <a:cxnLst/>
              <a:rect l="0" t="0" r="0" b="0"/>
              <a:pathLst>
                <a:path w="239987" h="188596">
                  <a:moveTo>
                    <a:pt x="77109" y="0"/>
                  </a:moveTo>
                  <a:lnTo>
                    <a:pt x="63456" y="4550"/>
                  </a:lnTo>
                  <a:lnTo>
                    <a:pt x="58482" y="6844"/>
                  </a:lnTo>
                  <a:lnTo>
                    <a:pt x="54213" y="9325"/>
                  </a:lnTo>
                  <a:lnTo>
                    <a:pt x="50415" y="11931"/>
                  </a:lnTo>
                  <a:lnTo>
                    <a:pt x="46931" y="15574"/>
                  </a:lnTo>
                  <a:lnTo>
                    <a:pt x="43654" y="19908"/>
                  </a:lnTo>
                  <a:lnTo>
                    <a:pt x="40519" y="24702"/>
                  </a:lnTo>
                  <a:lnTo>
                    <a:pt x="37476" y="29803"/>
                  </a:lnTo>
                  <a:lnTo>
                    <a:pt x="34494" y="35108"/>
                  </a:lnTo>
                  <a:lnTo>
                    <a:pt x="28641" y="46084"/>
                  </a:lnTo>
                  <a:lnTo>
                    <a:pt x="5675" y="91454"/>
                  </a:lnTo>
                  <a:lnTo>
                    <a:pt x="3769" y="97164"/>
                  </a:lnTo>
                  <a:lnTo>
                    <a:pt x="2498" y="102876"/>
                  </a:lnTo>
                  <a:lnTo>
                    <a:pt x="1651" y="108589"/>
                  </a:lnTo>
                  <a:lnTo>
                    <a:pt x="1086" y="113350"/>
                  </a:lnTo>
                  <a:lnTo>
                    <a:pt x="710" y="117477"/>
                  </a:lnTo>
                  <a:lnTo>
                    <a:pt x="458" y="121180"/>
                  </a:lnTo>
                  <a:lnTo>
                    <a:pt x="291" y="125554"/>
                  </a:lnTo>
                  <a:lnTo>
                    <a:pt x="0" y="142699"/>
                  </a:lnTo>
                  <a:lnTo>
                    <a:pt x="938" y="144662"/>
                  </a:lnTo>
                  <a:lnTo>
                    <a:pt x="4520" y="149384"/>
                  </a:lnTo>
                  <a:lnTo>
                    <a:pt x="6808" y="151024"/>
                  </a:lnTo>
                  <a:lnTo>
                    <a:pt x="11891" y="152846"/>
                  </a:lnTo>
                  <a:lnTo>
                    <a:pt x="15533" y="153333"/>
                  </a:lnTo>
                  <a:lnTo>
                    <a:pt x="19866" y="153656"/>
                  </a:lnTo>
                  <a:lnTo>
                    <a:pt x="28807" y="154017"/>
                  </a:lnTo>
                  <a:lnTo>
                    <a:pt x="35956" y="154177"/>
                  </a:lnTo>
                  <a:lnTo>
                    <a:pt x="49887" y="154267"/>
                  </a:lnTo>
                  <a:lnTo>
                    <a:pt x="55151" y="153327"/>
                  </a:lnTo>
                  <a:lnTo>
                    <a:pt x="60565" y="151748"/>
                  </a:lnTo>
                  <a:lnTo>
                    <a:pt x="66080" y="149743"/>
                  </a:lnTo>
                  <a:lnTo>
                    <a:pt x="71661" y="148406"/>
                  </a:lnTo>
                  <a:lnTo>
                    <a:pt x="77287" y="147515"/>
                  </a:lnTo>
                  <a:lnTo>
                    <a:pt x="82943" y="146920"/>
                  </a:lnTo>
                  <a:lnTo>
                    <a:pt x="93380" y="147477"/>
                  </a:lnTo>
                  <a:lnTo>
                    <a:pt x="107006" y="148800"/>
                  </a:lnTo>
                  <a:lnTo>
                    <a:pt x="122758" y="150635"/>
                  </a:lnTo>
                  <a:lnTo>
                    <a:pt x="135164" y="151858"/>
                  </a:lnTo>
                  <a:lnTo>
                    <a:pt x="145340" y="152674"/>
                  </a:lnTo>
                  <a:lnTo>
                    <a:pt x="154029" y="153217"/>
                  </a:lnTo>
                  <a:lnTo>
                    <a:pt x="161726" y="154532"/>
                  </a:lnTo>
                  <a:lnTo>
                    <a:pt x="168763" y="156361"/>
                  </a:lnTo>
                  <a:lnTo>
                    <a:pt x="175359" y="158533"/>
                  </a:lnTo>
                  <a:lnTo>
                    <a:pt x="180709" y="159981"/>
                  </a:lnTo>
                  <a:lnTo>
                    <a:pt x="185228" y="160947"/>
                  </a:lnTo>
                  <a:lnTo>
                    <a:pt x="189193" y="161590"/>
                  </a:lnTo>
                  <a:lnTo>
                    <a:pt x="193741" y="162971"/>
                  </a:lnTo>
                  <a:lnTo>
                    <a:pt x="198679" y="164845"/>
                  </a:lnTo>
                  <a:lnTo>
                    <a:pt x="203875" y="167047"/>
                  </a:lnTo>
                  <a:lnTo>
                    <a:pt x="214729" y="172033"/>
                  </a:lnTo>
                  <a:lnTo>
                    <a:pt x="220291" y="174696"/>
                  </a:lnTo>
                  <a:lnTo>
                    <a:pt x="224951" y="176471"/>
                  </a:lnTo>
                  <a:lnTo>
                    <a:pt x="229010" y="177655"/>
                  </a:lnTo>
                  <a:lnTo>
                    <a:pt x="239986" y="18859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6"/>
            <p:cNvSpPr/>
            <p:nvPr/>
          </p:nvSpPr>
          <p:spPr>
            <a:xfrm>
              <a:off x="7906702" y="3429000"/>
              <a:ext cx="17146" cy="377191"/>
            </a:xfrm>
            <a:custGeom>
              <a:avLst/>
              <a:gdLst/>
              <a:ahLst/>
              <a:cxnLst/>
              <a:rect l="0" t="0" r="0" b="0"/>
              <a:pathLst>
                <a:path w="17146" h="377191">
                  <a:moveTo>
                    <a:pt x="17145" y="0"/>
                  </a:moveTo>
                  <a:lnTo>
                    <a:pt x="17145" y="9101"/>
                  </a:lnTo>
                  <a:lnTo>
                    <a:pt x="16193" y="15592"/>
                  </a:lnTo>
                  <a:lnTo>
                    <a:pt x="14605" y="23730"/>
                  </a:lnTo>
                  <a:lnTo>
                    <a:pt x="12594" y="32965"/>
                  </a:lnTo>
                  <a:lnTo>
                    <a:pt x="11254" y="41979"/>
                  </a:lnTo>
                  <a:lnTo>
                    <a:pt x="10360" y="50846"/>
                  </a:lnTo>
                  <a:lnTo>
                    <a:pt x="9765" y="59614"/>
                  </a:lnTo>
                  <a:lnTo>
                    <a:pt x="9367" y="68318"/>
                  </a:lnTo>
                  <a:lnTo>
                    <a:pt x="8926" y="85608"/>
                  </a:lnTo>
                  <a:lnTo>
                    <a:pt x="8677" y="115959"/>
                  </a:lnTo>
                  <a:lnTo>
                    <a:pt x="7690" y="126836"/>
                  </a:lnTo>
                  <a:lnTo>
                    <a:pt x="6079" y="137897"/>
                  </a:lnTo>
                  <a:lnTo>
                    <a:pt x="4053" y="149081"/>
                  </a:lnTo>
                  <a:lnTo>
                    <a:pt x="2702" y="166063"/>
                  </a:lnTo>
                  <a:lnTo>
                    <a:pt x="1801" y="186908"/>
                  </a:lnTo>
                  <a:lnTo>
                    <a:pt x="356" y="256947"/>
                  </a:lnTo>
                  <a:lnTo>
                    <a:pt x="0" y="37719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7"/>
            <p:cNvSpPr/>
            <p:nvPr/>
          </p:nvSpPr>
          <p:spPr>
            <a:xfrm>
              <a:off x="8043862" y="3489007"/>
              <a:ext cx="171451" cy="291466"/>
            </a:xfrm>
            <a:custGeom>
              <a:avLst/>
              <a:gdLst/>
              <a:ahLst/>
              <a:cxnLst/>
              <a:rect l="0" t="0" r="0" b="0"/>
              <a:pathLst>
                <a:path w="171451" h="291466">
                  <a:moveTo>
                    <a:pt x="0" y="0"/>
                  </a:moveTo>
                  <a:lnTo>
                    <a:pt x="4551" y="13653"/>
                  </a:lnTo>
                  <a:lnTo>
                    <a:pt x="5892" y="18627"/>
                  </a:lnTo>
                  <a:lnTo>
                    <a:pt x="7382" y="26694"/>
                  </a:lnTo>
                  <a:lnTo>
                    <a:pt x="9684" y="32083"/>
                  </a:lnTo>
                  <a:lnTo>
                    <a:pt x="13123" y="38534"/>
                  </a:lnTo>
                  <a:lnTo>
                    <a:pt x="17321" y="45692"/>
                  </a:lnTo>
                  <a:lnTo>
                    <a:pt x="21072" y="52369"/>
                  </a:lnTo>
                  <a:lnTo>
                    <a:pt x="27781" y="64867"/>
                  </a:lnTo>
                  <a:lnTo>
                    <a:pt x="36912" y="82614"/>
                  </a:lnTo>
                  <a:lnTo>
                    <a:pt x="39849" y="89366"/>
                  </a:lnTo>
                  <a:lnTo>
                    <a:pt x="42758" y="96725"/>
                  </a:lnTo>
                  <a:lnTo>
                    <a:pt x="45650" y="104488"/>
                  </a:lnTo>
                  <a:lnTo>
                    <a:pt x="48531" y="111569"/>
                  </a:lnTo>
                  <a:lnTo>
                    <a:pt x="51405" y="118194"/>
                  </a:lnTo>
                  <a:lnTo>
                    <a:pt x="57136" y="130636"/>
                  </a:lnTo>
                  <a:lnTo>
                    <a:pt x="71436" y="159914"/>
                  </a:lnTo>
                  <a:lnTo>
                    <a:pt x="80009" y="177133"/>
                  </a:lnTo>
                  <a:lnTo>
                    <a:pt x="98425" y="208901"/>
                  </a:lnTo>
                  <a:lnTo>
                    <a:pt x="111337" y="230708"/>
                  </a:lnTo>
                  <a:lnTo>
                    <a:pt x="121849" y="246197"/>
                  </a:lnTo>
                  <a:lnTo>
                    <a:pt x="130763" y="257477"/>
                  </a:lnTo>
                  <a:lnTo>
                    <a:pt x="138610" y="265949"/>
                  </a:lnTo>
                  <a:lnTo>
                    <a:pt x="145747" y="272549"/>
                  </a:lnTo>
                  <a:lnTo>
                    <a:pt x="152410" y="277902"/>
                  </a:lnTo>
                  <a:lnTo>
                    <a:pt x="171450" y="29146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8"/>
            <p:cNvSpPr/>
            <p:nvPr/>
          </p:nvSpPr>
          <p:spPr>
            <a:xfrm>
              <a:off x="8078152" y="3531870"/>
              <a:ext cx="197168" cy="265748"/>
            </a:xfrm>
            <a:custGeom>
              <a:avLst/>
              <a:gdLst/>
              <a:ahLst/>
              <a:cxnLst/>
              <a:rect l="0" t="0" r="0" b="0"/>
              <a:pathLst>
                <a:path w="197168" h="265748">
                  <a:moveTo>
                    <a:pt x="197167" y="0"/>
                  </a:moveTo>
                  <a:lnTo>
                    <a:pt x="177855" y="19312"/>
                  </a:lnTo>
                  <a:lnTo>
                    <a:pt x="172862" y="25257"/>
                  </a:lnTo>
                  <a:lnTo>
                    <a:pt x="159695" y="42023"/>
                  </a:lnTo>
                  <a:lnTo>
                    <a:pt x="151231" y="53733"/>
                  </a:lnTo>
                  <a:lnTo>
                    <a:pt x="123021" y="94660"/>
                  </a:lnTo>
                  <a:lnTo>
                    <a:pt x="108334" y="116366"/>
                  </a:lnTo>
                  <a:lnTo>
                    <a:pt x="102702" y="126155"/>
                  </a:lnTo>
                  <a:lnTo>
                    <a:pt x="97996" y="135538"/>
                  </a:lnTo>
                  <a:lnTo>
                    <a:pt x="93906" y="144651"/>
                  </a:lnTo>
                  <a:lnTo>
                    <a:pt x="88321" y="153584"/>
                  </a:lnTo>
                  <a:lnTo>
                    <a:pt x="81741" y="162397"/>
                  </a:lnTo>
                  <a:lnTo>
                    <a:pt x="74496" y="171129"/>
                  </a:lnTo>
                  <a:lnTo>
                    <a:pt x="68714" y="178856"/>
                  </a:lnTo>
                  <a:lnTo>
                    <a:pt x="63908" y="185912"/>
                  </a:lnTo>
                  <a:lnTo>
                    <a:pt x="54120" y="201690"/>
                  </a:lnTo>
                  <a:lnTo>
                    <a:pt x="40247" y="224577"/>
                  </a:lnTo>
                  <a:lnTo>
                    <a:pt x="34452" y="233538"/>
                  </a:lnTo>
                  <a:lnTo>
                    <a:pt x="29634" y="240464"/>
                  </a:lnTo>
                  <a:lnTo>
                    <a:pt x="25471" y="246035"/>
                  </a:lnTo>
                  <a:lnTo>
                    <a:pt x="20791" y="250701"/>
                  </a:lnTo>
                  <a:lnTo>
                    <a:pt x="15766" y="254763"/>
                  </a:lnTo>
                  <a:lnTo>
                    <a:pt x="0" y="26574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9"/>
            <p:cNvSpPr/>
            <p:nvPr/>
          </p:nvSpPr>
          <p:spPr>
            <a:xfrm>
              <a:off x="5652134" y="4063365"/>
              <a:ext cx="325757" cy="60008"/>
            </a:xfrm>
            <a:custGeom>
              <a:avLst/>
              <a:gdLst/>
              <a:ahLst/>
              <a:cxnLst/>
              <a:rect l="0" t="0" r="0" b="0"/>
              <a:pathLst>
                <a:path w="325757" h="60008">
                  <a:moveTo>
                    <a:pt x="0" y="60007"/>
                  </a:moveTo>
                  <a:lnTo>
                    <a:pt x="118663" y="60007"/>
                  </a:lnTo>
                  <a:lnTo>
                    <a:pt x="132449" y="59055"/>
                  </a:lnTo>
                  <a:lnTo>
                    <a:pt x="146401" y="57467"/>
                  </a:lnTo>
                  <a:lnTo>
                    <a:pt x="160467" y="55456"/>
                  </a:lnTo>
                  <a:lnTo>
                    <a:pt x="172701" y="53163"/>
                  </a:lnTo>
                  <a:lnTo>
                    <a:pt x="183714" y="50682"/>
                  </a:lnTo>
                  <a:lnTo>
                    <a:pt x="193914" y="48075"/>
                  </a:lnTo>
                  <a:lnTo>
                    <a:pt x="204524" y="46338"/>
                  </a:lnTo>
                  <a:lnTo>
                    <a:pt x="215407" y="45179"/>
                  </a:lnTo>
                  <a:lnTo>
                    <a:pt x="226472" y="44407"/>
                  </a:lnTo>
                  <a:lnTo>
                    <a:pt x="235754" y="42940"/>
                  </a:lnTo>
                  <a:lnTo>
                    <a:pt x="243847" y="41008"/>
                  </a:lnTo>
                  <a:lnTo>
                    <a:pt x="251147" y="38769"/>
                  </a:lnTo>
                  <a:lnTo>
                    <a:pt x="258872" y="35371"/>
                  </a:lnTo>
                  <a:lnTo>
                    <a:pt x="266879" y="31200"/>
                  </a:lnTo>
                  <a:lnTo>
                    <a:pt x="275075" y="26515"/>
                  </a:lnTo>
                  <a:lnTo>
                    <a:pt x="294341" y="16229"/>
                  </a:lnTo>
                  <a:lnTo>
                    <a:pt x="325756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0"/>
            <p:cNvSpPr/>
            <p:nvPr/>
          </p:nvSpPr>
          <p:spPr>
            <a:xfrm>
              <a:off x="6063615" y="3934781"/>
              <a:ext cx="180023" cy="265562"/>
            </a:xfrm>
            <a:custGeom>
              <a:avLst/>
              <a:gdLst/>
              <a:ahLst/>
              <a:cxnLst/>
              <a:rect l="0" t="0" r="0" b="0"/>
              <a:pathLst>
                <a:path w="180023" h="265562">
                  <a:moveTo>
                    <a:pt x="0" y="25714"/>
                  </a:moveTo>
                  <a:lnTo>
                    <a:pt x="4551" y="16612"/>
                  </a:lnTo>
                  <a:lnTo>
                    <a:pt x="9324" y="9603"/>
                  </a:lnTo>
                  <a:lnTo>
                    <a:pt x="11931" y="6401"/>
                  </a:lnTo>
                  <a:lnTo>
                    <a:pt x="15574" y="4266"/>
                  </a:lnTo>
                  <a:lnTo>
                    <a:pt x="19908" y="2842"/>
                  </a:lnTo>
                  <a:lnTo>
                    <a:pt x="24701" y="1894"/>
                  </a:lnTo>
                  <a:lnTo>
                    <a:pt x="28850" y="1261"/>
                  </a:lnTo>
                  <a:lnTo>
                    <a:pt x="32568" y="840"/>
                  </a:lnTo>
                  <a:lnTo>
                    <a:pt x="35999" y="559"/>
                  </a:lnTo>
                  <a:lnTo>
                    <a:pt x="40192" y="371"/>
                  </a:lnTo>
                  <a:lnTo>
                    <a:pt x="49930" y="163"/>
                  </a:lnTo>
                  <a:lnTo>
                    <a:pt x="92666" y="0"/>
                  </a:lnTo>
                  <a:lnTo>
                    <a:pt x="97020" y="952"/>
                  </a:lnTo>
                  <a:lnTo>
                    <a:pt x="100875" y="2538"/>
                  </a:lnTo>
                  <a:lnTo>
                    <a:pt x="104397" y="4548"/>
                  </a:lnTo>
                  <a:lnTo>
                    <a:pt x="107698" y="7793"/>
                  </a:lnTo>
                  <a:lnTo>
                    <a:pt x="110851" y="11862"/>
                  </a:lnTo>
                  <a:lnTo>
                    <a:pt x="113905" y="16479"/>
                  </a:lnTo>
                  <a:lnTo>
                    <a:pt x="117299" y="24149"/>
                  </a:lnTo>
                  <a:lnTo>
                    <a:pt x="118205" y="27528"/>
                  </a:lnTo>
                  <a:lnTo>
                    <a:pt x="118808" y="32638"/>
                  </a:lnTo>
                  <a:lnTo>
                    <a:pt x="119210" y="38903"/>
                  </a:lnTo>
                  <a:lnTo>
                    <a:pt x="119478" y="45936"/>
                  </a:lnTo>
                  <a:lnTo>
                    <a:pt x="118704" y="52531"/>
                  </a:lnTo>
                  <a:lnTo>
                    <a:pt x="117236" y="58832"/>
                  </a:lnTo>
                  <a:lnTo>
                    <a:pt x="108036" y="87183"/>
                  </a:lnTo>
                  <a:lnTo>
                    <a:pt x="104409" y="95268"/>
                  </a:lnTo>
                  <a:lnTo>
                    <a:pt x="100086" y="103516"/>
                  </a:lnTo>
                  <a:lnTo>
                    <a:pt x="82360" y="133856"/>
                  </a:lnTo>
                  <a:lnTo>
                    <a:pt x="68989" y="156645"/>
                  </a:lnTo>
                  <a:lnTo>
                    <a:pt x="59872" y="173122"/>
                  </a:lnTo>
                  <a:lnTo>
                    <a:pt x="44833" y="202211"/>
                  </a:lnTo>
                  <a:lnTo>
                    <a:pt x="40366" y="210053"/>
                  </a:lnTo>
                  <a:lnTo>
                    <a:pt x="36435" y="216235"/>
                  </a:lnTo>
                  <a:lnTo>
                    <a:pt x="32863" y="221307"/>
                  </a:lnTo>
                  <a:lnTo>
                    <a:pt x="31433" y="225642"/>
                  </a:lnTo>
                  <a:lnTo>
                    <a:pt x="31433" y="229484"/>
                  </a:lnTo>
                  <a:lnTo>
                    <a:pt x="33972" y="237246"/>
                  </a:lnTo>
                  <a:lnTo>
                    <a:pt x="35983" y="241983"/>
                  </a:lnTo>
                  <a:lnTo>
                    <a:pt x="38276" y="247046"/>
                  </a:lnTo>
                  <a:lnTo>
                    <a:pt x="43364" y="255211"/>
                  </a:lnTo>
                  <a:lnTo>
                    <a:pt x="46054" y="258722"/>
                  </a:lnTo>
                  <a:lnTo>
                    <a:pt x="50705" y="261062"/>
                  </a:lnTo>
                  <a:lnTo>
                    <a:pt x="56663" y="262623"/>
                  </a:lnTo>
                  <a:lnTo>
                    <a:pt x="63493" y="263663"/>
                  </a:lnTo>
                  <a:lnTo>
                    <a:pt x="70903" y="264356"/>
                  </a:lnTo>
                  <a:lnTo>
                    <a:pt x="78701" y="264819"/>
                  </a:lnTo>
                  <a:lnTo>
                    <a:pt x="94033" y="265333"/>
                  </a:lnTo>
                  <a:lnTo>
                    <a:pt x="107198" y="265561"/>
                  </a:lnTo>
                  <a:lnTo>
                    <a:pt x="113375" y="264670"/>
                  </a:lnTo>
                  <a:lnTo>
                    <a:pt x="119398" y="263122"/>
                  </a:lnTo>
                  <a:lnTo>
                    <a:pt x="125318" y="261139"/>
                  </a:lnTo>
                  <a:lnTo>
                    <a:pt x="132123" y="257911"/>
                  </a:lnTo>
                  <a:lnTo>
                    <a:pt x="139517" y="253854"/>
                  </a:lnTo>
                  <a:lnTo>
                    <a:pt x="147304" y="249245"/>
                  </a:lnTo>
                  <a:lnTo>
                    <a:pt x="153448" y="245220"/>
                  </a:lnTo>
                  <a:lnTo>
                    <a:pt x="158495" y="241583"/>
                  </a:lnTo>
                  <a:lnTo>
                    <a:pt x="180022" y="22288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1"/>
            <p:cNvSpPr/>
            <p:nvPr/>
          </p:nvSpPr>
          <p:spPr>
            <a:xfrm>
              <a:off x="6306028" y="3994785"/>
              <a:ext cx="220503" cy="248603"/>
            </a:xfrm>
            <a:custGeom>
              <a:avLst/>
              <a:gdLst/>
              <a:ahLst/>
              <a:cxnLst/>
              <a:rect l="0" t="0" r="0" b="0"/>
              <a:pathLst>
                <a:path w="220503" h="248603">
                  <a:moveTo>
                    <a:pt x="14762" y="0"/>
                  </a:moveTo>
                  <a:lnTo>
                    <a:pt x="0" y="0"/>
                  </a:lnTo>
                  <a:lnTo>
                    <a:pt x="158" y="952"/>
                  </a:lnTo>
                  <a:lnTo>
                    <a:pt x="4931" y="6844"/>
                  </a:lnTo>
                  <a:lnTo>
                    <a:pt x="9757" y="11931"/>
                  </a:lnTo>
                  <a:lnTo>
                    <a:pt x="13330" y="16527"/>
                  </a:lnTo>
                  <a:lnTo>
                    <a:pt x="17618" y="22448"/>
                  </a:lnTo>
                  <a:lnTo>
                    <a:pt x="22381" y="29253"/>
                  </a:lnTo>
                  <a:lnTo>
                    <a:pt x="27461" y="35694"/>
                  </a:lnTo>
                  <a:lnTo>
                    <a:pt x="32753" y="41893"/>
                  </a:lnTo>
                  <a:lnTo>
                    <a:pt x="38186" y="47931"/>
                  </a:lnTo>
                  <a:lnTo>
                    <a:pt x="42760" y="53862"/>
                  </a:lnTo>
                  <a:lnTo>
                    <a:pt x="46762" y="59720"/>
                  </a:lnTo>
                  <a:lnTo>
                    <a:pt x="50383" y="65531"/>
                  </a:lnTo>
                  <a:lnTo>
                    <a:pt x="55654" y="71309"/>
                  </a:lnTo>
                  <a:lnTo>
                    <a:pt x="62026" y="77067"/>
                  </a:lnTo>
                  <a:lnTo>
                    <a:pt x="69131" y="82811"/>
                  </a:lnTo>
                  <a:lnTo>
                    <a:pt x="75773" y="89497"/>
                  </a:lnTo>
                  <a:lnTo>
                    <a:pt x="82106" y="96812"/>
                  </a:lnTo>
                  <a:lnTo>
                    <a:pt x="88233" y="104546"/>
                  </a:lnTo>
                  <a:lnTo>
                    <a:pt x="94222" y="111607"/>
                  </a:lnTo>
                  <a:lnTo>
                    <a:pt x="100120" y="118220"/>
                  </a:lnTo>
                  <a:lnTo>
                    <a:pt x="105957" y="124533"/>
                  </a:lnTo>
                  <a:lnTo>
                    <a:pt x="113659" y="133504"/>
                  </a:lnTo>
                  <a:lnTo>
                    <a:pt x="132376" y="156173"/>
                  </a:lnTo>
                  <a:lnTo>
                    <a:pt x="142701" y="167933"/>
                  </a:lnTo>
                  <a:lnTo>
                    <a:pt x="153395" y="179582"/>
                  </a:lnTo>
                  <a:lnTo>
                    <a:pt x="164334" y="191159"/>
                  </a:lnTo>
                  <a:lnTo>
                    <a:pt x="172579" y="200782"/>
                  </a:lnTo>
                  <a:lnTo>
                    <a:pt x="179028" y="209102"/>
                  </a:lnTo>
                  <a:lnTo>
                    <a:pt x="184280" y="216554"/>
                  </a:lnTo>
                  <a:lnTo>
                    <a:pt x="188734" y="222474"/>
                  </a:lnTo>
                  <a:lnTo>
                    <a:pt x="192655" y="227373"/>
                  </a:lnTo>
                  <a:lnTo>
                    <a:pt x="196223" y="231592"/>
                  </a:lnTo>
                  <a:lnTo>
                    <a:pt x="202726" y="238820"/>
                  </a:lnTo>
                  <a:lnTo>
                    <a:pt x="209202" y="245704"/>
                  </a:lnTo>
                  <a:lnTo>
                    <a:pt x="220502" y="24860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2"/>
            <p:cNvSpPr/>
            <p:nvPr/>
          </p:nvSpPr>
          <p:spPr>
            <a:xfrm>
              <a:off x="6277672" y="3946983"/>
              <a:ext cx="240286" cy="287833"/>
            </a:xfrm>
            <a:custGeom>
              <a:avLst/>
              <a:gdLst/>
              <a:ahLst/>
              <a:cxnLst/>
              <a:rect l="0" t="0" r="0" b="0"/>
              <a:pathLst>
                <a:path w="240286" h="287833">
                  <a:moveTo>
                    <a:pt x="240285" y="4939"/>
                  </a:moveTo>
                  <a:lnTo>
                    <a:pt x="226633" y="388"/>
                  </a:lnTo>
                  <a:lnTo>
                    <a:pt x="222611" y="0"/>
                  </a:lnTo>
                  <a:lnTo>
                    <a:pt x="219930" y="694"/>
                  </a:lnTo>
                  <a:lnTo>
                    <a:pt x="218143" y="2109"/>
                  </a:lnTo>
                  <a:lnTo>
                    <a:pt x="215999" y="3053"/>
                  </a:lnTo>
                  <a:lnTo>
                    <a:pt x="211076" y="4101"/>
                  </a:lnTo>
                  <a:lnTo>
                    <a:pt x="208430" y="6285"/>
                  </a:lnTo>
                  <a:lnTo>
                    <a:pt x="199203" y="18461"/>
                  </a:lnTo>
                  <a:lnTo>
                    <a:pt x="194799" y="23479"/>
                  </a:lnTo>
                  <a:lnTo>
                    <a:pt x="189959" y="28729"/>
                  </a:lnTo>
                  <a:lnTo>
                    <a:pt x="184826" y="35087"/>
                  </a:lnTo>
                  <a:lnTo>
                    <a:pt x="179500" y="42182"/>
                  </a:lnTo>
                  <a:lnTo>
                    <a:pt x="115404" y="130764"/>
                  </a:lnTo>
                  <a:lnTo>
                    <a:pt x="43606" y="228413"/>
                  </a:lnTo>
                  <a:lnTo>
                    <a:pt x="33918" y="240599"/>
                  </a:lnTo>
                  <a:lnTo>
                    <a:pt x="25554" y="250628"/>
                  </a:lnTo>
                  <a:lnTo>
                    <a:pt x="18074" y="259219"/>
                  </a:lnTo>
                  <a:lnTo>
                    <a:pt x="11182" y="266852"/>
                  </a:lnTo>
                  <a:lnTo>
                    <a:pt x="4682" y="273845"/>
                  </a:lnTo>
                  <a:lnTo>
                    <a:pt x="1302" y="278507"/>
                  </a:lnTo>
                  <a:lnTo>
                    <a:pt x="0" y="281615"/>
                  </a:lnTo>
                  <a:lnTo>
                    <a:pt x="85" y="283687"/>
                  </a:lnTo>
                  <a:lnTo>
                    <a:pt x="1094" y="285069"/>
                  </a:lnTo>
                  <a:lnTo>
                    <a:pt x="2719" y="285990"/>
                  </a:lnTo>
                  <a:lnTo>
                    <a:pt x="8828" y="28783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3"/>
            <p:cNvSpPr/>
            <p:nvPr/>
          </p:nvSpPr>
          <p:spPr>
            <a:xfrm>
              <a:off x="7503794" y="3986212"/>
              <a:ext cx="240032" cy="42864"/>
            </a:xfrm>
            <a:custGeom>
              <a:avLst/>
              <a:gdLst/>
              <a:ahLst/>
              <a:cxnLst/>
              <a:rect l="0" t="0" r="0" b="0"/>
              <a:pathLst>
                <a:path w="240032" h="42864">
                  <a:moveTo>
                    <a:pt x="0" y="42863"/>
                  </a:moveTo>
                  <a:lnTo>
                    <a:pt x="9102" y="42863"/>
                  </a:lnTo>
                  <a:lnTo>
                    <a:pt x="14641" y="41910"/>
                  </a:lnTo>
                  <a:lnTo>
                    <a:pt x="21190" y="40323"/>
                  </a:lnTo>
                  <a:lnTo>
                    <a:pt x="28415" y="38312"/>
                  </a:lnTo>
                  <a:lnTo>
                    <a:pt x="37041" y="36971"/>
                  </a:lnTo>
                  <a:lnTo>
                    <a:pt x="46602" y="36078"/>
                  </a:lnTo>
                  <a:lnTo>
                    <a:pt x="56786" y="35482"/>
                  </a:lnTo>
                  <a:lnTo>
                    <a:pt x="66432" y="34132"/>
                  </a:lnTo>
                  <a:lnTo>
                    <a:pt x="75721" y="32279"/>
                  </a:lnTo>
                  <a:lnTo>
                    <a:pt x="84771" y="30092"/>
                  </a:lnTo>
                  <a:lnTo>
                    <a:pt x="93661" y="27682"/>
                  </a:lnTo>
                  <a:lnTo>
                    <a:pt x="111161" y="22463"/>
                  </a:lnTo>
                  <a:lnTo>
                    <a:pt x="119827" y="20691"/>
                  </a:lnTo>
                  <a:lnTo>
                    <a:pt x="128462" y="19508"/>
                  </a:lnTo>
                  <a:lnTo>
                    <a:pt x="137077" y="18721"/>
                  </a:lnTo>
                  <a:lnTo>
                    <a:pt x="145677" y="17243"/>
                  </a:lnTo>
                  <a:lnTo>
                    <a:pt x="154268" y="15305"/>
                  </a:lnTo>
                  <a:lnTo>
                    <a:pt x="162854" y="13061"/>
                  </a:lnTo>
                  <a:lnTo>
                    <a:pt x="172387" y="11565"/>
                  </a:lnTo>
                  <a:lnTo>
                    <a:pt x="182553" y="10568"/>
                  </a:lnTo>
                  <a:lnTo>
                    <a:pt x="240031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4"/>
            <p:cNvSpPr/>
            <p:nvPr/>
          </p:nvSpPr>
          <p:spPr>
            <a:xfrm>
              <a:off x="7855267" y="3874874"/>
              <a:ext cx="171451" cy="205239"/>
            </a:xfrm>
            <a:custGeom>
              <a:avLst/>
              <a:gdLst/>
              <a:ahLst/>
              <a:cxnLst/>
              <a:rect l="0" t="0" r="0" b="0"/>
              <a:pathLst>
                <a:path w="171451" h="205239">
                  <a:moveTo>
                    <a:pt x="0" y="8468"/>
                  </a:moveTo>
                  <a:lnTo>
                    <a:pt x="14762" y="1087"/>
                  </a:lnTo>
                  <a:lnTo>
                    <a:pt x="18626" y="425"/>
                  </a:lnTo>
                  <a:lnTo>
                    <a:pt x="20990" y="249"/>
                  </a:lnTo>
                  <a:lnTo>
                    <a:pt x="33777" y="53"/>
                  </a:lnTo>
                  <a:lnTo>
                    <a:pt x="42520" y="0"/>
                  </a:lnTo>
                  <a:lnTo>
                    <a:pt x="50255" y="918"/>
                  </a:lnTo>
                  <a:lnTo>
                    <a:pt x="57315" y="2482"/>
                  </a:lnTo>
                  <a:lnTo>
                    <a:pt x="63927" y="4477"/>
                  </a:lnTo>
                  <a:lnTo>
                    <a:pt x="69288" y="6760"/>
                  </a:lnTo>
                  <a:lnTo>
                    <a:pt x="73815" y="9235"/>
                  </a:lnTo>
                  <a:lnTo>
                    <a:pt x="77785" y="11837"/>
                  </a:lnTo>
                  <a:lnTo>
                    <a:pt x="81384" y="14524"/>
                  </a:lnTo>
                  <a:lnTo>
                    <a:pt x="84736" y="17268"/>
                  </a:lnTo>
                  <a:lnTo>
                    <a:pt x="87924" y="20050"/>
                  </a:lnTo>
                  <a:lnTo>
                    <a:pt x="90048" y="23809"/>
                  </a:lnTo>
                  <a:lnTo>
                    <a:pt x="91464" y="28221"/>
                  </a:lnTo>
                  <a:lnTo>
                    <a:pt x="92409" y="33066"/>
                  </a:lnTo>
                  <a:lnTo>
                    <a:pt x="92085" y="37249"/>
                  </a:lnTo>
                  <a:lnTo>
                    <a:pt x="90919" y="40991"/>
                  </a:lnTo>
                  <a:lnTo>
                    <a:pt x="82201" y="58390"/>
                  </a:lnTo>
                  <a:lnTo>
                    <a:pt x="78613" y="66514"/>
                  </a:lnTo>
                  <a:lnTo>
                    <a:pt x="69547" y="88241"/>
                  </a:lnTo>
                  <a:lnTo>
                    <a:pt x="65414" y="96893"/>
                  </a:lnTo>
                  <a:lnTo>
                    <a:pt x="61707" y="103613"/>
                  </a:lnTo>
                  <a:lnTo>
                    <a:pt x="58283" y="109046"/>
                  </a:lnTo>
                  <a:lnTo>
                    <a:pt x="53143" y="116477"/>
                  </a:lnTo>
                  <a:lnTo>
                    <a:pt x="39812" y="134895"/>
                  </a:lnTo>
                  <a:lnTo>
                    <a:pt x="35114" y="142283"/>
                  </a:lnTo>
                  <a:lnTo>
                    <a:pt x="31981" y="148160"/>
                  </a:lnTo>
                  <a:lnTo>
                    <a:pt x="29894" y="153032"/>
                  </a:lnTo>
                  <a:lnTo>
                    <a:pt x="28501" y="157231"/>
                  </a:lnTo>
                  <a:lnTo>
                    <a:pt x="27574" y="160983"/>
                  </a:lnTo>
                  <a:lnTo>
                    <a:pt x="26954" y="164437"/>
                  </a:lnTo>
                  <a:lnTo>
                    <a:pt x="26268" y="170815"/>
                  </a:lnTo>
                  <a:lnTo>
                    <a:pt x="26084" y="173850"/>
                  </a:lnTo>
                  <a:lnTo>
                    <a:pt x="26915" y="176825"/>
                  </a:lnTo>
                  <a:lnTo>
                    <a:pt x="30378" y="182671"/>
                  </a:lnTo>
                  <a:lnTo>
                    <a:pt x="32551" y="188444"/>
                  </a:lnTo>
                  <a:lnTo>
                    <a:pt x="33131" y="191317"/>
                  </a:lnTo>
                  <a:lnTo>
                    <a:pt x="34470" y="193233"/>
                  </a:lnTo>
                  <a:lnTo>
                    <a:pt x="36315" y="194510"/>
                  </a:lnTo>
                  <a:lnTo>
                    <a:pt x="38498" y="195360"/>
                  </a:lnTo>
                  <a:lnTo>
                    <a:pt x="41858" y="196880"/>
                  </a:lnTo>
                  <a:lnTo>
                    <a:pt x="50671" y="201109"/>
                  </a:lnTo>
                  <a:lnTo>
                    <a:pt x="55688" y="202618"/>
                  </a:lnTo>
                  <a:lnTo>
                    <a:pt x="60938" y="203624"/>
                  </a:lnTo>
                  <a:lnTo>
                    <a:pt x="66343" y="204295"/>
                  </a:lnTo>
                  <a:lnTo>
                    <a:pt x="70899" y="204742"/>
                  </a:lnTo>
                  <a:lnTo>
                    <a:pt x="74888" y="205040"/>
                  </a:lnTo>
                  <a:lnTo>
                    <a:pt x="78500" y="205238"/>
                  </a:lnTo>
                  <a:lnTo>
                    <a:pt x="82814" y="204418"/>
                  </a:lnTo>
                  <a:lnTo>
                    <a:pt x="87594" y="202919"/>
                  </a:lnTo>
                  <a:lnTo>
                    <a:pt x="92687" y="200967"/>
                  </a:lnTo>
                  <a:lnTo>
                    <a:pt x="97987" y="199666"/>
                  </a:lnTo>
                  <a:lnTo>
                    <a:pt x="103425" y="198798"/>
                  </a:lnTo>
                  <a:lnTo>
                    <a:pt x="108955" y="198220"/>
                  </a:lnTo>
                  <a:lnTo>
                    <a:pt x="113594" y="196882"/>
                  </a:lnTo>
                  <a:lnTo>
                    <a:pt x="117640" y="195037"/>
                  </a:lnTo>
                  <a:lnTo>
                    <a:pt x="121288" y="192855"/>
                  </a:lnTo>
                  <a:lnTo>
                    <a:pt x="125627" y="191400"/>
                  </a:lnTo>
                  <a:lnTo>
                    <a:pt x="130424" y="190430"/>
                  </a:lnTo>
                  <a:lnTo>
                    <a:pt x="135526" y="189784"/>
                  </a:lnTo>
                  <a:lnTo>
                    <a:pt x="139881" y="188400"/>
                  </a:lnTo>
                  <a:lnTo>
                    <a:pt x="143737" y="186525"/>
                  </a:lnTo>
                  <a:lnTo>
                    <a:pt x="147260" y="184323"/>
                  </a:lnTo>
                  <a:lnTo>
                    <a:pt x="151513" y="181902"/>
                  </a:lnTo>
                  <a:lnTo>
                    <a:pt x="171450" y="17134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5"/>
            <p:cNvSpPr/>
            <p:nvPr/>
          </p:nvSpPr>
          <p:spPr>
            <a:xfrm>
              <a:off x="8027909" y="3919530"/>
              <a:ext cx="161686" cy="160981"/>
            </a:xfrm>
            <a:custGeom>
              <a:avLst/>
              <a:gdLst/>
              <a:ahLst/>
              <a:cxnLst/>
              <a:rect l="0" t="0" r="0" b="0"/>
              <a:pathLst>
                <a:path w="161686" h="160981">
                  <a:moveTo>
                    <a:pt x="7381" y="23820"/>
                  </a:moveTo>
                  <a:lnTo>
                    <a:pt x="2830" y="14718"/>
                  </a:lnTo>
                  <a:lnTo>
                    <a:pt x="1489" y="11084"/>
                  </a:lnTo>
                  <a:lnTo>
                    <a:pt x="595" y="7710"/>
                  </a:lnTo>
                  <a:lnTo>
                    <a:pt x="0" y="4507"/>
                  </a:lnTo>
                  <a:lnTo>
                    <a:pt x="555" y="2372"/>
                  </a:lnTo>
                  <a:lnTo>
                    <a:pt x="1879" y="949"/>
                  </a:lnTo>
                  <a:lnTo>
                    <a:pt x="3712" y="0"/>
                  </a:lnTo>
                  <a:lnTo>
                    <a:pt x="5887" y="320"/>
                  </a:lnTo>
                  <a:lnTo>
                    <a:pt x="10844" y="3215"/>
                  </a:lnTo>
                  <a:lnTo>
                    <a:pt x="13500" y="4368"/>
                  </a:lnTo>
                  <a:lnTo>
                    <a:pt x="16223" y="5137"/>
                  </a:lnTo>
                  <a:lnTo>
                    <a:pt x="18991" y="5650"/>
                  </a:lnTo>
                  <a:lnTo>
                    <a:pt x="21788" y="7896"/>
                  </a:lnTo>
                  <a:lnTo>
                    <a:pt x="24606" y="11299"/>
                  </a:lnTo>
                  <a:lnTo>
                    <a:pt x="27437" y="15473"/>
                  </a:lnTo>
                  <a:lnTo>
                    <a:pt x="30275" y="19207"/>
                  </a:lnTo>
                  <a:lnTo>
                    <a:pt x="33122" y="22650"/>
                  </a:lnTo>
                  <a:lnTo>
                    <a:pt x="35972" y="25897"/>
                  </a:lnTo>
                  <a:lnTo>
                    <a:pt x="38824" y="29967"/>
                  </a:lnTo>
                  <a:lnTo>
                    <a:pt x="41678" y="34586"/>
                  </a:lnTo>
                  <a:lnTo>
                    <a:pt x="44533" y="39569"/>
                  </a:lnTo>
                  <a:lnTo>
                    <a:pt x="47389" y="43844"/>
                  </a:lnTo>
                  <a:lnTo>
                    <a:pt x="50245" y="47647"/>
                  </a:lnTo>
                  <a:lnTo>
                    <a:pt x="53102" y="51134"/>
                  </a:lnTo>
                  <a:lnTo>
                    <a:pt x="55959" y="55364"/>
                  </a:lnTo>
                  <a:lnTo>
                    <a:pt x="58816" y="60090"/>
                  </a:lnTo>
                  <a:lnTo>
                    <a:pt x="61673" y="65144"/>
                  </a:lnTo>
                  <a:lnTo>
                    <a:pt x="67388" y="75842"/>
                  </a:lnTo>
                  <a:lnTo>
                    <a:pt x="70246" y="81361"/>
                  </a:lnTo>
                  <a:lnTo>
                    <a:pt x="74056" y="85993"/>
                  </a:lnTo>
                  <a:lnTo>
                    <a:pt x="78500" y="90033"/>
                  </a:lnTo>
                  <a:lnTo>
                    <a:pt x="83369" y="93680"/>
                  </a:lnTo>
                  <a:lnTo>
                    <a:pt x="87566" y="98015"/>
                  </a:lnTo>
                  <a:lnTo>
                    <a:pt x="91318" y="102811"/>
                  </a:lnTo>
                  <a:lnTo>
                    <a:pt x="94771" y="107913"/>
                  </a:lnTo>
                  <a:lnTo>
                    <a:pt x="98026" y="112267"/>
                  </a:lnTo>
                  <a:lnTo>
                    <a:pt x="101149" y="116122"/>
                  </a:lnTo>
                  <a:lnTo>
                    <a:pt x="104183" y="119644"/>
                  </a:lnTo>
                  <a:lnTo>
                    <a:pt x="107158" y="122945"/>
                  </a:lnTo>
                  <a:lnTo>
                    <a:pt x="113004" y="129153"/>
                  </a:lnTo>
                  <a:lnTo>
                    <a:pt x="116848" y="132142"/>
                  </a:lnTo>
                  <a:lnTo>
                    <a:pt x="121316" y="135087"/>
                  </a:lnTo>
                  <a:lnTo>
                    <a:pt x="126201" y="138003"/>
                  </a:lnTo>
                  <a:lnTo>
                    <a:pt x="130410" y="140899"/>
                  </a:lnTo>
                  <a:lnTo>
                    <a:pt x="134167" y="143783"/>
                  </a:lnTo>
                  <a:lnTo>
                    <a:pt x="137625" y="146657"/>
                  </a:lnTo>
                  <a:lnTo>
                    <a:pt x="140883" y="148574"/>
                  </a:lnTo>
                  <a:lnTo>
                    <a:pt x="144007" y="149852"/>
                  </a:lnTo>
                  <a:lnTo>
                    <a:pt x="147043" y="150704"/>
                  </a:lnTo>
                  <a:lnTo>
                    <a:pt x="150018" y="152224"/>
                  </a:lnTo>
                  <a:lnTo>
                    <a:pt x="152955" y="154190"/>
                  </a:lnTo>
                  <a:lnTo>
                    <a:pt x="161685" y="16098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56"/>
            <p:cNvSpPr/>
            <p:nvPr/>
          </p:nvSpPr>
          <p:spPr>
            <a:xfrm>
              <a:off x="8026717" y="3900487"/>
              <a:ext cx="222886" cy="222886"/>
            </a:xfrm>
            <a:custGeom>
              <a:avLst/>
              <a:gdLst/>
              <a:ahLst/>
              <a:cxnLst/>
              <a:rect l="0" t="0" r="0" b="0"/>
              <a:pathLst>
                <a:path w="222886" h="222886">
                  <a:moveTo>
                    <a:pt x="222885" y="0"/>
                  </a:moveTo>
                  <a:lnTo>
                    <a:pt x="209233" y="4551"/>
                  </a:lnTo>
                  <a:lnTo>
                    <a:pt x="203306" y="5892"/>
                  </a:lnTo>
                  <a:lnTo>
                    <a:pt x="197450" y="6785"/>
                  </a:lnTo>
                  <a:lnTo>
                    <a:pt x="191641" y="7381"/>
                  </a:lnTo>
                  <a:lnTo>
                    <a:pt x="186815" y="9683"/>
                  </a:lnTo>
                  <a:lnTo>
                    <a:pt x="182646" y="13123"/>
                  </a:lnTo>
                  <a:lnTo>
                    <a:pt x="178914" y="17321"/>
                  </a:lnTo>
                  <a:lnTo>
                    <a:pt x="174521" y="21072"/>
                  </a:lnTo>
                  <a:lnTo>
                    <a:pt x="169688" y="24526"/>
                  </a:lnTo>
                  <a:lnTo>
                    <a:pt x="164560" y="27780"/>
                  </a:lnTo>
                  <a:lnTo>
                    <a:pt x="160189" y="31855"/>
                  </a:lnTo>
                  <a:lnTo>
                    <a:pt x="156323" y="36477"/>
                  </a:lnTo>
                  <a:lnTo>
                    <a:pt x="152793" y="41463"/>
                  </a:lnTo>
                  <a:lnTo>
                    <a:pt x="148534" y="46692"/>
                  </a:lnTo>
                  <a:lnTo>
                    <a:pt x="143790" y="52083"/>
                  </a:lnTo>
                  <a:lnTo>
                    <a:pt x="138722" y="57582"/>
                  </a:lnTo>
                  <a:lnTo>
                    <a:pt x="133440" y="64105"/>
                  </a:lnTo>
                  <a:lnTo>
                    <a:pt x="128012" y="71312"/>
                  </a:lnTo>
                  <a:lnTo>
                    <a:pt x="122489" y="78974"/>
                  </a:lnTo>
                  <a:lnTo>
                    <a:pt x="114044" y="88844"/>
                  </a:lnTo>
                  <a:lnTo>
                    <a:pt x="103651" y="100187"/>
                  </a:lnTo>
                  <a:lnTo>
                    <a:pt x="91962" y="112511"/>
                  </a:lnTo>
                  <a:lnTo>
                    <a:pt x="79406" y="126443"/>
                  </a:lnTo>
                  <a:lnTo>
                    <a:pt x="52754" y="157162"/>
                  </a:lnTo>
                  <a:lnTo>
                    <a:pt x="41837" y="170497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57"/>
            <p:cNvSpPr/>
            <p:nvPr/>
          </p:nvSpPr>
          <p:spPr>
            <a:xfrm>
              <a:off x="6689407" y="4337685"/>
              <a:ext cx="25719" cy="8573"/>
            </a:xfrm>
            <a:custGeom>
              <a:avLst/>
              <a:gdLst/>
              <a:ahLst/>
              <a:cxnLst/>
              <a:rect l="0" t="0" r="0" b="0"/>
              <a:pathLst>
                <a:path w="25719" h="8573">
                  <a:moveTo>
                    <a:pt x="25718" y="8572"/>
                  </a:moveTo>
                  <a:lnTo>
                    <a:pt x="21167" y="4021"/>
                  </a:lnTo>
                  <a:lnTo>
                    <a:pt x="18874" y="2681"/>
                  </a:lnTo>
                  <a:lnTo>
                    <a:pt x="16392" y="178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58"/>
            <p:cNvSpPr/>
            <p:nvPr/>
          </p:nvSpPr>
          <p:spPr>
            <a:xfrm>
              <a:off x="6697980" y="4354829"/>
              <a:ext cx="60008" cy="445772"/>
            </a:xfrm>
            <a:custGeom>
              <a:avLst/>
              <a:gdLst/>
              <a:ahLst/>
              <a:cxnLst/>
              <a:rect l="0" t="0" r="0" b="0"/>
              <a:pathLst>
                <a:path w="60008" h="445772">
                  <a:moveTo>
                    <a:pt x="0" y="0"/>
                  </a:moveTo>
                  <a:lnTo>
                    <a:pt x="4551" y="9102"/>
                  </a:lnTo>
                  <a:lnTo>
                    <a:pt x="5891" y="12736"/>
                  </a:lnTo>
                  <a:lnTo>
                    <a:pt x="7381" y="19313"/>
                  </a:lnTo>
                  <a:lnTo>
                    <a:pt x="8043" y="30492"/>
                  </a:lnTo>
                  <a:lnTo>
                    <a:pt x="8219" y="37473"/>
                  </a:lnTo>
                  <a:lnTo>
                    <a:pt x="10955" y="70630"/>
                  </a:lnTo>
                  <a:lnTo>
                    <a:pt x="13018" y="92807"/>
                  </a:lnTo>
                  <a:lnTo>
                    <a:pt x="14394" y="111401"/>
                  </a:lnTo>
                  <a:lnTo>
                    <a:pt x="15311" y="127608"/>
                  </a:lnTo>
                  <a:lnTo>
                    <a:pt x="15922" y="142222"/>
                  </a:lnTo>
                  <a:lnTo>
                    <a:pt x="17282" y="160537"/>
                  </a:lnTo>
                  <a:lnTo>
                    <a:pt x="22795" y="222509"/>
                  </a:lnTo>
                  <a:lnTo>
                    <a:pt x="23769" y="238828"/>
                  </a:lnTo>
                  <a:lnTo>
                    <a:pt x="24418" y="253516"/>
                  </a:lnTo>
                  <a:lnTo>
                    <a:pt x="27680" y="297777"/>
                  </a:lnTo>
                  <a:lnTo>
                    <a:pt x="29883" y="324248"/>
                  </a:lnTo>
                  <a:lnTo>
                    <a:pt x="32304" y="343800"/>
                  </a:lnTo>
                  <a:lnTo>
                    <a:pt x="34871" y="358741"/>
                  </a:lnTo>
                  <a:lnTo>
                    <a:pt x="37535" y="370606"/>
                  </a:lnTo>
                  <a:lnTo>
                    <a:pt x="39311" y="382326"/>
                  </a:lnTo>
                  <a:lnTo>
                    <a:pt x="40494" y="393949"/>
                  </a:lnTo>
                  <a:lnTo>
                    <a:pt x="41283" y="405508"/>
                  </a:lnTo>
                  <a:lnTo>
                    <a:pt x="42762" y="414166"/>
                  </a:lnTo>
                  <a:lnTo>
                    <a:pt x="44701" y="420891"/>
                  </a:lnTo>
                  <a:lnTo>
                    <a:pt x="46945" y="426327"/>
                  </a:lnTo>
                  <a:lnTo>
                    <a:pt x="49394" y="430903"/>
                  </a:lnTo>
                  <a:lnTo>
                    <a:pt x="51979" y="434906"/>
                  </a:lnTo>
                  <a:lnTo>
                    <a:pt x="60007" y="445771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59"/>
            <p:cNvSpPr/>
            <p:nvPr/>
          </p:nvSpPr>
          <p:spPr>
            <a:xfrm>
              <a:off x="6949175" y="4354829"/>
              <a:ext cx="159684" cy="349605"/>
            </a:xfrm>
            <a:custGeom>
              <a:avLst/>
              <a:gdLst/>
              <a:ahLst/>
              <a:cxnLst/>
              <a:rect l="0" t="0" r="0" b="0"/>
              <a:pathLst>
                <a:path w="159684" h="349605">
                  <a:moveTo>
                    <a:pt x="74559" y="25718"/>
                  </a:moveTo>
                  <a:lnTo>
                    <a:pt x="74559" y="16616"/>
                  </a:lnTo>
                  <a:lnTo>
                    <a:pt x="73607" y="14888"/>
                  </a:lnTo>
                  <a:lnTo>
                    <a:pt x="72020" y="14688"/>
                  </a:lnTo>
                  <a:lnTo>
                    <a:pt x="70008" y="15507"/>
                  </a:lnTo>
                  <a:lnTo>
                    <a:pt x="65234" y="16418"/>
                  </a:lnTo>
                  <a:lnTo>
                    <a:pt x="62628" y="16660"/>
                  </a:lnTo>
                  <a:lnTo>
                    <a:pt x="59938" y="17775"/>
                  </a:lnTo>
                  <a:lnTo>
                    <a:pt x="57191" y="19470"/>
                  </a:lnTo>
                  <a:lnTo>
                    <a:pt x="54408" y="21553"/>
                  </a:lnTo>
                  <a:lnTo>
                    <a:pt x="49696" y="25798"/>
                  </a:lnTo>
                  <a:lnTo>
                    <a:pt x="31315" y="43522"/>
                  </a:lnTo>
                  <a:lnTo>
                    <a:pt x="22638" y="52046"/>
                  </a:lnTo>
                  <a:lnTo>
                    <a:pt x="19943" y="55652"/>
                  </a:lnTo>
                  <a:lnTo>
                    <a:pt x="14244" y="67184"/>
                  </a:lnTo>
                  <a:lnTo>
                    <a:pt x="10537" y="73365"/>
                  </a:lnTo>
                  <a:lnTo>
                    <a:pt x="6160" y="80343"/>
                  </a:lnTo>
                  <a:lnTo>
                    <a:pt x="1297" y="90636"/>
                  </a:lnTo>
                  <a:lnTo>
                    <a:pt x="0" y="94714"/>
                  </a:lnTo>
                  <a:lnTo>
                    <a:pt x="89" y="98386"/>
                  </a:lnTo>
                  <a:lnTo>
                    <a:pt x="1100" y="101785"/>
                  </a:lnTo>
                  <a:lnTo>
                    <a:pt x="3811" y="108104"/>
                  </a:lnTo>
                  <a:lnTo>
                    <a:pt x="5016" y="114086"/>
                  </a:lnTo>
                  <a:lnTo>
                    <a:pt x="7242" y="117968"/>
                  </a:lnTo>
                  <a:lnTo>
                    <a:pt x="10631" y="122461"/>
                  </a:lnTo>
                  <a:lnTo>
                    <a:pt x="14796" y="127360"/>
                  </a:lnTo>
                  <a:lnTo>
                    <a:pt x="19422" y="135345"/>
                  </a:lnTo>
                  <a:lnTo>
                    <a:pt x="20657" y="138808"/>
                  </a:lnTo>
                  <a:lnTo>
                    <a:pt x="23384" y="142068"/>
                  </a:lnTo>
                  <a:lnTo>
                    <a:pt x="27108" y="145195"/>
                  </a:lnTo>
                  <a:lnTo>
                    <a:pt x="31495" y="148232"/>
                  </a:lnTo>
                  <a:lnTo>
                    <a:pt x="35372" y="151209"/>
                  </a:lnTo>
                  <a:lnTo>
                    <a:pt x="38910" y="154146"/>
                  </a:lnTo>
                  <a:lnTo>
                    <a:pt x="42220" y="157057"/>
                  </a:lnTo>
                  <a:lnTo>
                    <a:pt x="53519" y="167911"/>
                  </a:lnTo>
                  <a:lnTo>
                    <a:pt x="60532" y="174806"/>
                  </a:lnTo>
                  <a:lnTo>
                    <a:pt x="68066" y="180355"/>
                  </a:lnTo>
                  <a:lnTo>
                    <a:pt x="75945" y="185007"/>
                  </a:lnTo>
                  <a:lnTo>
                    <a:pt x="84056" y="189061"/>
                  </a:lnTo>
                  <a:lnTo>
                    <a:pt x="90416" y="192715"/>
                  </a:lnTo>
                  <a:lnTo>
                    <a:pt x="95608" y="196105"/>
                  </a:lnTo>
                  <a:lnTo>
                    <a:pt x="124438" y="217489"/>
                  </a:lnTo>
                  <a:lnTo>
                    <a:pt x="131624" y="224051"/>
                  </a:lnTo>
                  <a:lnTo>
                    <a:pt x="137368" y="230330"/>
                  </a:lnTo>
                  <a:lnTo>
                    <a:pt x="142149" y="236421"/>
                  </a:lnTo>
                  <a:lnTo>
                    <a:pt x="146289" y="244292"/>
                  </a:lnTo>
                  <a:lnTo>
                    <a:pt x="150002" y="253349"/>
                  </a:lnTo>
                  <a:lnTo>
                    <a:pt x="153430" y="263197"/>
                  </a:lnTo>
                  <a:lnTo>
                    <a:pt x="155715" y="270715"/>
                  </a:lnTo>
                  <a:lnTo>
                    <a:pt x="158254" y="281608"/>
                  </a:lnTo>
                  <a:lnTo>
                    <a:pt x="158930" y="287751"/>
                  </a:lnTo>
                  <a:lnTo>
                    <a:pt x="159382" y="294705"/>
                  </a:lnTo>
                  <a:lnTo>
                    <a:pt x="159683" y="302197"/>
                  </a:lnTo>
                  <a:lnTo>
                    <a:pt x="158931" y="309098"/>
                  </a:lnTo>
                  <a:lnTo>
                    <a:pt x="157478" y="315603"/>
                  </a:lnTo>
                  <a:lnTo>
                    <a:pt x="155556" y="321844"/>
                  </a:lnTo>
                  <a:lnTo>
                    <a:pt x="150880" y="331320"/>
                  </a:lnTo>
                  <a:lnTo>
                    <a:pt x="148300" y="335180"/>
                  </a:lnTo>
                  <a:lnTo>
                    <a:pt x="143723" y="338706"/>
                  </a:lnTo>
                  <a:lnTo>
                    <a:pt x="137813" y="342009"/>
                  </a:lnTo>
                  <a:lnTo>
                    <a:pt x="131016" y="345164"/>
                  </a:lnTo>
                  <a:lnTo>
                    <a:pt x="124580" y="347267"/>
                  </a:lnTo>
                  <a:lnTo>
                    <a:pt x="118385" y="348669"/>
                  </a:lnTo>
                  <a:lnTo>
                    <a:pt x="112349" y="349604"/>
                  </a:lnTo>
                  <a:lnTo>
                    <a:pt x="106419" y="349274"/>
                  </a:lnTo>
                  <a:lnTo>
                    <a:pt x="100562" y="348102"/>
                  </a:lnTo>
                  <a:lnTo>
                    <a:pt x="94752" y="346368"/>
                  </a:lnTo>
                  <a:lnTo>
                    <a:pt x="88974" y="345212"/>
                  </a:lnTo>
                  <a:lnTo>
                    <a:pt x="83216" y="344442"/>
                  </a:lnTo>
                  <a:lnTo>
                    <a:pt x="77473" y="343928"/>
                  </a:lnTo>
                  <a:lnTo>
                    <a:pt x="73645" y="342633"/>
                  </a:lnTo>
                  <a:lnTo>
                    <a:pt x="71092" y="340817"/>
                  </a:lnTo>
                  <a:lnTo>
                    <a:pt x="69390" y="338655"/>
                  </a:lnTo>
                  <a:lnTo>
                    <a:pt x="66351" y="336260"/>
                  </a:lnTo>
                  <a:lnTo>
                    <a:pt x="62420" y="333711"/>
                  </a:lnTo>
                  <a:lnTo>
                    <a:pt x="57894" y="331059"/>
                  </a:lnTo>
                  <a:lnTo>
                    <a:pt x="54877" y="327387"/>
                  </a:lnTo>
                  <a:lnTo>
                    <a:pt x="52865" y="323033"/>
                  </a:lnTo>
                  <a:lnTo>
                    <a:pt x="49678" y="313115"/>
                  </a:lnTo>
                  <a:lnTo>
                    <a:pt x="45086" y="302358"/>
                  </a:lnTo>
                  <a:lnTo>
                    <a:pt x="43481" y="296822"/>
                  </a:lnTo>
                  <a:lnTo>
                    <a:pt x="42410" y="291226"/>
                  </a:lnTo>
                  <a:lnTo>
                    <a:pt x="41696" y="285592"/>
                  </a:lnTo>
                  <a:lnTo>
                    <a:pt x="41221" y="279929"/>
                  </a:lnTo>
                  <a:lnTo>
                    <a:pt x="40904" y="274250"/>
                  </a:lnTo>
                  <a:lnTo>
                    <a:pt x="40692" y="268558"/>
                  </a:lnTo>
                  <a:lnTo>
                    <a:pt x="41504" y="261907"/>
                  </a:lnTo>
                  <a:lnTo>
                    <a:pt x="42998" y="254615"/>
                  </a:lnTo>
                  <a:lnTo>
                    <a:pt x="44946" y="246896"/>
                  </a:lnTo>
                  <a:lnTo>
                    <a:pt x="47197" y="238892"/>
                  </a:lnTo>
                  <a:lnTo>
                    <a:pt x="52238" y="222380"/>
                  </a:lnTo>
                  <a:lnTo>
                    <a:pt x="60432" y="197019"/>
                  </a:lnTo>
                  <a:lnTo>
                    <a:pt x="64189" y="187543"/>
                  </a:lnTo>
                  <a:lnTo>
                    <a:pt x="68598" y="177416"/>
                  </a:lnTo>
                  <a:lnTo>
                    <a:pt x="73443" y="166856"/>
                  </a:lnTo>
                  <a:lnTo>
                    <a:pt x="77625" y="156957"/>
                  </a:lnTo>
                  <a:lnTo>
                    <a:pt x="81366" y="147501"/>
                  </a:lnTo>
                  <a:lnTo>
                    <a:pt x="84812" y="138339"/>
                  </a:lnTo>
                  <a:lnTo>
                    <a:pt x="89014" y="129374"/>
                  </a:lnTo>
                  <a:lnTo>
                    <a:pt x="93721" y="120539"/>
                  </a:lnTo>
                  <a:lnTo>
                    <a:pt x="130417" y="57597"/>
                  </a:lnTo>
                  <a:lnTo>
                    <a:pt x="134657" y="49828"/>
                  </a:lnTo>
                  <a:lnTo>
                    <a:pt x="137485" y="42744"/>
                  </a:lnTo>
                  <a:lnTo>
                    <a:pt x="139369" y="36116"/>
                  </a:lnTo>
                  <a:lnTo>
                    <a:pt x="140627" y="29793"/>
                  </a:lnTo>
                  <a:lnTo>
                    <a:pt x="142023" y="20227"/>
                  </a:lnTo>
                  <a:lnTo>
                    <a:pt x="142395" y="16342"/>
                  </a:lnTo>
                  <a:lnTo>
                    <a:pt x="141691" y="13752"/>
                  </a:lnTo>
                  <a:lnTo>
                    <a:pt x="140269" y="12026"/>
                  </a:lnTo>
                  <a:lnTo>
                    <a:pt x="138368" y="10875"/>
                  </a:lnTo>
                  <a:lnTo>
                    <a:pt x="135197" y="9155"/>
                  </a:lnTo>
                  <a:lnTo>
                    <a:pt x="126592" y="4704"/>
                  </a:lnTo>
                  <a:lnTo>
                    <a:pt x="121630" y="3136"/>
                  </a:lnTo>
                  <a:lnTo>
                    <a:pt x="116417" y="2091"/>
                  </a:lnTo>
                  <a:lnTo>
                    <a:pt x="83132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0"/>
            <p:cNvSpPr/>
            <p:nvPr/>
          </p:nvSpPr>
          <p:spPr>
            <a:xfrm>
              <a:off x="7315200" y="4457700"/>
              <a:ext cx="214313" cy="25718"/>
            </a:xfrm>
            <a:custGeom>
              <a:avLst/>
              <a:gdLst/>
              <a:ahLst/>
              <a:cxnLst/>
              <a:rect l="0" t="0" r="0" b="0"/>
              <a:pathLst>
                <a:path w="214313" h="25718">
                  <a:moveTo>
                    <a:pt x="0" y="0"/>
                  </a:moveTo>
                  <a:lnTo>
                    <a:pt x="13652" y="4551"/>
                  </a:lnTo>
                  <a:lnTo>
                    <a:pt x="18626" y="5891"/>
                  </a:lnTo>
                  <a:lnTo>
                    <a:pt x="22895" y="6785"/>
                  </a:lnTo>
                  <a:lnTo>
                    <a:pt x="26693" y="7381"/>
                  </a:lnTo>
                  <a:lnTo>
                    <a:pt x="69013" y="8042"/>
                  </a:lnTo>
                  <a:lnTo>
                    <a:pt x="100301" y="8219"/>
                  </a:lnTo>
                  <a:lnTo>
                    <a:pt x="123065" y="9289"/>
                  </a:lnTo>
                  <a:lnTo>
                    <a:pt x="140145" y="10955"/>
                  </a:lnTo>
                  <a:lnTo>
                    <a:pt x="153437" y="13018"/>
                  </a:lnTo>
                  <a:lnTo>
                    <a:pt x="165157" y="14394"/>
                  </a:lnTo>
                  <a:lnTo>
                    <a:pt x="175827" y="15311"/>
                  </a:lnTo>
                  <a:lnTo>
                    <a:pt x="193398" y="16330"/>
                  </a:lnTo>
                  <a:lnTo>
                    <a:pt x="209898" y="16984"/>
                  </a:lnTo>
                  <a:lnTo>
                    <a:pt x="214312" y="2571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1"/>
            <p:cNvSpPr/>
            <p:nvPr/>
          </p:nvSpPr>
          <p:spPr>
            <a:xfrm>
              <a:off x="7315200" y="4560570"/>
              <a:ext cx="274320" cy="51082"/>
            </a:xfrm>
            <a:custGeom>
              <a:avLst/>
              <a:gdLst/>
              <a:ahLst/>
              <a:cxnLst/>
              <a:rect l="0" t="0" r="0" b="0"/>
              <a:pathLst>
                <a:path w="274320" h="51082">
                  <a:moveTo>
                    <a:pt x="0" y="42862"/>
                  </a:moveTo>
                  <a:lnTo>
                    <a:pt x="4550" y="47413"/>
                  </a:lnTo>
                  <a:lnTo>
                    <a:pt x="7796" y="48754"/>
                  </a:lnTo>
                  <a:lnTo>
                    <a:pt x="11865" y="49647"/>
                  </a:lnTo>
                  <a:lnTo>
                    <a:pt x="16482" y="50243"/>
                  </a:lnTo>
                  <a:lnTo>
                    <a:pt x="21466" y="50640"/>
                  </a:lnTo>
                  <a:lnTo>
                    <a:pt x="26693" y="50905"/>
                  </a:lnTo>
                  <a:lnTo>
                    <a:pt x="32083" y="51081"/>
                  </a:lnTo>
                  <a:lnTo>
                    <a:pt x="37581" y="50247"/>
                  </a:lnTo>
                  <a:lnTo>
                    <a:pt x="43151" y="48738"/>
                  </a:lnTo>
                  <a:lnTo>
                    <a:pt x="48769" y="46779"/>
                  </a:lnTo>
                  <a:lnTo>
                    <a:pt x="57278" y="44521"/>
                  </a:lnTo>
                  <a:lnTo>
                    <a:pt x="79432" y="39472"/>
                  </a:lnTo>
                  <a:lnTo>
                    <a:pt x="118679" y="31274"/>
                  </a:lnTo>
                  <a:lnTo>
                    <a:pt x="192327" y="18262"/>
                  </a:lnTo>
                  <a:lnTo>
                    <a:pt x="212038" y="14080"/>
                  </a:lnTo>
                  <a:lnTo>
                    <a:pt x="226131" y="10339"/>
                  </a:lnTo>
                  <a:lnTo>
                    <a:pt x="236479" y="6893"/>
                  </a:lnTo>
                  <a:lnTo>
                    <a:pt x="245282" y="4595"/>
                  </a:lnTo>
                  <a:lnTo>
                    <a:pt x="253057" y="3063"/>
                  </a:lnTo>
                  <a:lnTo>
                    <a:pt x="274319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2"/>
            <p:cNvSpPr/>
            <p:nvPr/>
          </p:nvSpPr>
          <p:spPr>
            <a:xfrm>
              <a:off x="7675244" y="4303906"/>
              <a:ext cx="248604" cy="368107"/>
            </a:xfrm>
            <a:custGeom>
              <a:avLst/>
              <a:gdLst/>
              <a:ahLst/>
              <a:cxnLst/>
              <a:rect l="0" t="0" r="0" b="0"/>
              <a:pathLst>
                <a:path w="248604" h="368107">
                  <a:moveTo>
                    <a:pt x="0" y="68069"/>
                  </a:moveTo>
                  <a:lnTo>
                    <a:pt x="0" y="58967"/>
                  </a:lnTo>
                  <a:lnTo>
                    <a:pt x="954" y="55333"/>
                  </a:lnTo>
                  <a:lnTo>
                    <a:pt x="4552" y="48756"/>
                  </a:lnTo>
                  <a:lnTo>
                    <a:pt x="8750" y="44716"/>
                  </a:lnTo>
                  <a:lnTo>
                    <a:pt x="14406" y="40118"/>
                  </a:lnTo>
                  <a:lnTo>
                    <a:pt x="21034" y="35147"/>
                  </a:lnTo>
                  <a:lnTo>
                    <a:pt x="26406" y="30881"/>
                  </a:lnTo>
                  <a:lnTo>
                    <a:pt x="30939" y="27085"/>
                  </a:lnTo>
                  <a:lnTo>
                    <a:pt x="34914" y="23601"/>
                  </a:lnTo>
                  <a:lnTo>
                    <a:pt x="39468" y="20326"/>
                  </a:lnTo>
                  <a:lnTo>
                    <a:pt x="44410" y="17190"/>
                  </a:lnTo>
                  <a:lnTo>
                    <a:pt x="49610" y="14147"/>
                  </a:lnTo>
                  <a:lnTo>
                    <a:pt x="54981" y="11166"/>
                  </a:lnTo>
                  <a:lnTo>
                    <a:pt x="66029" y="5314"/>
                  </a:lnTo>
                  <a:lnTo>
                    <a:pt x="71642" y="3372"/>
                  </a:lnTo>
                  <a:lnTo>
                    <a:pt x="77289" y="2078"/>
                  </a:lnTo>
                  <a:lnTo>
                    <a:pt x="82959" y="1215"/>
                  </a:lnTo>
                  <a:lnTo>
                    <a:pt x="88644" y="639"/>
                  </a:lnTo>
                  <a:lnTo>
                    <a:pt x="94339" y="256"/>
                  </a:lnTo>
                  <a:lnTo>
                    <a:pt x="100040" y="0"/>
                  </a:lnTo>
                  <a:lnTo>
                    <a:pt x="106698" y="782"/>
                  </a:lnTo>
                  <a:lnTo>
                    <a:pt x="113995" y="2256"/>
                  </a:lnTo>
                  <a:lnTo>
                    <a:pt x="121717" y="4191"/>
                  </a:lnTo>
                  <a:lnTo>
                    <a:pt x="128770" y="6434"/>
                  </a:lnTo>
                  <a:lnTo>
                    <a:pt x="135377" y="8881"/>
                  </a:lnTo>
                  <a:lnTo>
                    <a:pt x="141686" y="11465"/>
                  </a:lnTo>
                  <a:lnTo>
                    <a:pt x="145893" y="14140"/>
                  </a:lnTo>
                  <a:lnTo>
                    <a:pt x="148697" y="16877"/>
                  </a:lnTo>
                  <a:lnTo>
                    <a:pt x="150566" y="19653"/>
                  </a:lnTo>
                  <a:lnTo>
                    <a:pt x="152765" y="25314"/>
                  </a:lnTo>
                  <a:lnTo>
                    <a:pt x="155184" y="32898"/>
                  </a:lnTo>
                  <a:lnTo>
                    <a:pt x="157749" y="41764"/>
                  </a:lnTo>
                  <a:lnTo>
                    <a:pt x="158506" y="49580"/>
                  </a:lnTo>
                  <a:lnTo>
                    <a:pt x="158058" y="56695"/>
                  </a:lnTo>
                  <a:lnTo>
                    <a:pt x="156807" y="63344"/>
                  </a:lnTo>
                  <a:lnTo>
                    <a:pt x="155973" y="69682"/>
                  </a:lnTo>
                  <a:lnTo>
                    <a:pt x="155417" y="75811"/>
                  </a:lnTo>
                  <a:lnTo>
                    <a:pt x="155047" y="81803"/>
                  </a:lnTo>
                  <a:lnTo>
                    <a:pt x="152895" y="88655"/>
                  </a:lnTo>
                  <a:lnTo>
                    <a:pt x="149555" y="96080"/>
                  </a:lnTo>
                  <a:lnTo>
                    <a:pt x="145424" y="103888"/>
                  </a:lnTo>
                  <a:lnTo>
                    <a:pt x="140764" y="111951"/>
                  </a:lnTo>
                  <a:lnTo>
                    <a:pt x="135753" y="120183"/>
                  </a:lnTo>
                  <a:lnTo>
                    <a:pt x="130507" y="128529"/>
                  </a:lnTo>
                  <a:lnTo>
                    <a:pt x="125105" y="135998"/>
                  </a:lnTo>
                  <a:lnTo>
                    <a:pt x="119598" y="142883"/>
                  </a:lnTo>
                  <a:lnTo>
                    <a:pt x="114023" y="149377"/>
                  </a:lnTo>
                  <a:lnTo>
                    <a:pt x="108401" y="156564"/>
                  </a:lnTo>
                  <a:lnTo>
                    <a:pt x="102747" y="164213"/>
                  </a:lnTo>
                  <a:lnTo>
                    <a:pt x="91386" y="180332"/>
                  </a:lnTo>
                  <a:lnTo>
                    <a:pt x="79986" y="197021"/>
                  </a:lnTo>
                  <a:lnTo>
                    <a:pt x="74279" y="204519"/>
                  </a:lnTo>
                  <a:lnTo>
                    <a:pt x="68570" y="211424"/>
                  </a:lnTo>
                  <a:lnTo>
                    <a:pt x="62858" y="217931"/>
                  </a:lnTo>
                  <a:lnTo>
                    <a:pt x="57146" y="224174"/>
                  </a:lnTo>
                  <a:lnTo>
                    <a:pt x="45719" y="236192"/>
                  </a:lnTo>
                  <a:lnTo>
                    <a:pt x="40957" y="242063"/>
                  </a:lnTo>
                  <a:lnTo>
                    <a:pt x="36830" y="247882"/>
                  </a:lnTo>
                  <a:lnTo>
                    <a:pt x="23931" y="267714"/>
                  </a:lnTo>
                  <a:lnTo>
                    <a:pt x="18811" y="275460"/>
                  </a:lnTo>
                  <a:lnTo>
                    <a:pt x="13123" y="286608"/>
                  </a:lnTo>
                  <a:lnTo>
                    <a:pt x="10596" y="294737"/>
                  </a:lnTo>
                  <a:lnTo>
                    <a:pt x="9472" y="301525"/>
                  </a:lnTo>
                  <a:lnTo>
                    <a:pt x="10125" y="303716"/>
                  </a:lnTo>
                  <a:lnTo>
                    <a:pt x="11513" y="305177"/>
                  </a:lnTo>
                  <a:lnTo>
                    <a:pt x="13390" y="306150"/>
                  </a:lnTo>
                  <a:lnTo>
                    <a:pt x="20583" y="312073"/>
                  </a:lnTo>
                  <a:lnTo>
                    <a:pt x="23248" y="313605"/>
                  </a:lnTo>
                  <a:lnTo>
                    <a:pt x="28747" y="315308"/>
                  </a:lnTo>
                  <a:lnTo>
                    <a:pt x="33453" y="316715"/>
                  </a:lnTo>
                  <a:lnTo>
                    <a:pt x="46300" y="320818"/>
                  </a:lnTo>
                  <a:lnTo>
                    <a:pt x="52774" y="322293"/>
                  </a:lnTo>
                  <a:lnTo>
                    <a:pt x="58996" y="323277"/>
                  </a:lnTo>
                  <a:lnTo>
                    <a:pt x="65048" y="323932"/>
                  </a:lnTo>
                  <a:lnTo>
                    <a:pt x="70988" y="324369"/>
                  </a:lnTo>
                  <a:lnTo>
                    <a:pt x="76853" y="324661"/>
                  </a:lnTo>
                  <a:lnTo>
                    <a:pt x="82668" y="324856"/>
                  </a:lnTo>
                  <a:lnTo>
                    <a:pt x="88450" y="325937"/>
                  </a:lnTo>
                  <a:lnTo>
                    <a:pt x="94210" y="327611"/>
                  </a:lnTo>
                  <a:lnTo>
                    <a:pt x="99954" y="329680"/>
                  </a:lnTo>
                  <a:lnTo>
                    <a:pt x="105688" y="331058"/>
                  </a:lnTo>
                  <a:lnTo>
                    <a:pt x="111417" y="331978"/>
                  </a:lnTo>
                  <a:lnTo>
                    <a:pt x="117141" y="332591"/>
                  </a:lnTo>
                  <a:lnTo>
                    <a:pt x="123814" y="333951"/>
                  </a:lnTo>
                  <a:lnTo>
                    <a:pt x="131120" y="335812"/>
                  </a:lnTo>
                  <a:lnTo>
                    <a:pt x="138848" y="338004"/>
                  </a:lnTo>
                  <a:lnTo>
                    <a:pt x="145906" y="339466"/>
                  </a:lnTo>
                  <a:lnTo>
                    <a:pt x="152516" y="340439"/>
                  </a:lnTo>
                  <a:lnTo>
                    <a:pt x="158827" y="341089"/>
                  </a:lnTo>
                  <a:lnTo>
                    <a:pt x="168750" y="344380"/>
                  </a:lnTo>
                  <a:lnTo>
                    <a:pt x="181081" y="349431"/>
                  </a:lnTo>
                  <a:lnTo>
                    <a:pt x="195015" y="355656"/>
                  </a:lnTo>
                  <a:lnTo>
                    <a:pt x="206210" y="359806"/>
                  </a:lnTo>
                  <a:lnTo>
                    <a:pt x="215579" y="362573"/>
                  </a:lnTo>
                  <a:lnTo>
                    <a:pt x="223730" y="364417"/>
                  </a:lnTo>
                  <a:lnTo>
                    <a:pt x="230116" y="365647"/>
                  </a:lnTo>
                  <a:lnTo>
                    <a:pt x="235325" y="366467"/>
                  </a:lnTo>
                  <a:lnTo>
                    <a:pt x="248603" y="36810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3"/>
            <p:cNvSpPr/>
            <p:nvPr/>
          </p:nvSpPr>
          <p:spPr>
            <a:xfrm>
              <a:off x="7992427" y="4380547"/>
              <a:ext cx="171451" cy="240031"/>
            </a:xfrm>
            <a:custGeom>
              <a:avLst/>
              <a:gdLst/>
              <a:ahLst/>
              <a:cxnLst/>
              <a:rect l="0" t="0" r="0" b="0"/>
              <a:pathLst>
                <a:path w="171451" h="240031">
                  <a:moveTo>
                    <a:pt x="0" y="0"/>
                  </a:moveTo>
                  <a:lnTo>
                    <a:pt x="0" y="7381"/>
                  </a:lnTo>
                  <a:lnTo>
                    <a:pt x="3810" y="13494"/>
                  </a:lnTo>
                  <a:lnTo>
                    <a:pt x="18204" y="35524"/>
                  </a:lnTo>
                  <a:lnTo>
                    <a:pt x="25471" y="45591"/>
                  </a:lnTo>
                  <a:lnTo>
                    <a:pt x="32220" y="54206"/>
                  </a:lnTo>
                  <a:lnTo>
                    <a:pt x="38626" y="61855"/>
                  </a:lnTo>
                  <a:lnTo>
                    <a:pt x="43847" y="68859"/>
                  </a:lnTo>
                  <a:lnTo>
                    <a:pt x="48282" y="75434"/>
                  </a:lnTo>
                  <a:lnTo>
                    <a:pt x="52191" y="81722"/>
                  </a:lnTo>
                  <a:lnTo>
                    <a:pt x="56701" y="87819"/>
                  </a:lnTo>
                  <a:lnTo>
                    <a:pt x="61613" y="93788"/>
                  </a:lnTo>
                  <a:lnTo>
                    <a:pt x="66793" y="99673"/>
                  </a:lnTo>
                  <a:lnTo>
                    <a:pt x="82708" y="118912"/>
                  </a:lnTo>
                  <a:lnTo>
                    <a:pt x="92286" y="130710"/>
                  </a:lnTo>
                  <a:lnTo>
                    <a:pt x="99624" y="140480"/>
                  </a:lnTo>
                  <a:lnTo>
                    <a:pt x="105468" y="148898"/>
                  </a:lnTo>
                  <a:lnTo>
                    <a:pt x="110317" y="156416"/>
                  </a:lnTo>
                  <a:lnTo>
                    <a:pt x="114502" y="163332"/>
                  </a:lnTo>
                  <a:lnTo>
                    <a:pt x="118246" y="169848"/>
                  </a:lnTo>
                  <a:lnTo>
                    <a:pt x="121693" y="176097"/>
                  </a:lnTo>
                  <a:lnTo>
                    <a:pt x="124944" y="181216"/>
                  </a:lnTo>
                  <a:lnTo>
                    <a:pt x="128063" y="185581"/>
                  </a:lnTo>
                  <a:lnTo>
                    <a:pt x="131096" y="189443"/>
                  </a:lnTo>
                  <a:lnTo>
                    <a:pt x="134069" y="193923"/>
                  </a:lnTo>
                  <a:lnTo>
                    <a:pt x="137005" y="198814"/>
                  </a:lnTo>
                  <a:lnTo>
                    <a:pt x="139914" y="203980"/>
                  </a:lnTo>
                  <a:lnTo>
                    <a:pt x="142805" y="208377"/>
                  </a:lnTo>
                  <a:lnTo>
                    <a:pt x="145687" y="212261"/>
                  </a:lnTo>
                  <a:lnTo>
                    <a:pt x="148560" y="215802"/>
                  </a:lnTo>
                  <a:lnTo>
                    <a:pt x="151427" y="219116"/>
                  </a:lnTo>
                  <a:lnTo>
                    <a:pt x="154292" y="222277"/>
                  </a:lnTo>
                  <a:lnTo>
                    <a:pt x="171450" y="2400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4"/>
            <p:cNvSpPr/>
            <p:nvPr/>
          </p:nvSpPr>
          <p:spPr>
            <a:xfrm>
              <a:off x="7958137" y="4329112"/>
              <a:ext cx="248604" cy="291466"/>
            </a:xfrm>
            <a:custGeom>
              <a:avLst/>
              <a:gdLst/>
              <a:ahLst/>
              <a:cxnLst/>
              <a:rect l="0" t="0" r="0" b="0"/>
              <a:pathLst>
                <a:path w="248604" h="291466">
                  <a:moveTo>
                    <a:pt x="248603" y="0"/>
                  </a:moveTo>
                  <a:lnTo>
                    <a:pt x="226460" y="7381"/>
                  </a:lnTo>
                  <a:lnTo>
                    <a:pt x="222411" y="11588"/>
                  </a:lnTo>
                  <a:lnTo>
                    <a:pt x="216854" y="18203"/>
                  </a:lnTo>
                  <a:lnTo>
                    <a:pt x="210292" y="26423"/>
                  </a:lnTo>
                  <a:lnTo>
                    <a:pt x="204964" y="34760"/>
                  </a:lnTo>
                  <a:lnTo>
                    <a:pt x="200461" y="43176"/>
                  </a:lnTo>
                  <a:lnTo>
                    <a:pt x="196505" y="51644"/>
                  </a:lnTo>
                  <a:lnTo>
                    <a:pt x="191963" y="59194"/>
                  </a:lnTo>
                  <a:lnTo>
                    <a:pt x="187030" y="66133"/>
                  </a:lnTo>
                  <a:lnTo>
                    <a:pt x="181837" y="72664"/>
                  </a:lnTo>
                  <a:lnTo>
                    <a:pt x="176470" y="80827"/>
                  </a:lnTo>
                  <a:lnTo>
                    <a:pt x="170986" y="90080"/>
                  </a:lnTo>
                  <a:lnTo>
                    <a:pt x="165426" y="100058"/>
                  </a:lnTo>
                  <a:lnTo>
                    <a:pt x="158862" y="109569"/>
                  </a:lnTo>
                  <a:lnTo>
                    <a:pt x="151628" y="118766"/>
                  </a:lnTo>
                  <a:lnTo>
                    <a:pt x="110385" y="167711"/>
                  </a:lnTo>
                  <a:lnTo>
                    <a:pt x="100261" y="180387"/>
                  </a:lnTo>
                  <a:lnTo>
                    <a:pt x="91605" y="191696"/>
                  </a:lnTo>
                  <a:lnTo>
                    <a:pt x="83931" y="202092"/>
                  </a:lnTo>
                  <a:lnTo>
                    <a:pt x="72145" y="215691"/>
                  </a:lnTo>
                  <a:lnTo>
                    <a:pt x="57623" y="231424"/>
                  </a:lnTo>
                  <a:lnTo>
                    <a:pt x="41273" y="248580"/>
                  </a:lnTo>
                  <a:lnTo>
                    <a:pt x="30372" y="260970"/>
                  </a:lnTo>
                  <a:lnTo>
                    <a:pt x="23106" y="270182"/>
                  </a:lnTo>
                  <a:lnTo>
                    <a:pt x="0" y="29146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5"/>
            <p:cNvSpPr/>
            <p:nvPr/>
          </p:nvSpPr>
          <p:spPr>
            <a:xfrm>
              <a:off x="7486650" y="4819498"/>
              <a:ext cx="900113" cy="41110"/>
            </a:xfrm>
            <a:custGeom>
              <a:avLst/>
              <a:gdLst/>
              <a:ahLst/>
              <a:cxnLst/>
              <a:rect l="0" t="0" r="0" b="0"/>
              <a:pathLst>
                <a:path w="900113" h="41110">
                  <a:moveTo>
                    <a:pt x="0" y="41109"/>
                  </a:moveTo>
                  <a:lnTo>
                    <a:pt x="18203" y="36559"/>
                  </a:lnTo>
                  <a:lnTo>
                    <a:pt x="25470" y="35218"/>
                  </a:lnTo>
                  <a:lnTo>
                    <a:pt x="32220" y="34324"/>
                  </a:lnTo>
                  <a:lnTo>
                    <a:pt x="51468" y="32379"/>
                  </a:lnTo>
                  <a:lnTo>
                    <a:pt x="88596" y="28339"/>
                  </a:lnTo>
                  <a:lnTo>
                    <a:pt x="104784" y="26880"/>
                  </a:lnTo>
                  <a:lnTo>
                    <a:pt x="118433" y="25908"/>
                  </a:lnTo>
                  <a:lnTo>
                    <a:pt x="142172" y="24828"/>
                  </a:lnTo>
                  <a:lnTo>
                    <a:pt x="165422" y="24348"/>
                  </a:lnTo>
                  <a:lnTo>
                    <a:pt x="181719" y="23268"/>
                  </a:lnTo>
                  <a:lnTo>
                    <a:pt x="241803" y="18148"/>
                  </a:lnTo>
                  <a:lnTo>
                    <a:pt x="259308" y="17230"/>
                  </a:lnTo>
                  <a:lnTo>
                    <a:pt x="275742" y="16617"/>
                  </a:lnTo>
                  <a:lnTo>
                    <a:pt x="362583" y="15755"/>
                  </a:lnTo>
                  <a:lnTo>
                    <a:pt x="389359" y="14681"/>
                  </a:lnTo>
                  <a:lnTo>
                    <a:pt x="411972" y="13013"/>
                  </a:lnTo>
                  <a:lnTo>
                    <a:pt x="431811" y="10949"/>
                  </a:lnTo>
                  <a:lnTo>
                    <a:pt x="454561" y="9572"/>
                  </a:lnTo>
                  <a:lnTo>
                    <a:pt x="505239" y="8042"/>
                  </a:lnTo>
                  <a:lnTo>
                    <a:pt x="596994" y="6980"/>
                  </a:lnTo>
                  <a:lnTo>
                    <a:pt x="612309" y="6926"/>
                  </a:lnTo>
                  <a:lnTo>
                    <a:pt x="634900" y="5938"/>
                  </a:lnTo>
                  <a:lnTo>
                    <a:pt x="734731" y="48"/>
                  </a:lnTo>
                  <a:lnTo>
                    <a:pt x="762791" y="0"/>
                  </a:lnTo>
                  <a:lnTo>
                    <a:pt x="774275" y="1320"/>
                  </a:lnTo>
                  <a:lnTo>
                    <a:pt x="784788" y="3153"/>
                  </a:lnTo>
                  <a:lnTo>
                    <a:pt x="794654" y="4375"/>
                  </a:lnTo>
                  <a:lnTo>
                    <a:pt x="804090" y="5190"/>
                  </a:lnTo>
                  <a:lnTo>
                    <a:pt x="826003" y="6095"/>
                  </a:lnTo>
                  <a:lnTo>
                    <a:pt x="900112" y="681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6"/>
            <p:cNvSpPr/>
            <p:nvPr/>
          </p:nvSpPr>
          <p:spPr>
            <a:xfrm>
              <a:off x="6577965" y="4894897"/>
              <a:ext cx="771526" cy="42864"/>
            </a:xfrm>
            <a:custGeom>
              <a:avLst/>
              <a:gdLst/>
              <a:ahLst/>
              <a:cxnLst/>
              <a:rect l="0" t="0" r="0" b="0"/>
              <a:pathLst>
                <a:path w="771526" h="42864">
                  <a:moveTo>
                    <a:pt x="0" y="42863"/>
                  </a:moveTo>
                  <a:lnTo>
                    <a:pt x="13652" y="42863"/>
                  </a:lnTo>
                  <a:lnTo>
                    <a:pt x="27199" y="41910"/>
                  </a:lnTo>
                  <a:lnTo>
                    <a:pt x="85105" y="36971"/>
                  </a:lnTo>
                  <a:lnTo>
                    <a:pt x="112119" y="35481"/>
                  </a:lnTo>
                  <a:lnTo>
                    <a:pt x="136191" y="34819"/>
                  </a:lnTo>
                  <a:lnTo>
                    <a:pt x="246637" y="34321"/>
                  </a:lnTo>
                  <a:lnTo>
                    <a:pt x="297576" y="31764"/>
                  </a:lnTo>
                  <a:lnTo>
                    <a:pt x="360856" y="27452"/>
                  </a:lnTo>
                  <a:lnTo>
                    <a:pt x="420731" y="22361"/>
                  </a:lnTo>
                  <a:lnTo>
                    <a:pt x="445269" y="19670"/>
                  </a:lnTo>
                  <a:lnTo>
                    <a:pt x="466391" y="16923"/>
                  </a:lnTo>
                  <a:lnTo>
                    <a:pt x="485235" y="14140"/>
                  </a:lnTo>
                  <a:lnTo>
                    <a:pt x="502560" y="12284"/>
                  </a:lnTo>
                  <a:lnTo>
                    <a:pt x="518873" y="11047"/>
                  </a:lnTo>
                  <a:lnTo>
                    <a:pt x="548744" y="9673"/>
                  </a:lnTo>
                  <a:lnTo>
                    <a:pt x="574721" y="9061"/>
                  </a:lnTo>
                  <a:lnTo>
                    <a:pt x="592697" y="7946"/>
                  </a:lnTo>
                  <a:lnTo>
                    <a:pt x="656838" y="2778"/>
                  </a:lnTo>
                  <a:lnTo>
                    <a:pt x="685311" y="1235"/>
                  </a:lnTo>
                  <a:lnTo>
                    <a:pt x="704950" y="549"/>
                  </a:lnTo>
                  <a:lnTo>
                    <a:pt x="771525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7"/>
            <p:cNvSpPr/>
            <p:nvPr/>
          </p:nvSpPr>
          <p:spPr>
            <a:xfrm>
              <a:off x="7675244" y="4946487"/>
              <a:ext cx="300039" cy="265046"/>
            </a:xfrm>
            <a:custGeom>
              <a:avLst/>
              <a:gdLst/>
              <a:ahLst/>
              <a:cxnLst/>
              <a:rect l="0" t="0" r="0" b="0"/>
              <a:pathLst>
                <a:path w="300039" h="265046">
                  <a:moveTo>
                    <a:pt x="0" y="59853"/>
                  </a:moveTo>
                  <a:lnTo>
                    <a:pt x="0" y="50751"/>
                  </a:lnTo>
                  <a:lnTo>
                    <a:pt x="954" y="47117"/>
                  </a:lnTo>
                  <a:lnTo>
                    <a:pt x="4552" y="40540"/>
                  </a:lnTo>
                  <a:lnTo>
                    <a:pt x="6845" y="38405"/>
                  </a:lnTo>
                  <a:lnTo>
                    <a:pt x="9326" y="36982"/>
                  </a:lnTo>
                  <a:lnTo>
                    <a:pt x="11932" y="36033"/>
                  </a:lnTo>
                  <a:lnTo>
                    <a:pt x="16528" y="33495"/>
                  </a:lnTo>
                  <a:lnTo>
                    <a:pt x="22448" y="29899"/>
                  </a:lnTo>
                  <a:lnTo>
                    <a:pt x="29253" y="25595"/>
                  </a:lnTo>
                  <a:lnTo>
                    <a:pt x="35695" y="21775"/>
                  </a:lnTo>
                  <a:lnTo>
                    <a:pt x="41895" y="18275"/>
                  </a:lnTo>
                  <a:lnTo>
                    <a:pt x="47933" y="14989"/>
                  </a:lnTo>
                  <a:lnTo>
                    <a:pt x="55768" y="11846"/>
                  </a:lnTo>
                  <a:lnTo>
                    <a:pt x="64802" y="8798"/>
                  </a:lnTo>
                  <a:lnTo>
                    <a:pt x="74634" y="5813"/>
                  </a:lnTo>
                  <a:lnTo>
                    <a:pt x="83094" y="3824"/>
                  </a:lnTo>
                  <a:lnTo>
                    <a:pt x="90639" y="2498"/>
                  </a:lnTo>
                  <a:lnTo>
                    <a:pt x="97573" y="1614"/>
                  </a:lnTo>
                  <a:lnTo>
                    <a:pt x="104102" y="1024"/>
                  </a:lnTo>
                  <a:lnTo>
                    <a:pt x="110359" y="631"/>
                  </a:lnTo>
                  <a:lnTo>
                    <a:pt x="116435" y="369"/>
                  </a:lnTo>
                  <a:lnTo>
                    <a:pt x="130807" y="78"/>
                  </a:lnTo>
                  <a:lnTo>
                    <a:pt x="138640" y="0"/>
                  </a:lnTo>
                  <a:lnTo>
                    <a:pt x="143861" y="901"/>
                  </a:lnTo>
                  <a:lnTo>
                    <a:pt x="147343" y="2454"/>
                  </a:lnTo>
                  <a:lnTo>
                    <a:pt x="149664" y="4442"/>
                  </a:lnTo>
                  <a:lnTo>
                    <a:pt x="151211" y="6720"/>
                  </a:lnTo>
                  <a:lnTo>
                    <a:pt x="152930" y="11790"/>
                  </a:lnTo>
                  <a:lnTo>
                    <a:pt x="153898" y="20001"/>
                  </a:lnTo>
                  <a:lnTo>
                    <a:pt x="154124" y="28171"/>
                  </a:lnTo>
                  <a:lnTo>
                    <a:pt x="154185" y="33016"/>
                  </a:lnTo>
                  <a:lnTo>
                    <a:pt x="153273" y="39104"/>
                  </a:lnTo>
                  <a:lnTo>
                    <a:pt x="151712" y="46020"/>
                  </a:lnTo>
                  <a:lnTo>
                    <a:pt x="149719" y="53489"/>
                  </a:lnTo>
                  <a:lnTo>
                    <a:pt x="144581" y="64182"/>
                  </a:lnTo>
                  <a:lnTo>
                    <a:pt x="137345" y="77027"/>
                  </a:lnTo>
                  <a:lnTo>
                    <a:pt x="128711" y="91305"/>
                  </a:lnTo>
                  <a:lnTo>
                    <a:pt x="108958" y="122409"/>
                  </a:lnTo>
                  <a:lnTo>
                    <a:pt x="74334" y="175291"/>
                  </a:lnTo>
                  <a:lnTo>
                    <a:pt x="67654" y="184437"/>
                  </a:lnTo>
                  <a:lnTo>
                    <a:pt x="61295" y="192439"/>
                  </a:lnTo>
                  <a:lnTo>
                    <a:pt x="55151" y="199678"/>
                  </a:lnTo>
                  <a:lnTo>
                    <a:pt x="49150" y="206410"/>
                  </a:lnTo>
                  <a:lnTo>
                    <a:pt x="37402" y="218969"/>
                  </a:lnTo>
                  <a:lnTo>
                    <a:pt x="32555" y="224985"/>
                  </a:lnTo>
                  <a:lnTo>
                    <a:pt x="28371" y="230901"/>
                  </a:lnTo>
                  <a:lnTo>
                    <a:pt x="24629" y="236750"/>
                  </a:lnTo>
                  <a:lnTo>
                    <a:pt x="22134" y="241602"/>
                  </a:lnTo>
                  <a:lnTo>
                    <a:pt x="19363" y="249533"/>
                  </a:lnTo>
                  <a:lnTo>
                    <a:pt x="18132" y="256232"/>
                  </a:lnTo>
                  <a:lnTo>
                    <a:pt x="17803" y="259352"/>
                  </a:lnTo>
                  <a:lnTo>
                    <a:pt x="18536" y="261433"/>
                  </a:lnTo>
                  <a:lnTo>
                    <a:pt x="19978" y="262819"/>
                  </a:lnTo>
                  <a:lnTo>
                    <a:pt x="21891" y="263744"/>
                  </a:lnTo>
                  <a:lnTo>
                    <a:pt x="26557" y="264771"/>
                  </a:lnTo>
                  <a:lnTo>
                    <a:pt x="29135" y="265045"/>
                  </a:lnTo>
                  <a:lnTo>
                    <a:pt x="34664" y="264275"/>
                  </a:lnTo>
                  <a:lnTo>
                    <a:pt x="42160" y="262809"/>
                  </a:lnTo>
                  <a:lnTo>
                    <a:pt x="50966" y="260880"/>
                  </a:lnTo>
                  <a:lnTo>
                    <a:pt x="61600" y="257688"/>
                  </a:lnTo>
                  <a:lnTo>
                    <a:pt x="73452" y="253655"/>
                  </a:lnTo>
                  <a:lnTo>
                    <a:pt x="86116" y="249062"/>
                  </a:lnTo>
                  <a:lnTo>
                    <a:pt x="96463" y="244095"/>
                  </a:lnTo>
                  <a:lnTo>
                    <a:pt x="105267" y="238878"/>
                  </a:lnTo>
                  <a:lnTo>
                    <a:pt x="113041" y="233496"/>
                  </a:lnTo>
                  <a:lnTo>
                    <a:pt x="121080" y="228954"/>
                  </a:lnTo>
                  <a:lnTo>
                    <a:pt x="129298" y="224975"/>
                  </a:lnTo>
                  <a:lnTo>
                    <a:pt x="147954" y="217061"/>
                  </a:lnTo>
                  <a:lnTo>
                    <a:pt x="172120" y="207193"/>
                  </a:lnTo>
                  <a:lnTo>
                    <a:pt x="193655" y="198997"/>
                  </a:lnTo>
                  <a:lnTo>
                    <a:pt x="203399" y="195478"/>
                  </a:lnTo>
                  <a:lnTo>
                    <a:pt x="211800" y="193133"/>
                  </a:lnTo>
                  <a:lnTo>
                    <a:pt x="219305" y="191568"/>
                  </a:lnTo>
                  <a:lnTo>
                    <a:pt x="226214" y="190526"/>
                  </a:lnTo>
                  <a:lnTo>
                    <a:pt x="232724" y="188878"/>
                  </a:lnTo>
                  <a:lnTo>
                    <a:pt x="238969" y="186827"/>
                  </a:lnTo>
                  <a:lnTo>
                    <a:pt x="245039" y="184507"/>
                  </a:lnTo>
                  <a:lnTo>
                    <a:pt x="250989" y="182961"/>
                  </a:lnTo>
                  <a:lnTo>
                    <a:pt x="256861" y="181930"/>
                  </a:lnTo>
                  <a:lnTo>
                    <a:pt x="262681" y="181243"/>
                  </a:lnTo>
                  <a:lnTo>
                    <a:pt x="271687" y="177938"/>
                  </a:lnTo>
                  <a:lnTo>
                    <a:pt x="278865" y="174248"/>
                  </a:lnTo>
                  <a:lnTo>
                    <a:pt x="282113" y="173264"/>
                  </a:lnTo>
                  <a:lnTo>
                    <a:pt x="300038" y="17129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8"/>
            <p:cNvSpPr/>
            <p:nvPr/>
          </p:nvSpPr>
          <p:spPr>
            <a:xfrm>
              <a:off x="6784896" y="5049246"/>
              <a:ext cx="358855" cy="169707"/>
            </a:xfrm>
            <a:custGeom>
              <a:avLst/>
              <a:gdLst/>
              <a:ahLst/>
              <a:cxnLst/>
              <a:rect l="0" t="0" r="0" b="0"/>
              <a:pathLst>
                <a:path w="358855" h="169707">
                  <a:moveTo>
                    <a:pt x="7381" y="77108"/>
                  </a:moveTo>
                  <a:lnTo>
                    <a:pt x="0" y="62347"/>
                  </a:lnTo>
                  <a:lnTo>
                    <a:pt x="555" y="60600"/>
                  </a:lnTo>
                  <a:lnTo>
                    <a:pt x="3712" y="56119"/>
                  </a:lnTo>
                  <a:lnTo>
                    <a:pt x="8290" y="50953"/>
                  </a:lnTo>
                  <a:lnTo>
                    <a:pt x="13501" y="45481"/>
                  </a:lnTo>
                  <a:lnTo>
                    <a:pt x="27437" y="31363"/>
                  </a:lnTo>
                  <a:lnTo>
                    <a:pt x="31229" y="28514"/>
                  </a:lnTo>
                  <a:lnTo>
                    <a:pt x="35662" y="25662"/>
                  </a:lnTo>
                  <a:lnTo>
                    <a:pt x="40523" y="22808"/>
                  </a:lnTo>
                  <a:lnTo>
                    <a:pt x="45668" y="19954"/>
                  </a:lnTo>
                  <a:lnTo>
                    <a:pt x="56465" y="14242"/>
                  </a:lnTo>
                  <a:lnTo>
                    <a:pt x="73254" y="5671"/>
                  </a:lnTo>
                  <a:lnTo>
                    <a:pt x="78919" y="3766"/>
                  </a:lnTo>
                  <a:lnTo>
                    <a:pt x="84600" y="2496"/>
                  </a:lnTo>
                  <a:lnTo>
                    <a:pt x="90293" y="1649"/>
                  </a:lnTo>
                  <a:lnTo>
                    <a:pt x="95993" y="1085"/>
                  </a:lnTo>
                  <a:lnTo>
                    <a:pt x="101699" y="708"/>
                  </a:lnTo>
                  <a:lnTo>
                    <a:pt x="107407" y="458"/>
                  </a:lnTo>
                  <a:lnTo>
                    <a:pt x="118830" y="179"/>
                  </a:lnTo>
                  <a:lnTo>
                    <a:pt x="137134" y="0"/>
                  </a:lnTo>
                  <a:lnTo>
                    <a:pt x="139603" y="938"/>
                  </a:lnTo>
                  <a:lnTo>
                    <a:pt x="141249" y="2516"/>
                  </a:lnTo>
                  <a:lnTo>
                    <a:pt x="142347" y="4520"/>
                  </a:lnTo>
                  <a:lnTo>
                    <a:pt x="143566" y="9287"/>
                  </a:lnTo>
                  <a:lnTo>
                    <a:pt x="144107" y="14581"/>
                  </a:lnTo>
                  <a:lnTo>
                    <a:pt x="144252" y="17326"/>
                  </a:lnTo>
                  <a:lnTo>
                    <a:pt x="144349" y="20108"/>
                  </a:lnTo>
                  <a:lnTo>
                    <a:pt x="143460" y="22916"/>
                  </a:lnTo>
                  <a:lnTo>
                    <a:pt x="141916" y="25740"/>
                  </a:lnTo>
                  <a:lnTo>
                    <a:pt x="139933" y="28575"/>
                  </a:lnTo>
                  <a:lnTo>
                    <a:pt x="137659" y="31418"/>
                  </a:lnTo>
                  <a:lnTo>
                    <a:pt x="135190" y="34266"/>
                  </a:lnTo>
                  <a:lnTo>
                    <a:pt x="132593" y="37117"/>
                  </a:lnTo>
                  <a:lnTo>
                    <a:pt x="125145" y="47590"/>
                  </a:lnTo>
                  <a:lnTo>
                    <a:pt x="92122" y="95667"/>
                  </a:lnTo>
                  <a:lnTo>
                    <a:pt x="84830" y="105673"/>
                  </a:lnTo>
                  <a:lnTo>
                    <a:pt x="79016" y="113297"/>
                  </a:lnTo>
                  <a:lnTo>
                    <a:pt x="74188" y="119332"/>
                  </a:lnTo>
                  <a:lnTo>
                    <a:pt x="70017" y="124307"/>
                  </a:lnTo>
                  <a:lnTo>
                    <a:pt x="66283" y="128577"/>
                  </a:lnTo>
                  <a:lnTo>
                    <a:pt x="59594" y="135861"/>
                  </a:lnTo>
                  <a:lnTo>
                    <a:pt x="56477" y="139137"/>
                  </a:lnTo>
                  <a:lnTo>
                    <a:pt x="54399" y="142273"/>
                  </a:lnTo>
                  <a:lnTo>
                    <a:pt x="53015" y="145317"/>
                  </a:lnTo>
                  <a:lnTo>
                    <a:pt x="52091" y="148298"/>
                  </a:lnTo>
                  <a:lnTo>
                    <a:pt x="51475" y="151238"/>
                  </a:lnTo>
                  <a:lnTo>
                    <a:pt x="51065" y="154151"/>
                  </a:lnTo>
                  <a:lnTo>
                    <a:pt x="50791" y="157045"/>
                  </a:lnTo>
                  <a:lnTo>
                    <a:pt x="50608" y="159927"/>
                  </a:lnTo>
                  <a:lnTo>
                    <a:pt x="50406" y="165669"/>
                  </a:lnTo>
                  <a:lnTo>
                    <a:pt x="51304" y="167582"/>
                  </a:lnTo>
                  <a:lnTo>
                    <a:pt x="52855" y="168856"/>
                  </a:lnTo>
                  <a:lnTo>
                    <a:pt x="54842" y="169706"/>
                  </a:lnTo>
                  <a:lnTo>
                    <a:pt x="57119" y="169321"/>
                  </a:lnTo>
                  <a:lnTo>
                    <a:pt x="67733" y="164226"/>
                  </a:lnTo>
                  <a:lnTo>
                    <a:pt x="75238" y="161857"/>
                  </a:lnTo>
                  <a:lnTo>
                    <a:pt x="84052" y="159325"/>
                  </a:lnTo>
                  <a:lnTo>
                    <a:pt x="91832" y="155732"/>
                  </a:lnTo>
                  <a:lnTo>
                    <a:pt x="98924" y="151432"/>
                  </a:lnTo>
                  <a:lnTo>
                    <a:pt x="105557" y="146660"/>
                  </a:lnTo>
                  <a:lnTo>
                    <a:pt x="111885" y="142526"/>
                  </a:lnTo>
                  <a:lnTo>
                    <a:pt x="118008" y="138818"/>
                  </a:lnTo>
                  <a:lnTo>
                    <a:pt x="123994" y="135393"/>
                  </a:lnTo>
                  <a:lnTo>
                    <a:pt x="132749" y="131205"/>
                  </a:lnTo>
                  <a:lnTo>
                    <a:pt x="143347" y="126508"/>
                  </a:lnTo>
                  <a:lnTo>
                    <a:pt x="181017" y="110795"/>
                  </a:lnTo>
                  <a:lnTo>
                    <a:pt x="194576" y="105282"/>
                  </a:lnTo>
                  <a:lnTo>
                    <a:pt x="217261" y="96615"/>
                  </a:lnTo>
                  <a:lnTo>
                    <a:pt x="227311" y="92970"/>
                  </a:lnTo>
                  <a:lnTo>
                    <a:pt x="235916" y="89588"/>
                  </a:lnTo>
                  <a:lnTo>
                    <a:pt x="243558" y="86381"/>
                  </a:lnTo>
                  <a:lnTo>
                    <a:pt x="250558" y="83290"/>
                  </a:lnTo>
                  <a:lnTo>
                    <a:pt x="258081" y="81229"/>
                  </a:lnTo>
                  <a:lnTo>
                    <a:pt x="265955" y="79856"/>
                  </a:lnTo>
                  <a:lnTo>
                    <a:pt x="274060" y="78940"/>
                  </a:lnTo>
                  <a:lnTo>
                    <a:pt x="281370" y="77377"/>
                  </a:lnTo>
                  <a:lnTo>
                    <a:pt x="288148" y="75383"/>
                  </a:lnTo>
                  <a:lnTo>
                    <a:pt x="294572" y="73101"/>
                  </a:lnTo>
                  <a:lnTo>
                    <a:pt x="300759" y="71579"/>
                  </a:lnTo>
                  <a:lnTo>
                    <a:pt x="306789" y="70565"/>
                  </a:lnTo>
                  <a:lnTo>
                    <a:pt x="312714" y="69889"/>
                  </a:lnTo>
                  <a:lnTo>
                    <a:pt x="318569" y="69438"/>
                  </a:lnTo>
                  <a:lnTo>
                    <a:pt x="324377" y="69137"/>
                  </a:lnTo>
                  <a:lnTo>
                    <a:pt x="358854" y="59964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9"/>
            <p:cNvSpPr/>
            <p:nvPr/>
          </p:nvSpPr>
          <p:spPr>
            <a:xfrm>
              <a:off x="7195184" y="5512127"/>
              <a:ext cx="257176" cy="17136"/>
            </a:xfrm>
            <a:custGeom>
              <a:avLst/>
              <a:gdLst/>
              <a:ahLst/>
              <a:cxnLst/>
              <a:rect l="0" t="0" r="0" b="0"/>
              <a:pathLst>
                <a:path w="257176" h="17136">
                  <a:moveTo>
                    <a:pt x="0" y="8563"/>
                  </a:moveTo>
                  <a:lnTo>
                    <a:pt x="9102" y="4012"/>
                  </a:lnTo>
                  <a:lnTo>
                    <a:pt x="13688" y="2671"/>
                  </a:lnTo>
                  <a:lnTo>
                    <a:pt x="18651" y="1777"/>
                  </a:lnTo>
                  <a:lnTo>
                    <a:pt x="23864" y="1181"/>
                  </a:lnTo>
                  <a:lnTo>
                    <a:pt x="29244" y="784"/>
                  </a:lnTo>
                  <a:lnTo>
                    <a:pt x="34737" y="520"/>
                  </a:lnTo>
                  <a:lnTo>
                    <a:pt x="40303" y="343"/>
                  </a:lnTo>
                  <a:lnTo>
                    <a:pt x="166349" y="0"/>
                  </a:lnTo>
                  <a:lnTo>
                    <a:pt x="180432" y="949"/>
                  </a:lnTo>
                  <a:lnTo>
                    <a:pt x="193630" y="2535"/>
                  </a:lnTo>
                  <a:lnTo>
                    <a:pt x="206240" y="4544"/>
                  </a:lnTo>
                  <a:lnTo>
                    <a:pt x="216551" y="5883"/>
                  </a:lnTo>
                  <a:lnTo>
                    <a:pt x="225330" y="6776"/>
                  </a:lnTo>
                  <a:lnTo>
                    <a:pt x="233088" y="7372"/>
                  </a:lnTo>
                  <a:lnTo>
                    <a:pt x="239212" y="8721"/>
                  </a:lnTo>
                  <a:lnTo>
                    <a:pt x="244247" y="10573"/>
                  </a:lnTo>
                  <a:lnTo>
                    <a:pt x="257175" y="1713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0"/>
            <p:cNvSpPr/>
            <p:nvPr/>
          </p:nvSpPr>
          <p:spPr>
            <a:xfrm>
              <a:off x="7152322" y="5614987"/>
              <a:ext cx="325756" cy="34291"/>
            </a:xfrm>
            <a:custGeom>
              <a:avLst/>
              <a:gdLst/>
              <a:ahLst/>
              <a:cxnLst/>
              <a:rect l="0" t="0" r="0" b="0"/>
              <a:pathLst>
                <a:path w="325756" h="34291">
                  <a:moveTo>
                    <a:pt x="0" y="34290"/>
                  </a:moveTo>
                  <a:lnTo>
                    <a:pt x="9102" y="29740"/>
                  </a:lnTo>
                  <a:lnTo>
                    <a:pt x="13687" y="28399"/>
                  </a:lnTo>
                  <a:lnTo>
                    <a:pt x="18651" y="27505"/>
                  </a:lnTo>
                  <a:lnTo>
                    <a:pt x="23864" y="26909"/>
                  </a:lnTo>
                  <a:lnTo>
                    <a:pt x="28291" y="25560"/>
                  </a:lnTo>
                  <a:lnTo>
                    <a:pt x="32196" y="23707"/>
                  </a:lnTo>
                  <a:lnTo>
                    <a:pt x="35752" y="21520"/>
                  </a:lnTo>
                  <a:lnTo>
                    <a:pt x="40027" y="19109"/>
                  </a:lnTo>
                  <a:lnTo>
                    <a:pt x="49857" y="13891"/>
                  </a:lnTo>
                  <a:lnTo>
                    <a:pt x="56099" y="12118"/>
                  </a:lnTo>
                  <a:lnTo>
                    <a:pt x="63116" y="10936"/>
                  </a:lnTo>
                  <a:lnTo>
                    <a:pt x="70652" y="10149"/>
                  </a:lnTo>
                  <a:lnTo>
                    <a:pt x="78535" y="8670"/>
                  </a:lnTo>
                  <a:lnTo>
                    <a:pt x="86646" y="6733"/>
                  </a:lnTo>
                  <a:lnTo>
                    <a:pt x="94911" y="4489"/>
                  </a:lnTo>
                  <a:lnTo>
                    <a:pt x="102327" y="2992"/>
                  </a:lnTo>
                  <a:lnTo>
                    <a:pt x="109175" y="1995"/>
                  </a:lnTo>
                  <a:lnTo>
                    <a:pt x="115646" y="1330"/>
                  </a:lnTo>
                  <a:lnTo>
                    <a:pt x="122817" y="887"/>
                  </a:lnTo>
                  <a:lnTo>
                    <a:pt x="138406" y="394"/>
                  </a:lnTo>
                  <a:lnTo>
                    <a:pt x="325755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1"/>
            <p:cNvSpPr/>
            <p:nvPr/>
          </p:nvSpPr>
          <p:spPr>
            <a:xfrm>
              <a:off x="7658100" y="5383529"/>
              <a:ext cx="214313" cy="300039"/>
            </a:xfrm>
            <a:custGeom>
              <a:avLst/>
              <a:gdLst/>
              <a:ahLst/>
              <a:cxnLst/>
              <a:rect l="0" t="0" r="0" b="0"/>
              <a:pathLst>
                <a:path w="214313" h="300039">
                  <a:moveTo>
                    <a:pt x="0" y="0"/>
                  </a:moveTo>
                  <a:lnTo>
                    <a:pt x="22753" y="22755"/>
                  </a:lnTo>
                  <a:lnTo>
                    <a:pt x="38982" y="41840"/>
                  </a:lnTo>
                  <a:lnTo>
                    <a:pt x="82412" y="96066"/>
                  </a:lnTo>
                  <a:lnTo>
                    <a:pt x="104471" y="128814"/>
                  </a:lnTo>
                  <a:lnTo>
                    <a:pt x="125845" y="163981"/>
                  </a:lnTo>
                  <a:lnTo>
                    <a:pt x="214312" y="30003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2"/>
            <p:cNvSpPr/>
            <p:nvPr/>
          </p:nvSpPr>
          <p:spPr>
            <a:xfrm>
              <a:off x="7460932" y="5340667"/>
              <a:ext cx="428626" cy="419120"/>
            </a:xfrm>
            <a:custGeom>
              <a:avLst/>
              <a:gdLst/>
              <a:ahLst/>
              <a:cxnLst/>
              <a:rect l="0" t="0" r="0" b="0"/>
              <a:pathLst>
                <a:path w="428626" h="419120">
                  <a:moveTo>
                    <a:pt x="428625" y="0"/>
                  </a:moveTo>
                  <a:lnTo>
                    <a:pt x="414973" y="4551"/>
                  </a:lnTo>
                  <a:lnTo>
                    <a:pt x="405730" y="9325"/>
                  </a:lnTo>
                  <a:lnTo>
                    <a:pt x="395171" y="17368"/>
                  </a:lnTo>
                  <a:lnTo>
                    <a:pt x="383470" y="28324"/>
                  </a:lnTo>
                  <a:lnTo>
                    <a:pt x="374266" y="38306"/>
                  </a:lnTo>
                  <a:lnTo>
                    <a:pt x="367001" y="49092"/>
                  </a:lnTo>
                  <a:lnTo>
                    <a:pt x="353004" y="70426"/>
                  </a:lnTo>
                  <a:lnTo>
                    <a:pt x="347731" y="77430"/>
                  </a:lnTo>
                  <a:lnTo>
                    <a:pt x="336792" y="90294"/>
                  </a:lnTo>
                  <a:lnTo>
                    <a:pt x="328351" y="101153"/>
                  </a:lnTo>
                  <a:lnTo>
                    <a:pt x="306272" y="131000"/>
                  </a:lnTo>
                  <a:lnTo>
                    <a:pt x="295621" y="144483"/>
                  </a:lnTo>
                  <a:lnTo>
                    <a:pt x="285664" y="156330"/>
                  </a:lnTo>
                  <a:lnTo>
                    <a:pt x="276167" y="167085"/>
                  </a:lnTo>
                  <a:lnTo>
                    <a:pt x="267931" y="178065"/>
                  </a:lnTo>
                  <a:lnTo>
                    <a:pt x="260537" y="189195"/>
                  </a:lnTo>
                  <a:lnTo>
                    <a:pt x="253700" y="200425"/>
                  </a:lnTo>
                  <a:lnTo>
                    <a:pt x="246286" y="210769"/>
                  </a:lnTo>
                  <a:lnTo>
                    <a:pt x="238486" y="220523"/>
                  </a:lnTo>
                  <a:lnTo>
                    <a:pt x="230428" y="229883"/>
                  </a:lnTo>
                  <a:lnTo>
                    <a:pt x="223151" y="238981"/>
                  </a:lnTo>
                  <a:lnTo>
                    <a:pt x="216395" y="247903"/>
                  </a:lnTo>
                  <a:lnTo>
                    <a:pt x="209986" y="256708"/>
                  </a:lnTo>
                  <a:lnTo>
                    <a:pt x="202856" y="265437"/>
                  </a:lnTo>
                  <a:lnTo>
                    <a:pt x="195244" y="274113"/>
                  </a:lnTo>
                  <a:lnTo>
                    <a:pt x="187313" y="282754"/>
                  </a:lnTo>
                  <a:lnTo>
                    <a:pt x="180120" y="291373"/>
                  </a:lnTo>
                  <a:lnTo>
                    <a:pt x="173420" y="299977"/>
                  </a:lnTo>
                  <a:lnTo>
                    <a:pt x="167048" y="308569"/>
                  </a:lnTo>
                  <a:lnTo>
                    <a:pt x="154889" y="325737"/>
                  </a:lnTo>
                  <a:lnTo>
                    <a:pt x="148980" y="334316"/>
                  </a:lnTo>
                  <a:lnTo>
                    <a:pt x="142182" y="341940"/>
                  </a:lnTo>
                  <a:lnTo>
                    <a:pt x="134794" y="348927"/>
                  </a:lnTo>
                  <a:lnTo>
                    <a:pt x="127010" y="355491"/>
                  </a:lnTo>
                  <a:lnTo>
                    <a:pt x="108201" y="370403"/>
                  </a:lnTo>
                  <a:lnTo>
                    <a:pt x="97851" y="378381"/>
                  </a:lnTo>
                  <a:lnTo>
                    <a:pt x="90000" y="384651"/>
                  </a:lnTo>
                  <a:lnTo>
                    <a:pt x="78734" y="394159"/>
                  </a:lnTo>
                  <a:lnTo>
                    <a:pt x="65473" y="404100"/>
                  </a:lnTo>
                  <a:lnTo>
                    <a:pt x="57936" y="409417"/>
                  </a:lnTo>
                  <a:lnTo>
                    <a:pt x="51007" y="412962"/>
                  </a:lnTo>
                  <a:lnTo>
                    <a:pt x="38228" y="416902"/>
                  </a:lnTo>
                  <a:lnTo>
                    <a:pt x="24873" y="419119"/>
                  </a:lnTo>
                  <a:lnTo>
                    <a:pt x="21345" y="418478"/>
                  </a:lnTo>
                  <a:lnTo>
                    <a:pt x="11377" y="413144"/>
                  </a:lnTo>
                  <a:lnTo>
                    <a:pt x="0" y="41148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3"/>
            <p:cNvSpPr/>
            <p:nvPr/>
          </p:nvSpPr>
          <p:spPr>
            <a:xfrm>
              <a:off x="6622288" y="5272589"/>
              <a:ext cx="380131" cy="582429"/>
            </a:xfrm>
            <a:custGeom>
              <a:avLst/>
              <a:gdLst/>
              <a:ahLst/>
              <a:cxnLst/>
              <a:rect l="0" t="0" r="0" b="0"/>
              <a:pathLst>
                <a:path w="380131" h="582429">
                  <a:moveTo>
                    <a:pt x="358584" y="59506"/>
                  </a:moveTo>
                  <a:lnTo>
                    <a:pt x="354033" y="50404"/>
                  </a:lnTo>
                  <a:lnTo>
                    <a:pt x="351740" y="47723"/>
                  </a:lnTo>
                  <a:lnTo>
                    <a:pt x="349259" y="45935"/>
                  </a:lnTo>
                  <a:lnTo>
                    <a:pt x="338677" y="40880"/>
                  </a:lnTo>
                  <a:lnTo>
                    <a:pt x="284241" y="13760"/>
                  </a:lnTo>
                  <a:lnTo>
                    <a:pt x="274732" y="10911"/>
                  </a:lnTo>
                  <a:lnTo>
                    <a:pt x="262678" y="8059"/>
                  </a:lnTo>
                  <a:lnTo>
                    <a:pt x="248927" y="5205"/>
                  </a:lnTo>
                  <a:lnTo>
                    <a:pt x="238807" y="3303"/>
                  </a:lnTo>
                  <a:lnTo>
                    <a:pt x="231107" y="2035"/>
                  </a:lnTo>
                  <a:lnTo>
                    <a:pt x="225022" y="1189"/>
                  </a:lnTo>
                  <a:lnTo>
                    <a:pt x="213180" y="250"/>
                  </a:lnTo>
                  <a:lnTo>
                    <a:pt x="207356" y="0"/>
                  </a:lnTo>
                  <a:lnTo>
                    <a:pt x="200615" y="785"/>
                  </a:lnTo>
                  <a:lnTo>
                    <a:pt x="193264" y="2261"/>
                  </a:lnTo>
                  <a:lnTo>
                    <a:pt x="185506" y="4197"/>
                  </a:lnTo>
                  <a:lnTo>
                    <a:pt x="178429" y="6441"/>
                  </a:lnTo>
                  <a:lnTo>
                    <a:pt x="171805" y="8889"/>
                  </a:lnTo>
                  <a:lnTo>
                    <a:pt x="165485" y="11474"/>
                  </a:lnTo>
                  <a:lnTo>
                    <a:pt x="159367" y="15102"/>
                  </a:lnTo>
                  <a:lnTo>
                    <a:pt x="147487" y="24213"/>
                  </a:lnTo>
                  <a:lnTo>
                    <a:pt x="140700" y="29310"/>
                  </a:lnTo>
                  <a:lnTo>
                    <a:pt x="125540" y="40053"/>
                  </a:lnTo>
                  <a:lnTo>
                    <a:pt x="115591" y="49395"/>
                  </a:lnTo>
                  <a:lnTo>
                    <a:pt x="104196" y="61337"/>
                  </a:lnTo>
                  <a:lnTo>
                    <a:pt x="91837" y="75014"/>
                  </a:lnTo>
                  <a:lnTo>
                    <a:pt x="81693" y="87942"/>
                  </a:lnTo>
                  <a:lnTo>
                    <a:pt x="73025" y="100371"/>
                  </a:lnTo>
                  <a:lnTo>
                    <a:pt x="45425" y="143143"/>
                  </a:lnTo>
                  <a:lnTo>
                    <a:pt x="40274" y="153363"/>
                  </a:lnTo>
                  <a:lnTo>
                    <a:pt x="35888" y="163988"/>
                  </a:lnTo>
                  <a:lnTo>
                    <a:pt x="32011" y="174880"/>
                  </a:lnTo>
                  <a:lnTo>
                    <a:pt x="27521" y="185000"/>
                  </a:lnTo>
                  <a:lnTo>
                    <a:pt x="22623" y="194603"/>
                  </a:lnTo>
                  <a:lnTo>
                    <a:pt x="17453" y="203863"/>
                  </a:lnTo>
                  <a:lnTo>
                    <a:pt x="11707" y="221772"/>
                  </a:lnTo>
                  <a:lnTo>
                    <a:pt x="8202" y="238304"/>
                  </a:lnTo>
                  <a:lnTo>
                    <a:pt x="3469" y="252001"/>
                  </a:lnTo>
                  <a:lnTo>
                    <a:pt x="730" y="264439"/>
                  </a:lnTo>
                  <a:lnTo>
                    <a:pt x="0" y="270423"/>
                  </a:lnTo>
                  <a:lnTo>
                    <a:pt x="465" y="275365"/>
                  </a:lnTo>
                  <a:lnTo>
                    <a:pt x="1728" y="279612"/>
                  </a:lnTo>
                  <a:lnTo>
                    <a:pt x="5671" y="286870"/>
                  </a:lnTo>
                  <a:lnTo>
                    <a:pt x="10600" y="293272"/>
                  </a:lnTo>
                  <a:lnTo>
                    <a:pt x="14199" y="295360"/>
                  </a:lnTo>
                  <a:lnTo>
                    <a:pt x="23280" y="297680"/>
                  </a:lnTo>
                  <a:lnTo>
                    <a:pt x="34550" y="298986"/>
                  </a:lnTo>
                  <a:lnTo>
                    <a:pt x="43922" y="299372"/>
                  </a:lnTo>
                  <a:lnTo>
                    <a:pt x="57283" y="299487"/>
                  </a:lnTo>
                  <a:lnTo>
                    <a:pt x="67827" y="296974"/>
                  </a:lnTo>
                  <a:lnTo>
                    <a:pt x="73306" y="294971"/>
                  </a:lnTo>
                  <a:lnTo>
                    <a:pt x="79816" y="291730"/>
                  </a:lnTo>
                  <a:lnTo>
                    <a:pt x="87014" y="287664"/>
                  </a:lnTo>
                  <a:lnTo>
                    <a:pt x="94670" y="283049"/>
                  </a:lnTo>
                  <a:lnTo>
                    <a:pt x="110797" y="272841"/>
                  </a:lnTo>
                  <a:lnTo>
                    <a:pt x="119097" y="267451"/>
                  </a:lnTo>
                  <a:lnTo>
                    <a:pt x="129394" y="259096"/>
                  </a:lnTo>
                  <a:lnTo>
                    <a:pt x="141020" y="248763"/>
                  </a:lnTo>
                  <a:lnTo>
                    <a:pt x="153534" y="237113"/>
                  </a:lnTo>
                  <a:lnTo>
                    <a:pt x="164734" y="225535"/>
                  </a:lnTo>
                  <a:lnTo>
                    <a:pt x="175059" y="214007"/>
                  </a:lnTo>
                  <a:lnTo>
                    <a:pt x="184799" y="202512"/>
                  </a:lnTo>
                  <a:lnTo>
                    <a:pt x="194150" y="191991"/>
                  </a:lnTo>
                  <a:lnTo>
                    <a:pt x="212159" y="172680"/>
                  </a:lnTo>
                  <a:lnTo>
                    <a:pt x="224773" y="157815"/>
                  </a:lnTo>
                  <a:lnTo>
                    <a:pt x="269618" y="102604"/>
                  </a:lnTo>
                  <a:lnTo>
                    <a:pt x="280224" y="90143"/>
                  </a:lnTo>
                  <a:lnTo>
                    <a:pt x="289199" y="79931"/>
                  </a:lnTo>
                  <a:lnTo>
                    <a:pt x="304251" y="63503"/>
                  </a:lnTo>
                  <a:lnTo>
                    <a:pt x="310932" y="56456"/>
                  </a:lnTo>
                  <a:lnTo>
                    <a:pt x="317291" y="50805"/>
                  </a:lnTo>
                  <a:lnTo>
                    <a:pt x="323436" y="46085"/>
                  </a:lnTo>
                  <a:lnTo>
                    <a:pt x="334390" y="38301"/>
                  </a:lnTo>
                  <a:lnTo>
                    <a:pt x="345912" y="29516"/>
                  </a:lnTo>
                  <a:lnTo>
                    <a:pt x="352318" y="27127"/>
                  </a:lnTo>
                  <a:lnTo>
                    <a:pt x="361278" y="25782"/>
                  </a:lnTo>
                  <a:lnTo>
                    <a:pt x="364190" y="26546"/>
                  </a:lnTo>
                  <a:lnTo>
                    <a:pt x="369965" y="29935"/>
                  </a:lnTo>
                  <a:lnTo>
                    <a:pt x="371887" y="32171"/>
                  </a:lnTo>
                  <a:lnTo>
                    <a:pt x="373167" y="34615"/>
                  </a:lnTo>
                  <a:lnTo>
                    <a:pt x="374021" y="37197"/>
                  </a:lnTo>
                  <a:lnTo>
                    <a:pt x="375223" y="49933"/>
                  </a:lnTo>
                  <a:lnTo>
                    <a:pt x="376344" y="58839"/>
                  </a:lnTo>
                  <a:lnTo>
                    <a:pt x="380130" y="83974"/>
                  </a:lnTo>
                  <a:lnTo>
                    <a:pt x="379616" y="107250"/>
                  </a:lnTo>
                  <a:lnTo>
                    <a:pt x="377368" y="137056"/>
                  </a:lnTo>
                  <a:lnTo>
                    <a:pt x="373964" y="171213"/>
                  </a:lnTo>
                  <a:lnTo>
                    <a:pt x="371695" y="198747"/>
                  </a:lnTo>
                  <a:lnTo>
                    <a:pt x="370182" y="221866"/>
                  </a:lnTo>
                  <a:lnTo>
                    <a:pt x="369174" y="242041"/>
                  </a:lnTo>
                  <a:lnTo>
                    <a:pt x="367549" y="261206"/>
                  </a:lnTo>
                  <a:lnTo>
                    <a:pt x="365513" y="279698"/>
                  </a:lnTo>
                  <a:lnTo>
                    <a:pt x="363204" y="297740"/>
                  </a:lnTo>
                  <a:lnTo>
                    <a:pt x="360711" y="314531"/>
                  </a:lnTo>
                  <a:lnTo>
                    <a:pt x="355403" y="345888"/>
                  </a:lnTo>
                  <a:lnTo>
                    <a:pt x="349867" y="385859"/>
                  </a:lnTo>
                  <a:lnTo>
                    <a:pt x="338553" y="472268"/>
                  </a:lnTo>
                  <a:lnTo>
                    <a:pt x="335705" y="488033"/>
                  </a:lnTo>
                  <a:lnTo>
                    <a:pt x="332854" y="500448"/>
                  </a:lnTo>
                  <a:lnTo>
                    <a:pt x="330000" y="510630"/>
                  </a:lnTo>
                  <a:lnTo>
                    <a:pt x="328098" y="521228"/>
                  </a:lnTo>
                  <a:lnTo>
                    <a:pt x="326830" y="532103"/>
                  </a:lnTo>
                  <a:lnTo>
                    <a:pt x="325422" y="551489"/>
                  </a:lnTo>
                  <a:lnTo>
                    <a:pt x="324517" y="569155"/>
                  </a:lnTo>
                  <a:lnTo>
                    <a:pt x="324294" y="58242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2034694" y="3720465"/>
            <a:ext cx="1824054" cy="557213"/>
            <a:chOff x="2034694" y="3720465"/>
            <a:chExt cx="1824054" cy="557213"/>
          </a:xfrm>
        </p:grpSpPr>
        <p:sp>
          <p:nvSpPr>
            <p:cNvPr id="85" name="SMARTPenAnnotation74"/>
            <p:cNvSpPr/>
            <p:nvPr/>
          </p:nvSpPr>
          <p:spPr>
            <a:xfrm>
              <a:off x="2034694" y="3831907"/>
              <a:ext cx="394182" cy="195853"/>
            </a:xfrm>
            <a:custGeom>
              <a:avLst/>
              <a:gdLst/>
              <a:ahLst/>
              <a:cxnLst/>
              <a:rect l="0" t="0" r="0" b="0"/>
              <a:pathLst>
                <a:path w="394182" h="195853">
                  <a:moveTo>
                    <a:pt x="85570" y="0"/>
                  </a:moveTo>
                  <a:lnTo>
                    <a:pt x="76469" y="4551"/>
                  </a:lnTo>
                  <a:lnTo>
                    <a:pt x="69460" y="9325"/>
                  </a:lnTo>
                  <a:lnTo>
                    <a:pt x="66258" y="11932"/>
                  </a:lnTo>
                  <a:lnTo>
                    <a:pt x="63170" y="18432"/>
                  </a:lnTo>
                  <a:lnTo>
                    <a:pt x="60160" y="27528"/>
                  </a:lnTo>
                  <a:lnTo>
                    <a:pt x="57200" y="38355"/>
                  </a:lnTo>
                  <a:lnTo>
                    <a:pt x="52369" y="49382"/>
                  </a:lnTo>
                  <a:lnTo>
                    <a:pt x="46291" y="60544"/>
                  </a:lnTo>
                  <a:lnTo>
                    <a:pt x="39382" y="71795"/>
                  </a:lnTo>
                  <a:lnTo>
                    <a:pt x="33823" y="82154"/>
                  </a:lnTo>
                  <a:lnTo>
                    <a:pt x="29165" y="91917"/>
                  </a:lnTo>
                  <a:lnTo>
                    <a:pt x="25107" y="101283"/>
                  </a:lnTo>
                  <a:lnTo>
                    <a:pt x="21449" y="110384"/>
                  </a:lnTo>
                  <a:lnTo>
                    <a:pt x="14844" y="128117"/>
                  </a:lnTo>
                  <a:lnTo>
                    <a:pt x="11750" y="134941"/>
                  </a:lnTo>
                  <a:lnTo>
                    <a:pt x="8734" y="140443"/>
                  </a:lnTo>
                  <a:lnTo>
                    <a:pt x="5771" y="145064"/>
                  </a:lnTo>
                  <a:lnTo>
                    <a:pt x="3796" y="149097"/>
                  </a:lnTo>
                  <a:lnTo>
                    <a:pt x="2479" y="152738"/>
                  </a:lnTo>
                  <a:lnTo>
                    <a:pt x="366" y="160875"/>
                  </a:lnTo>
                  <a:lnTo>
                    <a:pt x="192" y="163447"/>
                  </a:lnTo>
                  <a:lnTo>
                    <a:pt x="0" y="171386"/>
                  </a:lnTo>
                  <a:lnTo>
                    <a:pt x="901" y="174265"/>
                  </a:lnTo>
                  <a:lnTo>
                    <a:pt x="2454" y="176184"/>
                  </a:lnTo>
                  <a:lnTo>
                    <a:pt x="9191" y="181425"/>
                  </a:lnTo>
                  <a:lnTo>
                    <a:pt x="11791" y="183815"/>
                  </a:lnTo>
                  <a:lnTo>
                    <a:pt x="14477" y="185409"/>
                  </a:lnTo>
                  <a:lnTo>
                    <a:pt x="23760" y="188603"/>
                  </a:lnTo>
                  <a:lnTo>
                    <a:pt x="33016" y="192726"/>
                  </a:lnTo>
                  <a:lnTo>
                    <a:pt x="40941" y="195194"/>
                  </a:lnTo>
                  <a:lnTo>
                    <a:pt x="44387" y="195852"/>
                  </a:lnTo>
                  <a:lnTo>
                    <a:pt x="53297" y="194043"/>
                  </a:lnTo>
                  <a:lnTo>
                    <a:pt x="58340" y="192227"/>
                  </a:lnTo>
                  <a:lnTo>
                    <a:pt x="67417" y="191016"/>
                  </a:lnTo>
                  <a:lnTo>
                    <a:pt x="79183" y="190209"/>
                  </a:lnTo>
                  <a:lnTo>
                    <a:pt x="92742" y="189671"/>
                  </a:lnTo>
                  <a:lnTo>
                    <a:pt x="103687" y="188360"/>
                  </a:lnTo>
                  <a:lnTo>
                    <a:pt x="112888" y="186534"/>
                  </a:lnTo>
                  <a:lnTo>
                    <a:pt x="120927" y="184363"/>
                  </a:lnTo>
                  <a:lnTo>
                    <a:pt x="155259" y="176872"/>
                  </a:lnTo>
                  <a:lnTo>
                    <a:pt x="177750" y="172207"/>
                  </a:lnTo>
                  <a:lnTo>
                    <a:pt x="195601" y="168144"/>
                  </a:lnTo>
                  <a:lnTo>
                    <a:pt x="210359" y="164484"/>
                  </a:lnTo>
                  <a:lnTo>
                    <a:pt x="223055" y="161091"/>
                  </a:lnTo>
                  <a:lnTo>
                    <a:pt x="234377" y="158829"/>
                  </a:lnTo>
                  <a:lnTo>
                    <a:pt x="244782" y="157321"/>
                  </a:lnTo>
                  <a:lnTo>
                    <a:pt x="254577" y="156316"/>
                  </a:lnTo>
                  <a:lnTo>
                    <a:pt x="266821" y="155646"/>
                  </a:lnTo>
                  <a:lnTo>
                    <a:pt x="295667" y="154901"/>
                  </a:lnTo>
                  <a:lnTo>
                    <a:pt x="342285" y="154357"/>
                  </a:lnTo>
                  <a:lnTo>
                    <a:pt x="348153" y="155293"/>
                  </a:lnTo>
                  <a:lnTo>
                    <a:pt x="354923" y="156868"/>
                  </a:lnTo>
                  <a:lnTo>
                    <a:pt x="394181" y="16287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75"/>
            <p:cNvSpPr/>
            <p:nvPr/>
          </p:nvSpPr>
          <p:spPr>
            <a:xfrm>
              <a:off x="2312799" y="3789045"/>
              <a:ext cx="64641" cy="473839"/>
            </a:xfrm>
            <a:custGeom>
              <a:avLst/>
              <a:gdLst/>
              <a:ahLst/>
              <a:cxnLst/>
              <a:rect l="0" t="0" r="0" b="0"/>
              <a:pathLst>
                <a:path w="64641" h="473839">
                  <a:moveTo>
                    <a:pt x="64640" y="0"/>
                  </a:moveTo>
                  <a:lnTo>
                    <a:pt x="55539" y="4550"/>
                  </a:lnTo>
                  <a:lnTo>
                    <a:pt x="51905" y="6844"/>
                  </a:lnTo>
                  <a:lnTo>
                    <a:pt x="48530" y="9325"/>
                  </a:lnTo>
                  <a:lnTo>
                    <a:pt x="45328" y="11931"/>
                  </a:lnTo>
                  <a:lnTo>
                    <a:pt x="43193" y="15574"/>
                  </a:lnTo>
                  <a:lnTo>
                    <a:pt x="41770" y="19908"/>
                  </a:lnTo>
                  <a:lnTo>
                    <a:pt x="40821" y="24702"/>
                  </a:lnTo>
                  <a:lnTo>
                    <a:pt x="39236" y="29803"/>
                  </a:lnTo>
                  <a:lnTo>
                    <a:pt x="37226" y="35108"/>
                  </a:lnTo>
                  <a:lnTo>
                    <a:pt x="34934" y="40551"/>
                  </a:lnTo>
                  <a:lnTo>
                    <a:pt x="33406" y="47036"/>
                  </a:lnTo>
                  <a:lnTo>
                    <a:pt x="32388" y="54217"/>
                  </a:lnTo>
                  <a:lnTo>
                    <a:pt x="31709" y="61862"/>
                  </a:lnTo>
                  <a:lnTo>
                    <a:pt x="31256" y="69816"/>
                  </a:lnTo>
                  <a:lnTo>
                    <a:pt x="30753" y="86274"/>
                  </a:lnTo>
                  <a:lnTo>
                    <a:pt x="30386" y="162792"/>
                  </a:lnTo>
                  <a:lnTo>
                    <a:pt x="29421" y="178060"/>
                  </a:lnTo>
                  <a:lnTo>
                    <a:pt x="27826" y="192049"/>
                  </a:lnTo>
                  <a:lnTo>
                    <a:pt x="25810" y="205185"/>
                  </a:lnTo>
                  <a:lnTo>
                    <a:pt x="24466" y="216800"/>
                  </a:lnTo>
                  <a:lnTo>
                    <a:pt x="23570" y="227401"/>
                  </a:lnTo>
                  <a:lnTo>
                    <a:pt x="22973" y="237325"/>
                  </a:lnTo>
                  <a:lnTo>
                    <a:pt x="22309" y="266133"/>
                  </a:lnTo>
                  <a:lnTo>
                    <a:pt x="21883" y="325302"/>
                  </a:lnTo>
                  <a:lnTo>
                    <a:pt x="20895" y="336883"/>
                  </a:lnTo>
                  <a:lnTo>
                    <a:pt x="19285" y="347461"/>
                  </a:lnTo>
                  <a:lnTo>
                    <a:pt x="17258" y="357370"/>
                  </a:lnTo>
                  <a:lnTo>
                    <a:pt x="14955" y="365882"/>
                  </a:lnTo>
                  <a:lnTo>
                    <a:pt x="12467" y="373461"/>
                  </a:lnTo>
                  <a:lnTo>
                    <a:pt x="9855" y="380419"/>
                  </a:lnTo>
                  <a:lnTo>
                    <a:pt x="8115" y="387915"/>
                  </a:lnTo>
                  <a:lnTo>
                    <a:pt x="6954" y="395770"/>
                  </a:lnTo>
                  <a:lnTo>
                    <a:pt x="6180" y="403864"/>
                  </a:lnTo>
                  <a:lnTo>
                    <a:pt x="4712" y="411165"/>
                  </a:lnTo>
                  <a:lnTo>
                    <a:pt x="2781" y="417938"/>
                  </a:lnTo>
                  <a:lnTo>
                    <a:pt x="540" y="424357"/>
                  </a:lnTo>
                  <a:lnTo>
                    <a:pt x="0" y="429590"/>
                  </a:lnTo>
                  <a:lnTo>
                    <a:pt x="591" y="434030"/>
                  </a:lnTo>
                  <a:lnTo>
                    <a:pt x="1939" y="437943"/>
                  </a:lnTo>
                  <a:lnTo>
                    <a:pt x="3435" y="449911"/>
                  </a:lnTo>
                  <a:lnTo>
                    <a:pt x="4101" y="462850"/>
                  </a:lnTo>
                  <a:lnTo>
                    <a:pt x="4475" y="473585"/>
                  </a:lnTo>
                  <a:lnTo>
                    <a:pt x="4528" y="473838"/>
                  </a:lnTo>
                  <a:lnTo>
                    <a:pt x="4633" y="47148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76"/>
            <p:cNvSpPr/>
            <p:nvPr/>
          </p:nvSpPr>
          <p:spPr>
            <a:xfrm>
              <a:off x="2626042" y="3883342"/>
              <a:ext cx="145578" cy="394336"/>
            </a:xfrm>
            <a:custGeom>
              <a:avLst/>
              <a:gdLst/>
              <a:ahLst/>
              <a:cxnLst/>
              <a:rect l="0" t="0" r="0" b="0"/>
              <a:pathLst>
                <a:path w="145578" h="394336">
                  <a:moveTo>
                    <a:pt x="0" y="0"/>
                  </a:moveTo>
                  <a:lnTo>
                    <a:pt x="4551" y="13653"/>
                  </a:lnTo>
                  <a:lnTo>
                    <a:pt x="6844" y="18627"/>
                  </a:lnTo>
                  <a:lnTo>
                    <a:pt x="9325" y="22895"/>
                  </a:lnTo>
                  <a:lnTo>
                    <a:pt x="11932" y="26694"/>
                  </a:lnTo>
                  <a:lnTo>
                    <a:pt x="22448" y="43614"/>
                  </a:lnTo>
                  <a:lnTo>
                    <a:pt x="29253" y="54793"/>
                  </a:lnTo>
                  <a:lnTo>
                    <a:pt x="35694" y="64151"/>
                  </a:lnTo>
                  <a:lnTo>
                    <a:pt x="41894" y="72295"/>
                  </a:lnTo>
                  <a:lnTo>
                    <a:pt x="47932" y="79629"/>
                  </a:lnTo>
                  <a:lnTo>
                    <a:pt x="52909" y="87376"/>
                  </a:lnTo>
                  <a:lnTo>
                    <a:pt x="57181" y="95398"/>
                  </a:lnTo>
                  <a:lnTo>
                    <a:pt x="60980" y="103604"/>
                  </a:lnTo>
                  <a:lnTo>
                    <a:pt x="66371" y="113837"/>
                  </a:lnTo>
                  <a:lnTo>
                    <a:pt x="79981" y="137907"/>
                  </a:lnTo>
                  <a:lnTo>
                    <a:pt x="103708" y="178233"/>
                  </a:lnTo>
                  <a:lnTo>
                    <a:pt x="110096" y="190260"/>
                  </a:lnTo>
                  <a:lnTo>
                    <a:pt x="115307" y="201135"/>
                  </a:lnTo>
                  <a:lnTo>
                    <a:pt x="123638" y="219886"/>
                  </a:lnTo>
                  <a:lnTo>
                    <a:pt x="130515" y="234570"/>
                  </a:lnTo>
                  <a:lnTo>
                    <a:pt x="133683" y="244010"/>
                  </a:lnTo>
                  <a:lnTo>
                    <a:pt x="136747" y="255066"/>
                  </a:lnTo>
                  <a:lnTo>
                    <a:pt x="139742" y="267199"/>
                  </a:lnTo>
                  <a:lnTo>
                    <a:pt x="141739" y="278145"/>
                  </a:lnTo>
                  <a:lnTo>
                    <a:pt x="143070" y="288300"/>
                  </a:lnTo>
                  <a:lnTo>
                    <a:pt x="143958" y="297928"/>
                  </a:lnTo>
                  <a:lnTo>
                    <a:pt x="144549" y="306251"/>
                  </a:lnTo>
                  <a:lnTo>
                    <a:pt x="144944" y="313705"/>
                  </a:lnTo>
                  <a:lnTo>
                    <a:pt x="145207" y="320579"/>
                  </a:lnTo>
                  <a:lnTo>
                    <a:pt x="145577" y="357559"/>
                  </a:lnTo>
                  <a:lnTo>
                    <a:pt x="144676" y="367913"/>
                  </a:lnTo>
                  <a:lnTo>
                    <a:pt x="143123" y="375768"/>
                  </a:lnTo>
                  <a:lnTo>
                    <a:pt x="137160" y="39433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77"/>
            <p:cNvSpPr/>
            <p:nvPr/>
          </p:nvSpPr>
          <p:spPr>
            <a:xfrm>
              <a:off x="2566034" y="3823335"/>
              <a:ext cx="317184" cy="385763"/>
            </a:xfrm>
            <a:custGeom>
              <a:avLst/>
              <a:gdLst/>
              <a:ahLst/>
              <a:cxnLst/>
              <a:rect l="0" t="0" r="0" b="0"/>
              <a:pathLst>
                <a:path w="317184" h="385763">
                  <a:moveTo>
                    <a:pt x="317183" y="0"/>
                  </a:moveTo>
                  <a:lnTo>
                    <a:pt x="303530" y="9101"/>
                  </a:lnTo>
                  <a:lnTo>
                    <a:pt x="294288" y="18650"/>
                  </a:lnTo>
                  <a:lnTo>
                    <a:pt x="287005" y="28291"/>
                  </a:lnTo>
                  <a:lnTo>
                    <a:pt x="280593" y="35751"/>
                  </a:lnTo>
                  <a:lnTo>
                    <a:pt x="269488" y="47322"/>
                  </a:lnTo>
                  <a:lnTo>
                    <a:pt x="262526" y="54408"/>
                  </a:lnTo>
                  <a:lnTo>
                    <a:pt x="253123" y="64847"/>
                  </a:lnTo>
                  <a:lnTo>
                    <a:pt x="219039" y="103986"/>
                  </a:lnTo>
                  <a:lnTo>
                    <a:pt x="199268" y="125273"/>
                  </a:lnTo>
                  <a:lnTo>
                    <a:pt x="172073" y="153323"/>
                  </a:lnTo>
                  <a:lnTo>
                    <a:pt x="145917" y="179731"/>
                  </a:lnTo>
                  <a:lnTo>
                    <a:pt x="138236" y="188401"/>
                  </a:lnTo>
                  <a:lnTo>
                    <a:pt x="131210" y="197038"/>
                  </a:lnTo>
                  <a:lnTo>
                    <a:pt x="124621" y="205653"/>
                  </a:lnTo>
                  <a:lnTo>
                    <a:pt x="118323" y="214254"/>
                  </a:lnTo>
                  <a:lnTo>
                    <a:pt x="106246" y="231432"/>
                  </a:lnTo>
                  <a:lnTo>
                    <a:pt x="100358" y="239060"/>
                  </a:lnTo>
                  <a:lnTo>
                    <a:pt x="94528" y="246051"/>
                  </a:lnTo>
                  <a:lnTo>
                    <a:pt x="88736" y="252616"/>
                  </a:lnTo>
                  <a:lnTo>
                    <a:pt x="82970" y="259851"/>
                  </a:lnTo>
                  <a:lnTo>
                    <a:pt x="77221" y="267531"/>
                  </a:lnTo>
                  <a:lnTo>
                    <a:pt x="71483" y="275509"/>
                  </a:lnTo>
                  <a:lnTo>
                    <a:pt x="65753" y="282732"/>
                  </a:lnTo>
                  <a:lnTo>
                    <a:pt x="60028" y="289453"/>
                  </a:lnTo>
                  <a:lnTo>
                    <a:pt x="49540" y="301048"/>
                  </a:lnTo>
                  <a:lnTo>
                    <a:pt x="41703" y="309376"/>
                  </a:lnTo>
                  <a:lnTo>
                    <a:pt x="35045" y="318793"/>
                  </a:lnTo>
                  <a:lnTo>
                    <a:pt x="28911" y="329328"/>
                  </a:lnTo>
                  <a:lnTo>
                    <a:pt x="23009" y="340360"/>
                  </a:lnTo>
                  <a:lnTo>
                    <a:pt x="19752" y="349074"/>
                  </a:lnTo>
                  <a:lnTo>
                    <a:pt x="18883" y="352731"/>
                  </a:lnTo>
                  <a:lnTo>
                    <a:pt x="15378" y="359334"/>
                  </a:lnTo>
                  <a:lnTo>
                    <a:pt x="8049" y="368406"/>
                  </a:lnTo>
                  <a:lnTo>
                    <a:pt x="5366" y="371334"/>
                  </a:lnTo>
                  <a:lnTo>
                    <a:pt x="3578" y="374239"/>
                  </a:lnTo>
                  <a:lnTo>
                    <a:pt x="0" y="38576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78"/>
            <p:cNvSpPr/>
            <p:nvPr/>
          </p:nvSpPr>
          <p:spPr>
            <a:xfrm>
              <a:off x="2994660" y="3943350"/>
              <a:ext cx="428625" cy="51436"/>
            </a:xfrm>
            <a:custGeom>
              <a:avLst/>
              <a:gdLst/>
              <a:ahLst/>
              <a:cxnLst/>
              <a:rect l="0" t="0" r="0" b="0"/>
              <a:pathLst>
                <a:path w="428625" h="51436">
                  <a:moveTo>
                    <a:pt x="0" y="51435"/>
                  </a:moveTo>
                  <a:lnTo>
                    <a:pt x="9101" y="46884"/>
                  </a:lnTo>
                  <a:lnTo>
                    <a:pt x="13687" y="45543"/>
                  </a:lnTo>
                  <a:lnTo>
                    <a:pt x="23863" y="44054"/>
                  </a:lnTo>
                  <a:lnTo>
                    <a:pt x="29243" y="42704"/>
                  </a:lnTo>
                  <a:lnTo>
                    <a:pt x="34735" y="40852"/>
                  </a:lnTo>
                  <a:lnTo>
                    <a:pt x="40302" y="38664"/>
                  </a:lnTo>
                  <a:lnTo>
                    <a:pt x="52585" y="37206"/>
                  </a:lnTo>
                  <a:lnTo>
                    <a:pt x="69347" y="36234"/>
                  </a:lnTo>
                  <a:lnTo>
                    <a:pt x="89094" y="35586"/>
                  </a:lnTo>
                  <a:lnTo>
                    <a:pt x="106068" y="34201"/>
                  </a:lnTo>
                  <a:lnTo>
                    <a:pt x="121194" y="32326"/>
                  </a:lnTo>
                  <a:lnTo>
                    <a:pt x="135089" y="30123"/>
                  </a:lnTo>
                  <a:lnTo>
                    <a:pt x="146257" y="28654"/>
                  </a:lnTo>
                  <a:lnTo>
                    <a:pt x="155607" y="27675"/>
                  </a:lnTo>
                  <a:lnTo>
                    <a:pt x="163745" y="27023"/>
                  </a:lnTo>
                  <a:lnTo>
                    <a:pt x="172981" y="26587"/>
                  </a:lnTo>
                  <a:lnTo>
                    <a:pt x="193403" y="26104"/>
                  </a:lnTo>
                  <a:lnTo>
                    <a:pt x="203230" y="25022"/>
                  </a:lnTo>
                  <a:lnTo>
                    <a:pt x="212639" y="23349"/>
                  </a:lnTo>
                  <a:lnTo>
                    <a:pt x="221769" y="21281"/>
                  </a:lnTo>
                  <a:lnTo>
                    <a:pt x="232618" y="19902"/>
                  </a:lnTo>
                  <a:lnTo>
                    <a:pt x="244614" y="18983"/>
                  </a:lnTo>
                  <a:lnTo>
                    <a:pt x="257373" y="18370"/>
                  </a:lnTo>
                  <a:lnTo>
                    <a:pt x="296951" y="15149"/>
                  </a:lnTo>
                  <a:lnTo>
                    <a:pt x="320839" y="12957"/>
                  </a:lnTo>
                  <a:lnTo>
                    <a:pt x="338670" y="10543"/>
                  </a:lnTo>
                  <a:lnTo>
                    <a:pt x="352462" y="7981"/>
                  </a:lnTo>
                  <a:lnTo>
                    <a:pt x="363562" y="5320"/>
                  </a:lnTo>
                  <a:lnTo>
                    <a:pt x="372867" y="3547"/>
                  </a:lnTo>
                  <a:lnTo>
                    <a:pt x="380975" y="2364"/>
                  </a:lnTo>
                  <a:lnTo>
                    <a:pt x="388286" y="1576"/>
                  </a:lnTo>
                  <a:lnTo>
                    <a:pt x="396017" y="1051"/>
                  </a:lnTo>
                  <a:lnTo>
                    <a:pt x="404029" y="701"/>
                  </a:lnTo>
                  <a:lnTo>
                    <a:pt x="428624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79"/>
            <p:cNvSpPr/>
            <p:nvPr/>
          </p:nvSpPr>
          <p:spPr>
            <a:xfrm>
              <a:off x="3509078" y="3720465"/>
              <a:ext cx="349670" cy="420053"/>
            </a:xfrm>
            <a:custGeom>
              <a:avLst/>
              <a:gdLst/>
              <a:ahLst/>
              <a:cxnLst/>
              <a:rect l="0" t="0" r="0" b="0"/>
              <a:pathLst>
                <a:path w="349670" h="420053">
                  <a:moveTo>
                    <a:pt x="128519" y="0"/>
                  </a:moveTo>
                  <a:lnTo>
                    <a:pt x="133070" y="9101"/>
                  </a:lnTo>
                  <a:lnTo>
                    <a:pt x="133458" y="13687"/>
                  </a:lnTo>
                  <a:lnTo>
                    <a:pt x="131349" y="23863"/>
                  </a:lnTo>
                  <a:lnTo>
                    <a:pt x="128501" y="30196"/>
                  </a:lnTo>
                  <a:lnTo>
                    <a:pt x="124697" y="37276"/>
                  </a:lnTo>
                  <a:lnTo>
                    <a:pt x="120256" y="44853"/>
                  </a:lnTo>
                  <a:lnTo>
                    <a:pt x="110242" y="60892"/>
                  </a:lnTo>
                  <a:lnTo>
                    <a:pt x="104904" y="69169"/>
                  </a:lnTo>
                  <a:lnTo>
                    <a:pt x="100393" y="76593"/>
                  </a:lnTo>
                  <a:lnTo>
                    <a:pt x="96433" y="83447"/>
                  </a:lnTo>
                  <a:lnTo>
                    <a:pt x="92841" y="89921"/>
                  </a:lnTo>
                  <a:lnTo>
                    <a:pt x="88541" y="97095"/>
                  </a:lnTo>
                  <a:lnTo>
                    <a:pt x="78684" y="112685"/>
                  </a:lnTo>
                  <a:lnTo>
                    <a:pt x="72435" y="124653"/>
                  </a:lnTo>
                  <a:lnTo>
                    <a:pt x="65412" y="139300"/>
                  </a:lnTo>
                  <a:lnTo>
                    <a:pt x="57873" y="155731"/>
                  </a:lnTo>
                  <a:lnTo>
                    <a:pt x="50941" y="169543"/>
                  </a:lnTo>
                  <a:lnTo>
                    <a:pt x="44416" y="181609"/>
                  </a:lnTo>
                  <a:lnTo>
                    <a:pt x="38160" y="192510"/>
                  </a:lnTo>
                  <a:lnTo>
                    <a:pt x="33037" y="202635"/>
                  </a:lnTo>
                  <a:lnTo>
                    <a:pt x="28670" y="212242"/>
                  </a:lnTo>
                  <a:lnTo>
                    <a:pt x="24805" y="221505"/>
                  </a:lnTo>
                  <a:lnTo>
                    <a:pt x="19371" y="236252"/>
                  </a:lnTo>
                  <a:lnTo>
                    <a:pt x="5714" y="275498"/>
                  </a:lnTo>
                  <a:lnTo>
                    <a:pt x="1882" y="291298"/>
                  </a:lnTo>
                  <a:lnTo>
                    <a:pt x="279" y="303736"/>
                  </a:lnTo>
                  <a:lnTo>
                    <a:pt x="0" y="337386"/>
                  </a:lnTo>
                  <a:lnTo>
                    <a:pt x="1882" y="343034"/>
                  </a:lnTo>
                  <a:lnTo>
                    <a:pt x="5042" y="347752"/>
                  </a:lnTo>
                  <a:lnTo>
                    <a:pt x="13632" y="355534"/>
                  </a:lnTo>
                  <a:lnTo>
                    <a:pt x="23801" y="362167"/>
                  </a:lnTo>
                  <a:lnTo>
                    <a:pt x="32130" y="370831"/>
                  </a:lnTo>
                  <a:lnTo>
                    <a:pt x="35685" y="375808"/>
                  </a:lnTo>
                  <a:lnTo>
                    <a:pt x="44714" y="383878"/>
                  </a:lnTo>
                  <a:lnTo>
                    <a:pt x="49790" y="387364"/>
                  </a:lnTo>
                  <a:lnTo>
                    <a:pt x="57935" y="390640"/>
                  </a:lnTo>
                  <a:lnTo>
                    <a:pt x="68128" y="393776"/>
                  </a:lnTo>
                  <a:lnTo>
                    <a:pt x="79686" y="396820"/>
                  </a:lnTo>
                  <a:lnTo>
                    <a:pt x="89296" y="399802"/>
                  </a:lnTo>
                  <a:lnTo>
                    <a:pt x="97608" y="402742"/>
                  </a:lnTo>
                  <a:lnTo>
                    <a:pt x="105054" y="405654"/>
                  </a:lnTo>
                  <a:lnTo>
                    <a:pt x="115734" y="407596"/>
                  </a:lnTo>
                  <a:lnTo>
                    <a:pt x="128568" y="408891"/>
                  </a:lnTo>
                  <a:lnTo>
                    <a:pt x="142839" y="409754"/>
                  </a:lnTo>
                  <a:lnTo>
                    <a:pt x="157116" y="409377"/>
                  </a:lnTo>
                  <a:lnTo>
                    <a:pt x="171396" y="408172"/>
                  </a:lnTo>
                  <a:lnTo>
                    <a:pt x="185679" y="406417"/>
                  </a:lnTo>
                  <a:lnTo>
                    <a:pt x="198058" y="405247"/>
                  </a:lnTo>
                  <a:lnTo>
                    <a:pt x="209168" y="404467"/>
                  </a:lnTo>
                  <a:lnTo>
                    <a:pt x="219433" y="403947"/>
                  </a:lnTo>
                  <a:lnTo>
                    <a:pt x="228181" y="402648"/>
                  </a:lnTo>
                  <a:lnTo>
                    <a:pt x="235917" y="400829"/>
                  </a:lnTo>
                  <a:lnTo>
                    <a:pt x="242980" y="398664"/>
                  </a:lnTo>
                  <a:lnTo>
                    <a:pt x="250547" y="395316"/>
                  </a:lnTo>
                  <a:lnTo>
                    <a:pt x="258449" y="391179"/>
                  </a:lnTo>
                  <a:lnTo>
                    <a:pt x="266574" y="386516"/>
                  </a:lnTo>
                  <a:lnTo>
                    <a:pt x="272943" y="382455"/>
                  </a:lnTo>
                  <a:lnTo>
                    <a:pt x="282560" y="375402"/>
                  </a:lnTo>
                  <a:lnTo>
                    <a:pt x="292549" y="366553"/>
                  </a:lnTo>
                  <a:lnTo>
                    <a:pt x="303338" y="356269"/>
                  </a:lnTo>
                  <a:lnTo>
                    <a:pt x="314484" y="345349"/>
                  </a:lnTo>
                  <a:lnTo>
                    <a:pt x="323248" y="334146"/>
                  </a:lnTo>
                  <a:lnTo>
                    <a:pt x="330317" y="322816"/>
                  </a:lnTo>
                  <a:lnTo>
                    <a:pt x="336635" y="311431"/>
                  </a:lnTo>
                  <a:lnTo>
                    <a:pt x="345546" y="298862"/>
                  </a:lnTo>
                  <a:lnTo>
                    <a:pt x="347499" y="294491"/>
                  </a:lnTo>
                  <a:lnTo>
                    <a:pt x="349669" y="284555"/>
                  </a:lnTo>
                  <a:lnTo>
                    <a:pt x="349294" y="280191"/>
                  </a:lnTo>
                  <a:lnTo>
                    <a:pt x="348093" y="276329"/>
                  </a:lnTo>
                  <a:lnTo>
                    <a:pt x="334769" y="249634"/>
                  </a:lnTo>
                  <a:lnTo>
                    <a:pt x="329837" y="243575"/>
                  </a:lnTo>
                  <a:lnTo>
                    <a:pt x="324643" y="239536"/>
                  </a:lnTo>
                  <a:lnTo>
                    <a:pt x="319276" y="236843"/>
                  </a:lnTo>
                  <a:lnTo>
                    <a:pt x="313793" y="235048"/>
                  </a:lnTo>
                  <a:lnTo>
                    <a:pt x="308232" y="233851"/>
                  </a:lnTo>
                  <a:lnTo>
                    <a:pt x="297926" y="232521"/>
                  </a:lnTo>
                  <a:lnTo>
                    <a:pt x="290171" y="231930"/>
                  </a:lnTo>
                  <a:lnTo>
                    <a:pt x="281010" y="234207"/>
                  </a:lnTo>
                  <a:lnTo>
                    <a:pt x="275899" y="236148"/>
                  </a:lnTo>
                  <a:lnTo>
                    <a:pt x="265141" y="243384"/>
                  </a:lnTo>
                  <a:lnTo>
                    <a:pt x="259605" y="247981"/>
                  </a:lnTo>
                  <a:lnTo>
                    <a:pt x="254010" y="252950"/>
                  </a:lnTo>
                  <a:lnTo>
                    <a:pt x="242713" y="263552"/>
                  </a:lnTo>
                  <a:lnTo>
                    <a:pt x="225643" y="280231"/>
                  </a:lnTo>
                  <a:lnTo>
                    <a:pt x="216770" y="291552"/>
                  </a:lnTo>
                  <a:lnTo>
                    <a:pt x="208699" y="302933"/>
                  </a:lnTo>
                  <a:lnTo>
                    <a:pt x="198762" y="314342"/>
                  </a:lnTo>
                  <a:lnTo>
                    <a:pt x="195350" y="320051"/>
                  </a:lnTo>
                  <a:lnTo>
                    <a:pt x="191559" y="331475"/>
                  </a:lnTo>
                  <a:lnTo>
                    <a:pt x="184874" y="357718"/>
                  </a:lnTo>
                  <a:lnTo>
                    <a:pt x="182282" y="366113"/>
                  </a:lnTo>
                  <a:lnTo>
                    <a:pt x="179601" y="373616"/>
                  </a:lnTo>
                  <a:lnTo>
                    <a:pt x="176861" y="380522"/>
                  </a:lnTo>
                  <a:lnTo>
                    <a:pt x="175987" y="386079"/>
                  </a:lnTo>
                  <a:lnTo>
                    <a:pt x="176357" y="390735"/>
                  </a:lnTo>
                  <a:lnTo>
                    <a:pt x="179308" y="399402"/>
                  </a:lnTo>
                  <a:lnTo>
                    <a:pt x="183795" y="409604"/>
                  </a:lnTo>
                  <a:lnTo>
                    <a:pt x="186324" y="413087"/>
                  </a:lnTo>
                  <a:lnTo>
                    <a:pt x="188963" y="415409"/>
                  </a:lnTo>
                  <a:lnTo>
                    <a:pt x="197099" y="42005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SMARTPenAnnotation670"/>
          <p:cNvSpPr/>
          <p:nvPr/>
        </p:nvSpPr>
        <p:spPr>
          <a:xfrm>
            <a:off x="2070170" y="1920249"/>
            <a:ext cx="590026" cy="286952"/>
          </a:xfrm>
          <a:custGeom>
            <a:avLst/>
            <a:gdLst/>
            <a:ahLst/>
            <a:cxnLst/>
            <a:rect l="0" t="0" r="0" b="0"/>
            <a:pathLst>
              <a:path w="590026" h="286952">
                <a:moveTo>
                  <a:pt x="461574" y="34281"/>
                </a:moveTo>
                <a:lnTo>
                  <a:pt x="448839" y="28389"/>
                </a:lnTo>
                <a:lnTo>
                  <a:pt x="442262" y="26900"/>
                </a:lnTo>
                <a:lnTo>
                  <a:pt x="436164" y="23698"/>
                </a:lnTo>
                <a:lnTo>
                  <a:pt x="433204" y="21510"/>
                </a:lnTo>
                <a:lnTo>
                  <a:pt x="424836" y="19080"/>
                </a:lnTo>
                <a:lnTo>
                  <a:pt x="408492" y="17520"/>
                </a:lnTo>
                <a:lnTo>
                  <a:pt x="405231" y="16439"/>
                </a:lnTo>
                <a:lnTo>
                  <a:pt x="399068" y="12699"/>
                </a:lnTo>
                <a:lnTo>
                  <a:pt x="390614" y="10401"/>
                </a:lnTo>
                <a:lnTo>
                  <a:pt x="375144" y="9108"/>
                </a:lnTo>
                <a:lnTo>
                  <a:pt x="369664" y="8926"/>
                </a:lnTo>
                <a:lnTo>
                  <a:pt x="365058" y="7853"/>
                </a:lnTo>
                <a:lnTo>
                  <a:pt x="353073" y="2743"/>
                </a:lnTo>
                <a:lnTo>
                  <a:pt x="337880" y="806"/>
                </a:lnTo>
                <a:lnTo>
                  <a:pt x="321314" y="232"/>
                </a:lnTo>
                <a:lnTo>
                  <a:pt x="240032" y="0"/>
                </a:lnTo>
                <a:lnTo>
                  <a:pt x="227202" y="949"/>
                </a:lnTo>
                <a:lnTo>
                  <a:pt x="214839" y="2535"/>
                </a:lnTo>
                <a:lnTo>
                  <a:pt x="202786" y="4544"/>
                </a:lnTo>
                <a:lnTo>
                  <a:pt x="189037" y="7789"/>
                </a:lnTo>
                <a:lnTo>
                  <a:pt x="174155" y="11857"/>
                </a:lnTo>
                <a:lnTo>
                  <a:pt x="145237" y="20505"/>
                </a:lnTo>
                <a:lnTo>
                  <a:pt x="122860" y="27523"/>
                </a:lnTo>
                <a:lnTo>
                  <a:pt x="105930" y="31277"/>
                </a:lnTo>
                <a:lnTo>
                  <a:pt x="92055" y="33898"/>
                </a:lnTo>
                <a:lnTo>
                  <a:pt x="79539" y="38238"/>
                </a:lnTo>
                <a:lnTo>
                  <a:pt x="67626" y="45882"/>
                </a:lnTo>
                <a:lnTo>
                  <a:pt x="56934" y="54677"/>
                </a:lnTo>
                <a:lnTo>
                  <a:pt x="49007" y="61761"/>
                </a:lnTo>
                <a:lnTo>
                  <a:pt x="42309" y="68084"/>
                </a:lnTo>
                <a:lnTo>
                  <a:pt x="30247" y="79905"/>
                </a:lnTo>
                <a:lnTo>
                  <a:pt x="24446" y="88213"/>
                </a:lnTo>
                <a:lnTo>
                  <a:pt x="21565" y="93095"/>
                </a:lnTo>
                <a:lnTo>
                  <a:pt x="18693" y="98256"/>
                </a:lnTo>
                <a:lnTo>
                  <a:pt x="12961" y="109069"/>
                </a:lnTo>
                <a:lnTo>
                  <a:pt x="11051" y="114620"/>
                </a:lnTo>
                <a:lnTo>
                  <a:pt x="9778" y="120225"/>
                </a:lnTo>
                <a:lnTo>
                  <a:pt x="8929" y="125867"/>
                </a:lnTo>
                <a:lnTo>
                  <a:pt x="5446" y="134676"/>
                </a:lnTo>
                <a:lnTo>
                  <a:pt x="1676" y="141766"/>
                </a:lnTo>
                <a:lnTo>
                  <a:pt x="0" y="148092"/>
                </a:lnTo>
                <a:lnTo>
                  <a:pt x="506" y="153017"/>
                </a:lnTo>
                <a:lnTo>
                  <a:pt x="1795" y="159158"/>
                </a:lnTo>
                <a:lnTo>
                  <a:pt x="3608" y="166110"/>
                </a:lnTo>
                <a:lnTo>
                  <a:pt x="5768" y="173602"/>
                </a:lnTo>
                <a:lnTo>
                  <a:pt x="10709" y="189546"/>
                </a:lnTo>
                <a:lnTo>
                  <a:pt x="12407" y="195893"/>
                </a:lnTo>
                <a:lnTo>
                  <a:pt x="13540" y="201077"/>
                </a:lnTo>
                <a:lnTo>
                  <a:pt x="14295" y="205486"/>
                </a:lnTo>
                <a:lnTo>
                  <a:pt x="17673" y="212925"/>
                </a:lnTo>
                <a:lnTo>
                  <a:pt x="22350" y="219405"/>
                </a:lnTo>
                <a:lnTo>
                  <a:pt x="27604" y="225461"/>
                </a:lnTo>
                <a:lnTo>
                  <a:pt x="35916" y="234225"/>
                </a:lnTo>
                <a:lnTo>
                  <a:pt x="48963" y="242854"/>
                </a:lnTo>
                <a:lnTo>
                  <a:pt x="60342" y="251444"/>
                </a:lnTo>
                <a:lnTo>
                  <a:pt x="64546" y="253351"/>
                </a:lnTo>
                <a:lnTo>
                  <a:pt x="78612" y="256988"/>
                </a:lnTo>
                <a:lnTo>
                  <a:pt x="90189" y="262722"/>
                </a:lnTo>
                <a:lnTo>
                  <a:pt x="106213" y="265797"/>
                </a:lnTo>
                <a:lnTo>
                  <a:pt x="120756" y="269892"/>
                </a:lnTo>
                <a:lnTo>
                  <a:pt x="134204" y="272347"/>
                </a:lnTo>
                <a:lnTo>
                  <a:pt x="147484" y="274390"/>
                </a:lnTo>
                <a:lnTo>
                  <a:pt x="162911" y="278474"/>
                </a:lnTo>
                <a:lnTo>
                  <a:pt x="183408" y="280896"/>
                </a:lnTo>
                <a:lnTo>
                  <a:pt x="246822" y="286127"/>
                </a:lnTo>
                <a:lnTo>
                  <a:pt x="272686" y="286951"/>
                </a:lnTo>
                <a:lnTo>
                  <a:pt x="292787" y="286547"/>
                </a:lnTo>
                <a:lnTo>
                  <a:pt x="321788" y="284512"/>
                </a:lnTo>
                <a:lnTo>
                  <a:pt x="341027" y="283607"/>
                </a:lnTo>
                <a:lnTo>
                  <a:pt x="358468" y="283205"/>
                </a:lnTo>
                <a:lnTo>
                  <a:pt x="367119" y="283098"/>
                </a:lnTo>
                <a:lnTo>
                  <a:pt x="378602" y="282074"/>
                </a:lnTo>
                <a:lnTo>
                  <a:pt x="391972" y="280438"/>
                </a:lnTo>
                <a:lnTo>
                  <a:pt x="406600" y="278396"/>
                </a:lnTo>
                <a:lnTo>
                  <a:pt x="418257" y="277034"/>
                </a:lnTo>
                <a:lnTo>
                  <a:pt x="436290" y="275521"/>
                </a:lnTo>
                <a:lnTo>
                  <a:pt x="453194" y="272309"/>
                </a:lnTo>
                <a:lnTo>
                  <a:pt x="491881" y="262485"/>
                </a:lnTo>
                <a:lnTo>
                  <a:pt x="508699" y="256990"/>
                </a:lnTo>
                <a:lnTo>
                  <a:pt x="522524" y="252325"/>
                </a:lnTo>
                <a:lnTo>
                  <a:pt x="540064" y="248746"/>
                </a:lnTo>
                <a:lnTo>
                  <a:pt x="548211" y="244534"/>
                </a:lnTo>
                <a:lnTo>
                  <a:pt x="558153" y="236807"/>
                </a:lnTo>
                <a:lnTo>
                  <a:pt x="567131" y="228485"/>
                </a:lnTo>
                <a:lnTo>
                  <a:pt x="569093" y="225663"/>
                </a:lnTo>
                <a:lnTo>
                  <a:pt x="571273" y="219987"/>
                </a:lnTo>
                <a:lnTo>
                  <a:pt x="572500" y="211436"/>
                </a:lnTo>
                <a:lnTo>
                  <a:pt x="573625" y="208582"/>
                </a:lnTo>
                <a:lnTo>
                  <a:pt x="579759" y="199061"/>
                </a:lnTo>
                <a:lnTo>
                  <a:pt x="582274" y="194617"/>
                </a:lnTo>
                <a:lnTo>
                  <a:pt x="584903" y="189749"/>
                </a:lnTo>
                <a:lnTo>
                  <a:pt x="587825" y="181800"/>
                </a:lnTo>
                <a:lnTo>
                  <a:pt x="589123" y="173187"/>
                </a:lnTo>
                <a:lnTo>
                  <a:pt x="589469" y="166890"/>
                </a:lnTo>
                <a:lnTo>
                  <a:pt x="589957" y="149455"/>
                </a:lnTo>
                <a:lnTo>
                  <a:pt x="590025" y="145353"/>
                </a:lnTo>
                <a:lnTo>
                  <a:pt x="588166" y="137856"/>
                </a:lnTo>
                <a:lnTo>
                  <a:pt x="585021" y="128096"/>
                </a:lnTo>
                <a:lnTo>
                  <a:pt x="581020" y="116827"/>
                </a:lnTo>
                <a:lnTo>
                  <a:pt x="577400" y="108361"/>
                </a:lnTo>
                <a:lnTo>
                  <a:pt x="574034" y="101765"/>
                </a:lnTo>
                <a:lnTo>
                  <a:pt x="570837" y="96415"/>
                </a:lnTo>
                <a:lnTo>
                  <a:pt x="564746" y="87931"/>
                </a:lnTo>
                <a:lnTo>
                  <a:pt x="561788" y="84335"/>
                </a:lnTo>
                <a:lnTo>
                  <a:pt x="556006" y="80033"/>
                </a:lnTo>
                <a:lnTo>
                  <a:pt x="548341" y="75260"/>
                </a:lnTo>
                <a:lnTo>
                  <a:pt x="531570" y="65828"/>
                </a:lnTo>
                <a:lnTo>
                  <a:pt x="517766" y="58462"/>
                </a:lnTo>
                <a:lnTo>
                  <a:pt x="508560" y="55164"/>
                </a:lnTo>
                <a:lnTo>
                  <a:pt x="497661" y="52013"/>
                </a:lnTo>
                <a:lnTo>
                  <a:pt x="485632" y="48959"/>
                </a:lnTo>
                <a:lnTo>
                  <a:pt x="474756" y="45972"/>
                </a:lnTo>
                <a:lnTo>
                  <a:pt x="455050" y="40111"/>
                </a:lnTo>
                <a:lnTo>
                  <a:pt x="436767" y="36872"/>
                </a:lnTo>
                <a:lnTo>
                  <a:pt x="419117" y="35432"/>
                </a:lnTo>
                <a:lnTo>
                  <a:pt x="401747" y="34793"/>
                </a:lnTo>
                <a:lnTo>
                  <a:pt x="368265" y="34382"/>
                </a:lnTo>
                <a:lnTo>
                  <a:pt x="264407" y="342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71"/>
          <p:cNvSpPr/>
          <p:nvPr/>
        </p:nvSpPr>
        <p:spPr>
          <a:xfrm>
            <a:off x="1203405" y="2237466"/>
            <a:ext cx="743800" cy="401631"/>
          </a:xfrm>
          <a:custGeom>
            <a:avLst/>
            <a:gdLst/>
            <a:ahLst/>
            <a:cxnLst/>
            <a:rect l="0" t="0" r="0" b="0"/>
            <a:pathLst>
              <a:path w="743800" h="401631">
                <a:moveTo>
                  <a:pt x="651112" y="68536"/>
                </a:moveTo>
                <a:lnTo>
                  <a:pt x="646561" y="59435"/>
                </a:lnTo>
                <a:lnTo>
                  <a:pt x="639180" y="49223"/>
                </a:lnTo>
                <a:lnTo>
                  <a:pt x="631204" y="40585"/>
                </a:lnTo>
                <a:lnTo>
                  <a:pt x="626410" y="35615"/>
                </a:lnTo>
                <a:lnTo>
                  <a:pt x="621309" y="32301"/>
                </a:lnTo>
                <a:lnTo>
                  <a:pt x="599434" y="24443"/>
                </a:lnTo>
                <a:lnTo>
                  <a:pt x="576769" y="14000"/>
                </a:lnTo>
                <a:lnTo>
                  <a:pt x="555206" y="8420"/>
                </a:lnTo>
                <a:lnTo>
                  <a:pt x="541454" y="5599"/>
                </a:lnTo>
                <a:lnTo>
                  <a:pt x="521095" y="2464"/>
                </a:lnTo>
                <a:lnTo>
                  <a:pt x="501887" y="1071"/>
                </a:lnTo>
                <a:lnTo>
                  <a:pt x="474300" y="452"/>
                </a:lnTo>
                <a:lnTo>
                  <a:pt x="378042" y="0"/>
                </a:lnTo>
                <a:lnTo>
                  <a:pt x="355440" y="2515"/>
                </a:lnTo>
                <a:lnTo>
                  <a:pt x="334917" y="6809"/>
                </a:lnTo>
                <a:lnTo>
                  <a:pt x="313096" y="11892"/>
                </a:lnTo>
                <a:lnTo>
                  <a:pt x="293238" y="17326"/>
                </a:lnTo>
                <a:lnTo>
                  <a:pt x="273934" y="22916"/>
                </a:lnTo>
                <a:lnTo>
                  <a:pt x="242599" y="31418"/>
                </a:lnTo>
                <a:lnTo>
                  <a:pt x="223806" y="37117"/>
                </a:lnTo>
                <a:lnTo>
                  <a:pt x="205928" y="40284"/>
                </a:lnTo>
                <a:lnTo>
                  <a:pt x="197160" y="41129"/>
                </a:lnTo>
                <a:lnTo>
                  <a:pt x="179798" y="47148"/>
                </a:lnTo>
                <a:lnTo>
                  <a:pt x="160652" y="56173"/>
                </a:lnTo>
                <a:lnTo>
                  <a:pt x="136267" y="66534"/>
                </a:lnTo>
                <a:lnTo>
                  <a:pt x="117175" y="77489"/>
                </a:lnTo>
                <a:lnTo>
                  <a:pt x="90636" y="96906"/>
                </a:lnTo>
                <a:lnTo>
                  <a:pt x="80293" y="104595"/>
                </a:lnTo>
                <a:lnTo>
                  <a:pt x="71494" y="111625"/>
                </a:lnTo>
                <a:lnTo>
                  <a:pt x="63722" y="118217"/>
                </a:lnTo>
                <a:lnTo>
                  <a:pt x="50960" y="130622"/>
                </a:lnTo>
                <a:lnTo>
                  <a:pt x="42113" y="142485"/>
                </a:lnTo>
                <a:lnTo>
                  <a:pt x="35006" y="154107"/>
                </a:lnTo>
                <a:lnTo>
                  <a:pt x="28672" y="165623"/>
                </a:lnTo>
                <a:lnTo>
                  <a:pt x="19751" y="182816"/>
                </a:lnTo>
                <a:lnTo>
                  <a:pt x="13955" y="194257"/>
                </a:lnTo>
                <a:lnTo>
                  <a:pt x="10743" y="205692"/>
                </a:lnTo>
                <a:lnTo>
                  <a:pt x="9887" y="211408"/>
                </a:lnTo>
                <a:lnTo>
                  <a:pt x="8364" y="219029"/>
                </a:lnTo>
                <a:lnTo>
                  <a:pt x="4131" y="237657"/>
                </a:lnTo>
                <a:lnTo>
                  <a:pt x="2621" y="245101"/>
                </a:lnTo>
                <a:lnTo>
                  <a:pt x="944" y="255912"/>
                </a:lnTo>
                <a:lnTo>
                  <a:pt x="198" y="266432"/>
                </a:lnTo>
                <a:lnTo>
                  <a:pt x="0" y="271904"/>
                </a:lnTo>
                <a:lnTo>
                  <a:pt x="2319" y="283064"/>
                </a:lnTo>
                <a:lnTo>
                  <a:pt x="7477" y="295327"/>
                </a:lnTo>
                <a:lnTo>
                  <a:pt x="11519" y="302598"/>
                </a:lnTo>
                <a:lnTo>
                  <a:pt x="16119" y="310302"/>
                </a:lnTo>
                <a:lnTo>
                  <a:pt x="23771" y="321403"/>
                </a:lnTo>
                <a:lnTo>
                  <a:pt x="31299" y="330464"/>
                </a:lnTo>
                <a:lnTo>
                  <a:pt x="40994" y="340841"/>
                </a:lnTo>
                <a:lnTo>
                  <a:pt x="54194" y="351803"/>
                </a:lnTo>
                <a:lnTo>
                  <a:pt x="68632" y="362073"/>
                </a:lnTo>
                <a:lnTo>
                  <a:pt x="81400" y="369812"/>
                </a:lnTo>
                <a:lnTo>
                  <a:pt x="93424" y="373886"/>
                </a:lnTo>
                <a:lnTo>
                  <a:pt x="174223" y="388887"/>
                </a:lnTo>
                <a:lnTo>
                  <a:pt x="187453" y="390688"/>
                </a:lnTo>
                <a:lnTo>
                  <a:pt x="209774" y="392690"/>
                </a:lnTo>
                <a:lnTo>
                  <a:pt x="222584" y="393224"/>
                </a:lnTo>
                <a:lnTo>
                  <a:pt x="252058" y="393817"/>
                </a:lnTo>
                <a:lnTo>
                  <a:pt x="268871" y="394927"/>
                </a:lnTo>
                <a:lnTo>
                  <a:pt x="286747" y="396620"/>
                </a:lnTo>
                <a:lnTo>
                  <a:pt x="305332" y="398701"/>
                </a:lnTo>
                <a:lnTo>
                  <a:pt x="325342" y="400089"/>
                </a:lnTo>
                <a:lnTo>
                  <a:pt x="346302" y="401014"/>
                </a:lnTo>
                <a:lnTo>
                  <a:pt x="367895" y="401630"/>
                </a:lnTo>
                <a:lnTo>
                  <a:pt x="388006" y="401089"/>
                </a:lnTo>
                <a:lnTo>
                  <a:pt x="407128" y="399775"/>
                </a:lnTo>
                <a:lnTo>
                  <a:pt x="425591" y="397947"/>
                </a:lnTo>
                <a:lnTo>
                  <a:pt x="441710" y="396729"/>
                </a:lnTo>
                <a:lnTo>
                  <a:pt x="456265" y="395916"/>
                </a:lnTo>
                <a:lnTo>
                  <a:pt x="481646" y="395013"/>
                </a:lnTo>
                <a:lnTo>
                  <a:pt x="512952" y="394505"/>
                </a:lnTo>
                <a:lnTo>
                  <a:pt x="534780" y="394386"/>
                </a:lnTo>
                <a:lnTo>
                  <a:pt x="554641" y="391793"/>
                </a:lnTo>
                <a:lnTo>
                  <a:pt x="572041" y="388418"/>
                </a:lnTo>
                <a:lnTo>
                  <a:pt x="593500" y="385566"/>
                </a:lnTo>
                <a:lnTo>
                  <a:pt x="616579" y="380064"/>
                </a:lnTo>
                <a:lnTo>
                  <a:pt x="635906" y="377058"/>
                </a:lnTo>
                <a:lnTo>
                  <a:pt x="653697" y="370558"/>
                </a:lnTo>
                <a:lnTo>
                  <a:pt x="676776" y="359829"/>
                </a:lnTo>
                <a:lnTo>
                  <a:pt x="696498" y="348837"/>
                </a:lnTo>
                <a:lnTo>
                  <a:pt x="710336" y="339800"/>
                </a:lnTo>
                <a:lnTo>
                  <a:pt x="719661" y="332608"/>
                </a:lnTo>
                <a:lnTo>
                  <a:pt x="722529" y="328404"/>
                </a:lnTo>
                <a:lnTo>
                  <a:pt x="725716" y="318653"/>
                </a:lnTo>
                <a:lnTo>
                  <a:pt x="729672" y="307969"/>
                </a:lnTo>
                <a:lnTo>
                  <a:pt x="734605" y="296871"/>
                </a:lnTo>
                <a:lnTo>
                  <a:pt x="739972" y="285588"/>
                </a:lnTo>
                <a:lnTo>
                  <a:pt x="742993" y="274224"/>
                </a:lnTo>
                <a:lnTo>
                  <a:pt x="743799" y="268526"/>
                </a:lnTo>
                <a:lnTo>
                  <a:pt x="743383" y="257108"/>
                </a:lnTo>
                <a:lnTo>
                  <a:pt x="742153" y="241876"/>
                </a:lnTo>
                <a:lnTo>
                  <a:pt x="739200" y="210346"/>
                </a:lnTo>
                <a:lnTo>
                  <a:pt x="738412" y="199271"/>
                </a:lnTo>
                <a:lnTo>
                  <a:pt x="737887" y="189983"/>
                </a:lnTo>
                <a:lnTo>
                  <a:pt x="735632" y="179980"/>
                </a:lnTo>
                <a:lnTo>
                  <a:pt x="732224" y="169502"/>
                </a:lnTo>
                <a:lnTo>
                  <a:pt x="728047" y="158707"/>
                </a:lnTo>
                <a:lnTo>
                  <a:pt x="721452" y="144843"/>
                </a:lnTo>
                <a:lnTo>
                  <a:pt x="713245" y="128932"/>
                </a:lnTo>
                <a:lnTo>
                  <a:pt x="703964" y="111658"/>
                </a:lnTo>
                <a:lnTo>
                  <a:pt x="696824" y="99189"/>
                </a:lnTo>
                <a:lnTo>
                  <a:pt x="691112" y="89924"/>
                </a:lnTo>
                <a:lnTo>
                  <a:pt x="686351" y="82794"/>
                </a:lnTo>
                <a:lnTo>
                  <a:pt x="682225" y="76137"/>
                </a:lnTo>
                <a:lnTo>
                  <a:pt x="675100" y="63659"/>
                </a:lnTo>
                <a:lnTo>
                  <a:pt x="666218" y="54303"/>
                </a:lnTo>
                <a:lnTo>
                  <a:pt x="650508" y="43682"/>
                </a:lnTo>
                <a:lnTo>
                  <a:pt x="644994" y="40537"/>
                </a:lnTo>
                <a:lnTo>
                  <a:pt x="633788" y="37042"/>
                </a:lnTo>
                <a:lnTo>
                  <a:pt x="619600" y="34536"/>
                </a:lnTo>
                <a:lnTo>
                  <a:pt x="597419" y="30247"/>
                </a:lnTo>
                <a:lnTo>
                  <a:pt x="579306" y="25166"/>
                </a:lnTo>
                <a:lnTo>
                  <a:pt x="571809" y="22478"/>
                </a:lnTo>
                <a:lnTo>
                  <a:pt x="550779" y="19491"/>
                </a:lnTo>
                <a:lnTo>
                  <a:pt x="528414" y="19116"/>
                </a:lnTo>
                <a:lnTo>
                  <a:pt x="512124" y="22124"/>
                </a:lnTo>
                <a:lnTo>
                  <a:pt x="483142" y="29173"/>
                </a:lnTo>
                <a:lnTo>
                  <a:pt x="469144" y="31991"/>
                </a:lnTo>
                <a:lnTo>
                  <a:pt x="445372" y="342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72"/>
          <p:cNvSpPr/>
          <p:nvPr/>
        </p:nvSpPr>
        <p:spPr>
          <a:xfrm>
            <a:off x="971549" y="3214687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22755" y="17145"/>
                </a:lnTo>
                <a:lnTo>
                  <a:pt x="34220" y="16193"/>
                </a:lnTo>
                <a:lnTo>
                  <a:pt x="46626" y="14605"/>
                </a:lnTo>
                <a:lnTo>
                  <a:pt x="59659" y="12594"/>
                </a:lnTo>
                <a:lnTo>
                  <a:pt x="71205" y="10301"/>
                </a:lnTo>
                <a:lnTo>
                  <a:pt x="81760" y="7820"/>
                </a:lnTo>
                <a:lnTo>
                  <a:pt x="91655" y="5213"/>
                </a:lnTo>
                <a:lnTo>
                  <a:pt x="101108" y="3476"/>
                </a:lnTo>
                <a:lnTo>
                  <a:pt x="110268" y="2317"/>
                </a:lnTo>
                <a:lnTo>
                  <a:pt x="119232" y="1545"/>
                </a:lnTo>
                <a:lnTo>
                  <a:pt x="128066" y="1030"/>
                </a:lnTo>
                <a:lnTo>
                  <a:pt x="145501" y="458"/>
                </a:lnTo>
                <a:lnTo>
                  <a:pt x="173133" y="90"/>
                </a:lnTo>
                <a:lnTo>
                  <a:pt x="314740" y="0"/>
                </a:lnTo>
                <a:lnTo>
                  <a:pt x="321270" y="953"/>
                </a:lnTo>
                <a:lnTo>
                  <a:pt x="34290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73"/>
          <p:cNvSpPr/>
          <p:nvPr/>
        </p:nvSpPr>
        <p:spPr>
          <a:xfrm>
            <a:off x="972741" y="3308985"/>
            <a:ext cx="358854" cy="25706"/>
          </a:xfrm>
          <a:custGeom>
            <a:avLst/>
            <a:gdLst/>
            <a:ahLst/>
            <a:cxnLst/>
            <a:rect l="0" t="0" r="0" b="0"/>
            <a:pathLst>
              <a:path w="358854" h="25706">
                <a:moveTo>
                  <a:pt x="7381" y="8572"/>
                </a:moveTo>
                <a:lnTo>
                  <a:pt x="2830" y="13123"/>
                </a:lnTo>
                <a:lnTo>
                  <a:pt x="1490" y="15416"/>
                </a:lnTo>
                <a:lnTo>
                  <a:pt x="596" y="17897"/>
                </a:lnTo>
                <a:lnTo>
                  <a:pt x="0" y="20504"/>
                </a:lnTo>
                <a:lnTo>
                  <a:pt x="555" y="22241"/>
                </a:lnTo>
                <a:lnTo>
                  <a:pt x="1878" y="23400"/>
                </a:lnTo>
                <a:lnTo>
                  <a:pt x="3712" y="24173"/>
                </a:lnTo>
                <a:lnTo>
                  <a:pt x="5888" y="24687"/>
                </a:lnTo>
                <a:lnTo>
                  <a:pt x="15405" y="25412"/>
                </a:lnTo>
                <a:lnTo>
                  <a:pt x="46749" y="25677"/>
                </a:lnTo>
                <a:lnTo>
                  <a:pt x="64342" y="25705"/>
                </a:lnTo>
                <a:lnTo>
                  <a:pt x="72978" y="24757"/>
                </a:lnTo>
                <a:lnTo>
                  <a:pt x="83497" y="23172"/>
                </a:lnTo>
                <a:lnTo>
                  <a:pt x="95273" y="21163"/>
                </a:lnTo>
                <a:lnTo>
                  <a:pt x="105028" y="19823"/>
                </a:lnTo>
                <a:lnTo>
                  <a:pt x="113436" y="18931"/>
                </a:lnTo>
                <a:lnTo>
                  <a:pt x="120947" y="18335"/>
                </a:lnTo>
                <a:lnTo>
                  <a:pt x="129764" y="17938"/>
                </a:lnTo>
                <a:lnTo>
                  <a:pt x="149721" y="17498"/>
                </a:lnTo>
                <a:lnTo>
                  <a:pt x="162282" y="16427"/>
                </a:lnTo>
                <a:lnTo>
                  <a:pt x="176371" y="14762"/>
                </a:lnTo>
                <a:lnTo>
                  <a:pt x="191478" y="12699"/>
                </a:lnTo>
                <a:lnTo>
                  <a:pt x="205360" y="11323"/>
                </a:lnTo>
                <a:lnTo>
                  <a:pt x="218424" y="10406"/>
                </a:lnTo>
                <a:lnTo>
                  <a:pt x="242148" y="9387"/>
                </a:lnTo>
                <a:lnTo>
                  <a:pt x="262217" y="8934"/>
                </a:lnTo>
                <a:lnTo>
                  <a:pt x="274427" y="7861"/>
                </a:lnTo>
                <a:lnTo>
                  <a:pt x="288281" y="6193"/>
                </a:lnTo>
                <a:lnTo>
                  <a:pt x="3588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74"/>
          <p:cNvSpPr/>
          <p:nvPr/>
        </p:nvSpPr>
        <p:spPr>
          <a:xfrm>
            <a:off x="1365884" y="3471893"/>
            <a:ext cx="1431609" cy="34260"/>
          </a:xfrm>
          <a:custGeom>
            <a:avLst/>
            <a:gdLst/>
            <a:ahLst/>
            <a:cxnLst/>
            <a:rect l="0" t="0" r="0" b="0"/>
            <a:pathLst>
              <a:path w="1431609" h="34260">
                <a:moveTo>
                  <a:pt x="0" y="8542"/>
                </a:moveTo>
                <a:lnTo>
                  <a:pt x="83229" y="8542"/>
                </a:lnTo>
                <a:lnTo>
                  <a:pt x="93586" y="7589"/>
                </a:lnTo>
                <a:lnTo>
                  <a:pt x="122874" y="3991"/>
                </a:lnTo>
                <a:lnTo>
                  <a:pt x="145734" y="2650"/>
                </a:lnTo>
                <a:lnTo>
                  <a:pt x="204153" y="1161"/>
                </a:lnTo>
                <a:lnTo>
                  <a:pt x="285543" y="205"/>
                </a:lnTo>
                <a:lnTo>
                  <a:pt x="431373" y="0"/>
                </a:lnTo>
                <a:lnTo>
                  <a:pt x="458080" y="942"/>
                </a:lnTo>
                <a:lnTo>
                  <a:pt x="558445" y="6759"/>
                </a:lnTo>
                <a:lnTo>
                  <a:pt x="590145" y="7749"/>
                </a:lnTo>
                <a:lnTo>
                  <a:pt x="633222" y="8307"/>
                </a:lnTo>
                <a:lnTo>
                  <a:pt x="671640" y="8437"/>
                </a:lnTo>
                <a:lnTo>
                  <a:pt x="698268" y="9425"/>
                </a:lnTo>
                <a:lnTo>
                  <a:pt x="811418" y="15313"/>
                </a:lnTo>
                <a:lnTo>
                  <a:pt x="846405" y="16313"/>
                </a:lnTo>
                <a:lnTo>
                  <a:pt x="877830" y="16758"/>
                </a:lnTo>
                <a:lnTo>
                  <a:pt x="892878" y="17829"/>
                </a:lnTo>
                <a:lnTo>
                  <a:pt x="907672" y="19496"/>
                </a:lnTo>
                <a:lnTo>
                  <a:pt x="922297" y="21560"/>
                </a:lnTo>
                <a:lnTo>
                  <a:pt x="946335" y="22935"/>
                </a:lnTo>
                <a:lnTo>
                  <a:pt x="1011144" y="24464"/>
                </a:lnTo>
                <a:lnTo>
                  <a:pt x="1077897" y="25324"/>
                </a:lnTo>
                <a:lnTo>
                  <a:pt x="1133751" y="28066"/>
                </a:lnTo>
                <a:lnTo>
                  <a:pt x="1167314" y="30130"/>
                </a:lnTo>
                <a:lnTo>
                  <a:pt x="1252867" y="32424"/>
                </a:lnTo>
                <a:lnTo>
                  <a:pt x="1431608" y="342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75"/>
          <p:cNvSpPr/>
          <p:nvPr/>
        </p:nvSpPr>
        <p:spPr>
          <a:xfrm>
            <a:off x="5480684" y="3009055"/>
            <a:ext cx="1217297" cy="33725"/>
          </a:xfrm>
          <a:custGeom>
            <a:avLst/>
            <a:gdLst/>
            <a:ahLst/>
            <a:cxnLst/>
            <a:rect l="0" t="0" r="0" b="0"/>
            <a:pathLst>
              <a:path w="1217297" h="33725">
                <a:moveTo>
                  <a:pt x="0" y="17037"/>
                </a:moveTo>
                <a:lnTo>
                  <a:pt x="22755" y="21588"/>
                </a:lnTo>
                <a:lnTo>
                  <a:pt x="38030" y="23881"/>
                </a:lnTo>
                <a:lnTo>
                  <a:pt x="77863" y="28969"/>
                </a:lnTo>
                <a:lnTo>
                  <a:pt x="97628" y="30707"/>
                </a:lnTo>
                <a:lnTo>
                  <a:pt x="116521" y="31865"/>
                </a:lnTo>
                <a:lnTo>
                  <a:pt x="134830" y="32638"/>
                </a:lnTo>
                <a:lnTo>
                  <a:pt x="242515" y="33724"/>
                </a:lnTo>
                <a:lnTo>
                  <a:pt x="284550" y="32925"/>
                </a:lnTo>
                <a:lnTo>
                  <a:pt x="451915" y="26761"/>
                </a:lnTo>
                <a:lnTo>
                  <a:pt x="477489" y="25425"/>
                </a:lnTo>
                <a:lnTo>
                  <a:pt x="679139" y="12008"/>
                </a:lnTo>
                <a:lnTo>
                  <a:pt x="727290" y="10039"/>
                </a:lnTo>
                <a:lnTo>
                  <a:pt x="866575" y="7823"/>
                </a:lnTo>
                <a:lnTo>
                  <a:pt x="899662" y="6132"/>
                </a:lnTo>
                <a:lnTo>
                  <a:pt x="957063" y="2665"/>
                </a:lnTo>
                <a:lnTo>
                  <a:pt x="998449" y="1125"/>
                </a:lnTo>
                <a:lnTo>
                  <a:pt x="1043973" y="257"/>
                </a:lnTo>
                <a:lnTo>
                  <a:pt x="1127100" y="0"/>
                </a:lnTo>
                <a:lnTo>
                  <a:pt x="1151450" y="917"/>
                </a:lnTo>
                <a:lnTo>
                  <a:pt x="1170541" y="2480"/>
                </a:lnTo>
                <a:lnTo>
                  <a:pt x="1217296" y="8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76"/>
          <p:cNvSpPr/>
          <p:nvPr/>
        </p:nvSpPr>
        <p:spPr>
          <a:xfrm>
            <a:off x="7289482" y="2957512"/>
            <a:ext cx="1320166" cy="34291"/>
          </a:xfrm>
          <a:custGeom>
            <a:avLst/>
            <a:gdLst/>
            <a:ahLst/>
            <a:cxnLst/>
            <a:rect l="0" t="0" r="0" b="0"/>
            <a:pathLst>
              <a:path w="1320166" h="34291">
                <a:moveTo>
                  <a:pt x="0" y="34290"/>
                </a:moveTo>
                <a:lnTo>
                  <a:pt x="168181" y="34290"/>
                </a:lnTo>
                <a:lnTo>
                  <a:pt x="184511" y="33338"/>
                </a:lnTo>
                <a:lnTo>
                  <a:pt x="199207" y="31750"/>
                </a:lnTo>
                <a:lnTo>
                  <a:pt x="212815" y="29739"/>
                </a:lnTo>
                <a:lnTo>
                  <a:pt x="225697" y="28398"/>
                </a:lnTo>
                <a:lnTo>
                  <a:pt x="238094" y="27505"/>
                </a:lnTo>
                <a:lnTo>
                  <a:pt x="262030" y="26512"/>
                </a:lnTo>
                <a:lnTo>
                  <a:pt x="297878" y="25953"/>
                </a:lnTo>
                <a:lnTo>
                  <a:pt x="408762" y="25727"/>
                </a:lnTo>
                <a:lnTo>
                  <a:pt x="427765" y="24771"/>
                </a:lnTo>
                <a:lnTo>
                  <a:pt x="495257" y="19828"/>
                </a:lnTo>
                <a:lnTo>
                  <a:pt x="531264" y="18337"/>
                </a:lnTo>
                <a:lnTo>
                  <a:pt x="582862" y="17499"/>
                </a:lnTo>
                <a:lnTo>
                  <a:pt x="1159154" y="17146"/>
                </a:lnTo>
                <a:lnTo>
                  <a:pt x="1184249" y="16193"/>
                </a:lnTo>
                <a:lnTo>
                  <a:pt x="1209552" y="14605"/>
                </a:lnTo>
                <a:lnTo>
                  <a:pt x="1254811" y="11254"/>
                </a:lnTo>
                <a:lnTo>
                  <a:pt x="1284451" y="9764"/>
                </a:lnTo>
                <a:lnTo>
                  <a:pt x="1293498" y="8415"/>
                </a:lnTo>
                <a:lnTo>
                  <a:pt x="1299530" y="6562"/>
                </a:lnTo>
                <a:lnTo>
                  <a:pt x="1303550" y="4375"/>
                </a:lnTo>
                <a:lnTo>
                  <a:pt x="1307184" y="2916"/>
                </a:lnTo>
                <a:lnTo>
                  <a:pt x="1310558" y="1944"/>
                </a:lnTo>
                <a:lnTo>
                  <a:pt x="13201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77"/>
          <p:cNvSpPr/>
          <p:nvPr/>
        </p:nvSpPr>
        <p:spPr>
          <a:xfrm>
            <a:off x="1888807" y="4543425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78"/>
          <p:cNvSpPr/>
          <p:nvPr/>
        </p:nvSpPr>
        <p:spPr>
          <a:xfrm>
            <a:off x="1847136" y="4706302"/>
            <a:ext cx="324565" cy="21946"/>
          </a:xfrm>
          <a:custGeom>
            <a:avLst/>
            <a:gdLst/>
            <a:ahLst/>
            <a:cxnLst/>
            <a:rect l="0" t="0" r="0" b="0"/>
            <a:pathLst>
              <a:path w="324565" h="21946">
                <a:moveTo>
                  <a:pt x="7381" y="0"/>
                </a:moveTo>
                <a:lnTo>
                  <a:pt x="0" y="14762"/>
                </a:lnTo>
                <a:lnTo>
                  <a:pt x="555" y="15557"/>
                </a:lnTo>
                <a:lnTo>
                  <a:pt x="1878" y="16086"/>
                </a:lnTo>
                <a:lnTo>
                  <a:pt x="3712" y="16439"/>
                </a:lnTo>
                <a:lnTo>
                  <a:pt x="7793" y="17627"/>
                </a:lnTo>
                <a:lnTo>
                  <a:pt x="19946" y="21487"/>
                </a:lnTo>
                <a:lnTo>
                  <a:pt x="25283" y="21945"/>
                </a:lnTo>
                <a:lnTo>
                  <a:pt x="29793" y="21297"/>
                </a:lnTo>
                <a:lnTo>
                  <a:pt x="33752" y="19913"/>
                </a:lnTo>
                <a:lnTo>
                  <a:pt x="38297" y="18990"/>
                </a:lnTo>
                <a:lnTo>
                  <a:pt x="43232" y="18376"/>
                </a:lnTo>
                <a:lnTo>
                  <a:pt x="48426" y="17965"/>
                </a:lnTo>
                <a:lnTo>
                  <a:pt x="56652" y="17692"/>
                </a:lnTo>
                <a:lnTo>
                  <a:pt x="78492" y="17388"/>
                </a:lnTo>
                <a:lnTo>
                  <a:pt x="88126" y="16355"/>
                </a:lnTo>
                <a:lnTo>
                  <a:pt x="96453" y="14713"/>
                </a:lnTo>
                <a:lnTo>
                  <a:pt x="103910" y="12666"/>
                </a:lnTo>
                <a:lnTo>
                  <a:pt x="110786" y="11302"/>
                </a:lnTo>
                <a:lnTo>
                  <a:pt x="117275" y="10392"/>
                </a:lnTo>
                <a:lnTo>
                  <a:pt x="123506" y="9786"/>
                </a:lnTo>
                <a:lnTo>
                  <a:pt x="130518" y="9381"/>
                </a:lnTo>
                <a:lnTo>
                  <a:pt x="145928" y="8932"/>
                </a:lnTo>
                <a:lnTo>
                  <a:pt x="166119" y="8679"/>
                </a:lnTo>
                <a:lnTo>
                  <a:pt x="324564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79"/>
          <p:cNvSpPr/>
          <p:nvPr/>
        </p:nvSpPr>
        <p:spPr>
          <a:xfrm>
            <a:off x="1820377" y="4475198"/>
            <a:ext cx="385613" cy="222491"/>
          </a:xfrm>
          <a:custGeom>
            <a:avLst/>
            <a:gdLst/>
            <a:ahLst/>
            <a:cxnLst/>
            <a:rect l="0" t="0" r="0" b="0"/>
            <a:pathLst>
              <a:path w="385613" h="222491">
                <a:moveTo>
                  <a:pt x="145582" y="8219"/>
                </a:moveTo>
                <a:lnTo>
                  <a:pt x="136481" y="3668"/>
                </a:lnTo>
                <a:lnTo>
                  <a:pt x="129472" y="1434"/>
                </a:lnTo>
                <a:lnTo>
                  <a:pt x="117632" y="176"/>
                </a:lnTo>
                <a:lnTo>
                  <a:pt x="112661" y="0"/>
                </a:lnTo>
                <a:lnTo>
                  <a:pt x="108395" y="834"/>
                </a:lnTo>
                <a:lnTo>
                  <a:pt x="101115" y="4302"/>
                </a:lnTo>
                <a:lnTo>
                  <a:pt x="98792" y="6560"/>
                </a:lnTo>
                <a:lnTo>
                  <a:pt x="97244" y="9018"/>
                </a:lnTo>
                <a:lnTo>
                  <a:pt x="96212" y="11609"/>
                </a:lnTo>
                <a:lnTo>
                  <a:pt x="93619" y="15242"/>
                </a:lnTo>
                <a:lnTo>
                  <a:pt x="89985" y="19568"/>
                </a:lnTo>
                <a:lnTo>
                  <a:pt x="85657" y="24358"/>
                </a:lnTo>
                <a:lnTo>
                  <a:pt x="82773" y="28503"/>
                </a:lnTo>
                <a:lnTo>
                  <a:pt x="80849" y="32219"/>
                </a:lnTo>
                <a:lnTo>
                  <a:pt x="79567" y="35650"/>
                </a:lnTo>
                <a:lnTo>
                  <a:pt x="76807" y="38888"/>
                </a:lnTo>
                <a:lnTo>
                  <a:pt x="68661" y="45028"/>
                </a:lnTo>
                <a:lnTo>
                  <a:pt x="64774" y="48951"/>
                </a:lnTo>
                <a:lnTo>
                  <a:pt x="61230" y="53471"/>
                </a:lnTo>
                <a:lnTo>
                  <a:pt x="57915" y="58390"/>
                </a:lnTo>
                <a:lnTo>
                  <a:pt x="53800" y="65479"/>
                </a:lnTo>
                <a:lnTo>
                  <a:pt x="44148" y="83515"/>
                </a:lnTo>
                <a:lnTo>
                  <a:pt x="39859" y="90801"/>
                </a:lnTo>
                <a:lnTo>
                  <a:pt x="36048" y="96612"/>
                </a:lnTo>
                <a:lnTo>
                  <a:pt x="32555" y="101437"/>
                </a:lnTo>
                <a:lnTo>
                  <a:pt x="29273" y="106559"/>
                </a:lnTo>
                <a:lnTo>
                  <a:pt x="26133" y="111880"/>
                </a:lnTo>
                <a:lnTo>
                  <a:pt x="23087" y="117331"/>
                </a:lnTo>
                <a:lnTo>
                  <a:pt x="17162" y="128469"/>
                </a:lnTo>
                <a:lnTo>
                  <a:pt x="5598" y="151140"/>
                </a:lnTo>
                <a:lnTo>
                  <a:pt x="3682" y="155887"/>
                </a:lnTo>
                <a:lnTo>
                  <a:pt x="2405" y="160005"/>
                </a:lnTo>
                <a:lnTo>
                  <a:pt x="1553" y="163702"/>
                </a:lnTo>
                <a:lnTo>
                  <a:pt x="607" y="170350"/>
                </a:lnTo>
                <a:lnTo>
                  <a:pt x="355" y="173457"/>
                </a:lnTo>
                <a:lnTo>
                  <a:pt x="186" y="177432"/>
                </a:lnTo>
                <a:lnTo>
                  <a:pt x="0" y="186930"/>
                </a:lnTo>
                <a:lnTo>
                  <a:pt x="902" y="191178"/>
                </a:lnTo>
                <a:lnTo>
                  <a:pt x="2456" y="194961"/>
                </a:lnTo>
                <a:lnTo>
                  <a:pt x="4445" y="198437"/>
                </a:lnTo>
                <a:lnTo>
                  <a:pt x="6724" y="200753"/>
                </a:lnTo>
                <a:lnTo>
                  <a:pt x="9195" y="202297"/>
                </a:lnTo>
                <a:lnTo>
                  <a:pt x="19764" y="207011"/>
                </a:lnTo>
                <a:lnTo>
                  <a:pt x="40402" y="217138"/>
                </a:lnTo>
                <a:lnTo>
                  <a:pt x="47839" y="218936"/>
                </a:lnTo>
                <a:lnTo>
                  <a:pt x="56608" y="220134"/>
                </a:lnTo>
                <a:lnTo>
                  <a:pt x="73653" y="221466"/>
                </a:lnTo>
                <a:lnTo>
                  <a:pt x="84404" y="222058"/>
                </a:lnTo>
                <a:lnTo>
                  <a:pt x="114015" y="222392"/>
                </a:lnTo>
                <a:lnTo>
                  <a:pt x="148400" y="222490"/>
                </a:lnTo>
                <a:lnTo>
                  <a:pt x="157938" y="221552"/>
                </a:lnTo>
                <a:lnTo>
                  <a:pt x="166202" y="219973"/>
                </a:lnTo>
                <a:lnTo>
                  <a:pt x="173616" y="217969"/>
                </a:lnTo>
                <a:lnTo>
                  <a:pt x="181417" y="216632"/>
                </a:lnTo>
                <a:lnTo>
                  <a:pt x="189475" y="215741"/>
                </a:lnTo>
                <a:lnTo>
                  <a:pt x="197704" y="215147"/>
                </a:lnTo>
                <a:lnTo>
                  <a:pt x="205095" y="213799"/>
                </a:lnTo>
                <a:lnTo>
                  <a:pt x="211928" y="211947"/>
                </a:lnTo>
                <a:lnTo>
                  <a:pt x="218387" y="209760"/>
                </a:lnTo>
                <a:lnTo>
                  <a:pt x="227456" y="207350"/>
                </a:lnTo>
                <a:lnTo>
                  <a:pt x="250234" y="202132"/>
                </a:lnTo>
                <a:lnTo>
                  <a:pt x="260117" y="200359"/>
                </a:lnTo>
                <a:lnTo>
                  <a:pt x="268611" y="199177"/>
                </a:lnTo>
                <a:lnTo>
                  <a:pt x="276179" y="198390"/>
                </a:lnTo>
                <a:lnTo>
                  <a:pt x="286939" y="195960"/>
                </a:lnTo>
                <a:lnTo>
                  <a:pt x="299828" y="192435"/>
                </a:lnTo>
                <a:lnTo>
                  <a:pt x="314135" y="188179"/>
                </a:lnTo>
                <a:lnTo>
                  <a:pt x="325579" y="185342"/>
                </a:lnTo>
                <a:lnTo>
                  <a:pt x="335112" y="183452"/>
                </a:lnTo>
                <a:lnTo>
                  <a:pt x="343373" y="182191"/>
                </a:lnTo>
                <a:lnTo>
                  <a:pt x="351738" y="180398"/>
                </a:lnTo>
                <a:lnTo>
                  <a:pt x="360172" y="178250"/>
                </a:lnTo>
                <a:lnTo>
                  <a:pt x="385612" y="171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80"/>
          <p:cNvSpPr/>
          <p:nvPr/>
        </p:nvSpPr>
        <p:spPr>
          <a:xfrm>
            <a:off x="2176139" y="4449127"/>
            <a:ext cx="46996" cy="471489"/>
          </a:xfrm>
          <a:custGeom>
            <a:avLst/>
            <a:gdLst/>
            <a:ahLst/>
            <a:cxnLst/>
            <a:rect l="0" t="0" r="0" b="0"/>
            <a:pathLst>
              <a:path w="46996" h="471489">
                <a:moveTo>
                  <a:pt x="46995" y="0"/>
                </a:moveTo>
                <a:lnTo>
                  <a:pt x="14956" y="0"/>
                </a:lnTo>
                <a:lnTo>
                  <a:pt x="14206" y="953"/>
                </a:lnTo>
                <a:lnTo>
                  <a:pt x="13372" y="4551"/>
                </a:lnTo>
                <a:lnTo>
                  <a:pt x="12903" y="16483"/>
                </a:lnTo>
                <a:lnTo>
                  <a:pt x="11885" y="20514"/>
                </a:lnTo>
                <a:lnTo>
                  <a:pt x="10253" y="24153"/>
                </a:lnTo>
                <a:lnTo>
                  <a:pt x="8213" y="27532"/>
                </a:lnTo>
                <a:lnTo>
                  <a:pt x="5901" y="36452"/>
                </a:lnTo>
                <a:lnTo>
                  <a:pt x="3406" y="49067"/>
                </a:lnTo>
                <a:lnTo>
                  <a:pt x="791" y="64144"/>
                </a:lnTo>
                <a:lnTo>
                  <a:pt x="0" y="83720"/>
                </a:lnTo>
                <a:lnTo>
                  <a:pt x="425" y="106296"/>
                </a:lnTo>
                <a:lnTo>
                  <a:pt x="1661" y="130872"/>
                </a:lnTo>
                <a:lnTo>
                  <a:pt x="3034" y="175958"/>
                </a:lnTo>
                <a:lnTo>
                  <a:pt x="4036" y="271706"/>
                </a:lnTo>
                <a:lnTo>
                  <a:pt x="4114" y="374134"/>
                </a:lnTo>
                <a:lnTo>
                  <a:pt x="5073" y="400870"/>
                </a:lnTo>
                <a:lnTo>
                  <a:pt x="6664" y="421552"/>
                </a:lnTo>
                <a:lnTo>
                  <a:pt x="12705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81"/>
          <p:cNvSpPr/>
          <p:nvPr/>
        </p:nvSpPr>
        <p:spPr>
          <a:xfrm>
            <a:off x="2343301" y="4435616"/>
            <a:ext cx="171300" cy="467808"/>
          </a:xfrm>
          <a:custGeom>
            <a:avLst/>
            <a:gdLst/>
            <a:ahLst/>
            <a:cxnLst/>
            <a:rect l="0" t="0" r="0" b="0"/>
            <a:pathLst>
              <a:path w="171300" h="467808">
                <a:moveTo>
                  <a:pt x="154153" y="4938"/>
                </a:moveTo>
                <a:lnTo>
                  <a:pt x="149603" y="388"/>
                </a:lnTo>
                <a:lnTo>
                  <a:pt x="148262" y="0"/>
                </a:lnTo>
                <a:lnTo>
                  <a:pt x="147368" y="694"/>
                </a:lnTo>
                <a:lnTo>
                  <a:pt x="144470" y="6862"/>
                </a:lnTo>
                <a:lnTo>
                  <a:pt x="136832" y="22303"/>
                </a:lnTo>
                <a:lnTo>
                  <a:pt x="132129" y="29850"/>
                </a:lnTo>
                <a:lnTo>
                  <a:pt x="127088" y="36786"/>
                </a:lnTo>
                <a:lnTo>
                  <a:pt x="121822" y="43316"/>
                </a:lnTo>
                <a:lnTo>
                  <a:pt x="117359" y="49573"/>
                </a:lnTo>
                <a:lnTo>
                  <a:pt x="113431" y="55650"/>
                </a:lnTo>
                <a:lnTo>
                  <a:pt x="109860" y="61606"/>
                </a:lnTo>
                <a:lnTo>
                  <a:pt x="100813" y="75844"/>
                </a:lnTo>
                <a:lnTo>
                  <a:pt x="95733" y="83641"/>
                </a:lnTo>
                <a:lnTo>
                  <a:pt x="90441" y="92650"/>
                </a:lnTo>
                <a:lnTo>
                  <a:pt x="85009" y="102465"/>
                </a:lnTo>
                <a:lnTo>
                  <a:pt x="79482" y="112819"/>
                </a:lnTo>
                <a:lnTo>
                  <a:pt x="73892" y="122579"/>
                </a:lnTo>
                <a:lnTo>
                  <a:pt x="68261" y="131943"/>
                </a:lnTo>
                <a:lnTo>
                  <a:pt x="62602" y="141043"/>
                </a:lnTo>
                <a:lnTo>
                  <a:pt x="57877" y="150920"/>
                </a:lnTo>
                <a:lnTo>
                  <a:pt x="53774" y="161315"/>
                </a:lnTo>
                <a:lnTo>
                  <a:pt x="50086" y="172054"/>
                </a:lnTo>
                <a:lnTo>
                  <a:pt x="45723" y="183024"/>
                </a:lnTo>
                <a:lnTo>
                  <a:pt x="40909" y="194147"/>
                </a:lnTo>
                <a:lnTo>
                  <a:pt x="35795" y="205373"/>
                </a:lnTo>
                <a:lnTo>
                  <a:pt x="31433" y="216666"/>
                </a:lnTo>
                <a:lnTo>
                  <a:pt x="27572" y="228006"/>
                </a:lnTo>
                <a:lnTo>
                  <a:pt x="24046" y="239375"/>
                </a:lnTo>
                <a:lnTo>
                  <a:pt x="17588" y="262167"/>
                </a:lnTo>
                <a:lnTo>
                  <a:pt x="5681" y="307844"/>
                </a:lnTo>
                <a:lnTo>
                  <a:pt x="3737" y="318318"/>
                </a:lnTo>
                <a:lnTo>
                  <a:pt x="2441" y="328159"/>
                </a:lnTo>
                <a:lnTo>
                  <a:pt x="1577" y="337576"/>
                </a:lnTo>
                <a:lnTo>
                  <a:pt x="1001" y="346712"/>
                </a:lnTo>
                <a:lnTo>
                  <a:pt x="360" y="364483"/>
                </a:lnTo>
                <a:lnTo>
                  <a:pt x="0" y="390553"/>
                </a:lnTo>
                <a:lnTo>
                  <a:pt x="902" y="400127"/>
                </a:lnTo>
                <a:lnTo>
                  <a:pt x="2456" y="410320"/>
                </a:lnTo>
                <a:lnTo>
                  <a:pt x="4444" y="420926"/>
                </a:lnTo>
                <a:lnTo>
                  <a:pt x="7675" y="428948"/>
                </a:lnTo>
                <a:lnTo>
                  <a:pt x="11733" y="435249"/>
                </a:lnTo>
                <a:lnTo>
                  <a:pt x="20371" y="444790"/>
                </a:lnTo>
                <a:lnTo>
                  <a:pt x="27384" y="452206"/>
                </a:lnTo>
                <a:lnTo>
                  <a:pt x="31541" y="455517"/>
                </a:lnTo>
                <a:lnTo>
                  <a:pt x="36217" y="458677"/>
                </a:lnTo>
                <a:lnTo>
                  <a:pt x="41239" y="461735"/>
                </a:lnTo>
                <a:lnTo>
                  <a:pt x="46492" y="463775"/>
                </a:lnTo>
                <a:lnTo>
                  <a:pt x="51899" y="465134"/>
                </a:lnTo>
                <a:lnTo>
                  <a:pt x="57409" y="466041"/>
                </a:lnTo>
                <a:lnTo>
                  <a:pt x="63940" y="466646"/>
                </a:lnTo>
                <a:lnTo>
                  <a:pt x="71151" y="467048"/>
                </a:lnTo>
                <a:lnTo>
                  <a:pt x="85831" y="467496"/>
                </a:lnTo>
                <a:lnTo>
                  <a:pt x="113317" y="467783"/>
                </a:lnTo>
                <a:lnTo>
                  <a:pt x="121214" y="467807"/>
                </a:lnTo>
                <a:lnTo>
                  <a:pt x="128384" y="466870"/>
                </a:lnTo>
                <a:lnTo>
                  <a:pt x="135069" y="465293"/>
                </a:lnTo>
                <a:lnTo>
                  <a:pt x="171299" y="450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82"/>
          <p:cNvSpPr/>
          <p:nvPr/>
        </p:nvSpPr>
        <p:spPr>
          <a:xfrm>
            <a:off x="2561519" y="4535247"/>
            <a:ext cx="270264" cy="319956"/>
          </a:xfrm>
          <a:custGeom>
            <a:avLst/>
            <a:gdLst/>
            <a:ahLst/>
            <a:cxnLst/>
            <a:rect l="0" t="0" r="0" b="0"/>
            <a:pathLst>
              <a:path w="270264" h="319956">
                <a:moveTo>
                  <a:pt x="184538" y="51040"/>
                </a:moveTo>
                <a:lnTo>
                  <a:pt x="177157" y="28898"/>
                </a:lnTo>
                <a:lnTo>
                  <a:pt x="173955" y="24371"/>
                </a:lnTo>
                <a:lnTo>
                  <a:pt x="166797" y="16468"/>
                </a:lnTo>
                <a:lnTo>
                  <a:pt x="164139" y="13705"/>
                </a:lnTo>
                <a:lnTo>
                  <a:pt x="160461" y="11862"/>
                </a:lnTo>
                <a:lnTo>
                  <a:pt x="156104" y="10634"/>
                </a:lnTo>
                <a:lnTo>
                  <a:pt x="151295" y="9815"/>
                </a:lnTo>
                <a:lnTo>
                  <a:pt x="143411" y="6366"/>
                </a:lnTo>
                <a:lnTo>
                  <a:pt x="136732" y="2610"/>
                </a:lnTo>
                <a:lnTo>
                  <a:pt x="130588" y="940"/>
                </a:lnTo>
                <a:lnTo>
                  <a:pt x="124683" y="199"/>
                </a:lnTo>
                <a:lnTo>
                  <a:pt x="121775" y="0"/>
                </a:lnTo>
                <a:lnTo>
                  <a:pt x="113463" y="2321"/>
                </a:lnTo>
                <a:lnTo>
                  <a:pt x="108580" y="4273"/>
                </a:lnTo>
                <a:lnTo>
                  <a:pt x="103419" y="5575"/>
                </a:lnTo>
                <a:lnTo>
                  <a:pt x="98074" y="6442"/>
                </a:lnTo>
                <a:lnTo>
                  <a:pt x="92605" y="7021"/>
                </a:lnTo>
                <a:lnTo>
                  <a:pt x="88007" y="9312"/>
                </a:lnTo>
                <a:lnTo>
                  <a:pt x="83989" y="12744"/>
                </a:lnTo>
                <a:lnTo>
                  <a:pt x="80358" y="16936"/>
                </a:lnTo>
                <a:lnTo>
                  <a:pt x="66163" y="31756"/>
                </a:lnTo>
                <a:lnTo>
                  <a:pt x="57044" y="41041"/>
                </a:lnTo>
                <a:lnTo>
                  <a:pt x="50012" y="49137"/>
                </a:lnTo>
                <a:lnTo>
                  <a:pt x="44371" y="56439"/>
                </a:lnTo>
                <a:lnTo>
                  <a:pt x="29342" y="78357"/>
                </a:lnTo>
                <a:lnTo>
                  <a:pt x="23924" y="86396"/>
                </a:lnTo>
                <a:lnTo>
                  <a:pt x="19360" y="94614"/>
                </a:lnTo>
                <a:lnTo>
                  <a:pt x="15364" y="102949"/>
                </a:lnTo>
                <a:lnTo>
                  <a:pt x="11748" y="111363"/>
                </a:lnTo>
                <a:lnTo>
                  <a:pt x="9337" y="118878"/>
                </a:lnTo>
                <a:lnTo>
                  <a:pt x="7730" y="125793"/>
                </a:lnTo>
                <a:lnTo>
                  <a:pt x="6659" y="132308"/>
                </a:lnTo>
                <a:lnTo>
                  <a:pt x="4991" y="138556"/>
                </a:lnTo>
                <a:lnTo>
                  <a:pt x="2928" y="144627"/>
                </a:lnTo>
                <a:lnTo>
                  <a:pt x="600" y="150579"/>
                </a:lnTo>
                <a:lnTo>
                  <a:pt x="0" y="156451"/>
                </a:lnTo>
                <a:lnTo>
                  <a:pt x="553" y="162272"/>
                </a:lnTo>
                <a:lnTo>
                  <a:pt x="1874" y="168057"/>
                </a:lnTo>
                <a:lnTo>
                  <a:pt x="5881" y="177025"/>
                </a:lnTo>
                <a:lnTo>
                  <a:pt x="9885" y="184186"/>
                </a:lnTo>
                <a:lnTo>
                  <a:pt x="13092" y="193572"/>
                </a:lnTo>
                <a:lnTo>
                  <a:pt x="17217" y="199478"/>
                </a:lnTo>
                <a:lnTo>
                  <a:pt x="20603" y="201434"/>
                </a:lnTo>
                <a:lnTo>
                  <a:pt x="24765" y="202737"/>
                </a:lnTo>
                <a:lnTo>
                  <a:pt x="29445" y="203606"/>
                </a:lnTo>
                <a:lnTo>
                  <a:pt x="37185" y="204572"/>
                </a:lnTo>
                <a:lnTo>
                  <a:pt x="40583" y="204830"/>
                </a:lnTo>
                <a:lnTo>
                  <a:pt x="44753" y="204049"/>
                </a:lnTo>
                <a:lnTo>
                  <a:pt x="49438" y="202576"/>
                </a:lnTo>
                <a:lnTo>
                  <a:pt x="54466" y="200642"/>
                </a:lnTo>
                <a:lnTo>
                  <a:pt x="59724" y="198400"/>
                </a:lnTo>
                <a:lnTo>
                  <a:pt x="70645" y="193368"/>
                </a:lnTo>
                <a:lnTo>
                  <a:pt x="75272" y="190693"/>
                </a:lnTo>
                <a:lnTo>
                  <a:pt x="82953" y="185181"/>
                </a:lnTo>
                <a:lnTo>
                  <a:pt x="87287" y="181424"/>
                </a:lnTo>
                <a:lnTo>
                  <a:pt x="92081" y="177016"/>
                </a:lnTo>
                <a:lnTo>
                  <a:pt x="102489" y="167037"/>
                </a:lnTo>
                <a:lnTo>
                  <a:pt x="113464" y="156251"/>
                </a:lnTo>
                <a:lnTo>
                  <a:pt x="118106" y="150708"/>
                </a:lnTo>
                <a:lnTo>
                  <a:pt x="122152" y="145108"/>
                </a:lnTo>
                <a:lnTo>
                  <a:pt x="125802" y="139469"/>
                </a:lnTo>
                <a:lnTo>
                  <a:pt x="140018" y="115425"/>
                </a:lnTo>
                <a:lnTo>
                  <a:pt x="149143" y="99678"/>
                </a:lnTo>
                <a:lnTo>
                  <a:pt x="156179" y="88228"/>
                </a:lnTo>
                <a:lnTo>
                  <a:pt x="161822" y="79642"/>
                </a:lnTo>
                <a:lnTo>
                  <a:pt x="166536" y="72966"/>
                </a:lnTo>
                <a:lnTo>
                  <a:pt x="169679" y="66610"/>
                </a:lnTo>
                <a:lnTo>
                  <a:pt x="171775" y="60468"/>
                </a:lnTo>
                <a:lnTo>
                  <a:pt x="173172" y="54468"/>
                </a:lnTo>
                <a:lnTo>
                  <a:pt x="175056" y="48563"/>
                </a:lnTo>
                <a:lnTo>
                  <a:pt x="177264" y="42721"/>
                </a:lnTo>
                <a:lnTo>
                  <a:pt x="184112" y="26341"/>
                </a:lnTo>
                <a:lnTo>
                  <a:pt x="188963" y="34726"/>
                </a:lnTo>
                <a:lnTo>
                  <a:pt x="191267" y="41567"/>
                </a:lnTo>
                <a:lnTo>
                  <a:pt x="191882" y="44725"/>
                </a:lnTo>
                <a:lnTo>
                  <a:pt x="194196" y="52545"/>
                </a:lnTo>
                <a:lnTo>
                  <a:pt x="212315" y="108424"/>
                </a:lnTo>
                <a:lnTo>
                  <a:pt x="215439" y="119776"/>
                </a:lnTo>
                <a:lnTo>
                  <a:pt x="218473" y="132106"/>
                </a:lnTo>
                <a:lnTo>
                  <a:pt x="221449" y="145089"/>
                </a:lnTo>
                <a:lnTo>
                  <a:pt x="224385" y="155650"/>
                </a:lnTo>
                <a:lnTo>
                  <a:pt x="227296" y="164595"/>
                </a:lnTo>
                <a:lnTo>
                  <a:pt x="230188" y="172463"/>
                </a:lnTo>
                <a:lnTo>
                  <a:pt x="232116" y="180566"/>
                </a:lnTo>
                <a:lnTo>
                  <a:pt x="233402" y="188826"/>
                </a:lnTo>
                <a:lnTo>
                  <a:pt x="234259" y="197190"/>
                </a:lnTo>
                <a:lnTo>
                  <a:pt x="235783" y="205624"/>
                </a:lnTo>
                <a:lnTo>
                  <a:pt x="237751" y="214103"/>
                </a:lnTo>
                <a:lnTo>
                  <a:pt x="240016" y="222614"/>
                </a:lnTo>
                <a:lnTo>
                  <a:pt x="242478" y="234002"/>
                </a:lnTo>
                <a:lnTo>
                  <a:pt x="247754" y="261897"/>
                </a:lnTo>
                <a:lnTo>
                  <a:pt x="249542" y="273526"/>
                </a:lnTo>
                <a:lnTo>
                  <a:pt x="250734" y="283184"/>
                </a:lnTo>
                <a:lnTo>
                  <a:pt x="251529" y="291528"/>
                </a:lnTo>
                <a:lnTo>
                  <a:pt x="253011" y="298043"/>
                </a:lnTo>
                <a:lnTo>
                  <a:pt x="257198" y="307822"/>
                </a:lnTo>
                <a:lnTo>
                  <a:pt x="262234" y="315343"/>
                </a:lnTo>
                <a:lnTo>
                  <a:pt x="264910" y="318682"/>
                </a:lnTo>
                <a:lnTo>
                  <a:pt x="266694" y="319955"/>
                </a:lnTo>
                <a:lnTo>
                  <a:pt x="267884" y="319852"/>
                </a:lnTo>
                <a:lnTo>
                  <a:pt x="270263" y="316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83"/>
          <p:cNvSpPr/>
          <p:nvPr/>
        </p:nvSpPr>
        <p:spPr>
          <a:xfrm>
            <a:off x="2900362" y="4363414"/>
            <a:ext cx="239762" cy="557202"/>
          </a:xfrm>
          <a:custGeom>
            <a:avLst/>
            <a:gdLst/>
            <a:ahLst/>
            <a:cxnLst/>
            <a:rect l="0" t="0" r="0" b="0"/>
            <a:pathLst>
              <a:path w="239762" h="557202">
                <a:moveTo>
                  <a:pt x="0" y="17133"/>
                </a:moveTo>
                <a:lnTo>
                  <a:pt x="11932" y="5201"/>
                </a:lnTo>
                <a:lnTo>
                  <a:pt x="14622" y="3464"/>
                </a:lnTo>
                <a:lnTo>
                  <a:pt x="20151" y="1533"/>
                </a:lnTo>
                <a:lnTo>
                  <a:pt x="23912" y="1018"/>
                </a:lnTo>
                <a:lnTo>
                  <a:pt x="28324" y="675"/>
                </a:lnTo>
                <a:lnTo>
                  <a:pt x="33170" y="445"/>
                </a:lnTo>
                <a:lnTo>
                  <a:pt x="43635" y="192"/>
                </a:lnTo>
                <a:lnTo>
                  <a:pt x="87463" y="0"/>
                </a:lnTo>
                <a:lnTo>
                  <a:pt x="94504" y="949"/>
                </a:lnTo>
                <a:lnTo>
                  <a:pt x="101103" y="2534"/>
                </a:lnTo>
                <a:lnTo>
                  <a:pt x="107407" y="4543"/>
                </a:lnTo>
                <a:lnTo>
                  <a:pt x="113514" y="6835"/>
                </a:lnTo>
                <a:lnTo>
                  <a:pt x="119492" y="9315"/>
                </a:lnTo>
                <a:lnTo>
                  <a:pt x="125381" y="11921"/>
                </a:lnTo>
                <a:lnTo>
                  <a:pt x="131212" y="15564"/>
                </a:lnTo>
                <a:lnTo>
                  <a:pt x="137005" y="19897"/>
                </a:lnTo>
                <a:lnTo>
                  <a:pt x="142772" y="24691"/>
                </a:lnTo>
                <a:lnTo>
                  <a:pt x="148521" y="29791"/>
                </a:lnTo>
                <a:lnTo>
                  <a:pt x="159989" y="40539"/>
                </a:lnTo>
                <a:lnTo>
                  <a:pt x="166667" y="46072"/>
                </a:lnTo>
                <a:lnTo>
                  <a:pt x="173976" y="51666"/>
                </a:lnTo>
                <a:lnTo>
                  <a:pt x="181707" y="57300"/>
                </a:lnTo>
                <a:lnTo>
                  <a:pt x="188765" y="62961"/>
                </a:lnTo>
                <a:lnTo>
                  <a:pt x="195376" y="68640"/>
                </a:lnTo>
                <a:lnTo>
                  <a:pt x="201688" y="74331"/>
                </a:lnTo>
                <a:lnTo>
                  <a:pt x="206849" y="80982"/>
                </a:lnTo>
                <a:lnTo>
                  <a:pt x="211242" y="88274"/>
                </a:lnTo>
                <a:lnTo>
                  <a:pt x="215123" y="95993"/>
                </a:lnTo>
                <a:lnTo>
                  <a:pt x="219615" y="106854"/>
                </a:lnTo>
                <a:lnTo>
                  <a:pt x="224515" y="119810"/>
                </a:lnTo>
                <a:lnTo>
                  <a:pt x="229687" y="134161"/>
                </a:lnTo>
                <a:lnTo>
                  <a:pt x="233134" y="147540"/>
                </a:lnTo>
                <a:lnTo>
                  <a:pt x="235433" y="160268"/>
                </a:lnTo>
                <a:lnTo>
                  <a:pt x="236965" y="172564"/>
                </a:lnTo>
                <a:lnTo>
                  <a:pt x="237987" y="183619"/>
                </a:lnTo>
                <a:lnTo>
                  <a:pt x="238668" y="193846"/>
                </a:lnTo>
                <a:lnTo>
                  <a:pt x="239122" y="203521"/>
                </a:lnTo>
                <a:lnTo>
                  <a:pt x="239626" y="224432"/>
                </a:lnTo>
                <a:lnTo>
                  <a:pt x="239761" y="235342"/>
                </a:lnTo>
                <a:lnTo>
                  <a:pt x="238898" y="246426"/>
                </a:lnTo>
                <a:lnTo>
                  <a:pt x="237370" y="257625"/>
                </a:lnTo>
                <a:lnTo>
                  <a:pt x="235400" y="268901"/>
                </a:lnTo>
                <a:lnTo>
                  <a:pt x="232181" y="281181"/>
                </a:lnTo>
                <a:lnTo>
                  <a:pt x="228129" y="294130"/>
                </a:lnTo>
                <a:lnTo>
                  <a:pt x="223524" y="307526"/>
                </a:lnTo>
                <a:lnTo>
                  <a:pt x="219501" y="320266"/>
                </a:lnTo>
                <a:lnTo>
                  <a:pt x="212491" y="344581"/>
                </a:lnTo>
                <a:lnTo>
                  <a:pt x="208336" y="356399"/>
                </a:lnTo>
                <a:lnTo>
                  <a:pt x="203660" y="368088"/>
                </a:lnTo>
                <a:lnTo>
                  <a:pt x="198639" y="379691"/>
                </a:lnTo>
                <a:lnTo>
                  <a:pt x="187979" y="402742"/>
                </a:lnTo>
                <a:lnTo>
                  <a:pt x="182469" y="414223"/>
                </a:lnTo>
                <a:lnTo>
                  <a:pt x="177843" y="424735"/>
                </a:lnTo>
                <a:lnTo>
                  <a:pt x="173807" y="434600"/>
                </a:lnTo>
                <a:lnTo>
                  <a:pt x="170164" y="444035"/>
                </a:lnTo>
                <a:lnTo>
                  <a:pt x="165830" y="453181"/>
                </a:lnTo>
                <a:lnTo>
                  <a:pt x="161036" y="462137"/>
                </a:lnTo>
                <a:lnTo>
                  <a:pt x="155935" y="470965"/>
                </a:lnTo>
                <a:lnTo>
                  <a:pt x="148724" y="480660"/>
                </a:lnTo>
                <a:lnTo>
                  <a:pt x="140107" y="490934"/>
                </a:lnTo>
                <a:lnTo>
                  <a:pt x="130552" y="501592"/>
                </a:lnTo>
                <a:lnTo>
                  <a:pt x="123230" y="510603"/>
                </a:lnTo>
                <a:lnTo>
                  <a:pt x="117396" y="518516"/>
                </a:lnTo>
                <a:lnTo>
                  <a:pt x="112554" y="525696"/>
                </a:lnTo>
                <a:lnTo>
                  <a:pt x="107421" y="531435"/>
                </a:lnTo>
                <a:lnTo>
                  <a:pt x="102094" y="536214"/>
                </a:lnTo>
                <a:lnTo>
                  <a:pt x="96638" y="540352"/>
                </a:lnTo>
                <a:lnTo>
                  <a:pt x="91095" y="544063"/>
                </a:lnTo>
                <a:lnTo>
                  <a:pt x="85495" y="547490"/>
                </a:lnTo>
                <a:lnTo>
                  <a:pt x="79857" y="550727"/>
                </a:lnTo>
                <a:lnTo>
                  <a:pt x="75145" y="552885"/>
                </a:lnTo>
                <a:lnTo>
                  <a:pt x="71052" y="554323"/>
                </a:lnTo>
                <a:lnTo>
                  <a:pt x="63964" y="555922"/>
                </a:lnTo>
                <a:lnTo>
                  <a:pt x="57638" y="556632"/>
                </a:lnTo>
                <a:lnTo>
                  <a:pt x="51652" y="556948"/>
                </a:lnTo>
                <a:lnTo>
                  <a:pt x="42863" y="5572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84"/>
          <p:cNvSpPr/>
          <p:nvPr/>
        </p:nvSpPr>
        <p:spPr>
          <a:xfrm>
            <a:off x="3406139" y="4579554"/>
            <a:ext cx="368619" cy="31260"/>
          </a:xfrm>
          <a:custGeom>
            <a:avLst/>
            <a:gdLst/>
            <a:ahLst/>
            <a:cxnLst/>
            <a:rect l="0" t="0" r="0" b="0"/>
            <a:pathLst>
              <a:path w="368619" h="31260">
                <a:moveTo>
                  <a:pt x="0" y="23878"/>
                </a:moveTo>
                <a:lnTo>
                  <a:pt x="13653" y="28429"/>
                </a:lnTo>
                <a:lnTo>
                  <a:pt x="19580" y="29770"/>
                </a:lnTo>
                <a:lnTo>
                  <a:pt x="25436" y="30663"/>
                </a:lnTo>
                <a:lnTo>
                  <a:pt x="31245" y="31259"/>
                </a:lnTo>
                <a:lnTo>
                  <a:pt x="37022" y="30704"/>
                </a:lnTo>
                <a:lnTo>
                  <a:pt x="42779" y="29381"/>
                </a:lnTo>
                <a:lnTo>
                  <a:pt x="48522" y="27547"/>
                </a:lnTo>
                <a:lnTo>
                  <a:pt x="60923" y="25371"/>
                </a:lnTo>
                <a:lnTo>
                  <a:pt x="97563" y="20414"/>
                </a:lnTo>
                <a:lnTo>
                  <a:pt x="113619" y="18711"/>
                </a:lnTo>
                <a:lnTo>
                  <a:pt x="127182" y="17577"/>
                </a:lnTo>
                <a:lnTo>
                  <a:pt x="139080" y="16819"/>
                </a:lnTo>
                <a:lnTo>
                  <a:pt x="149870" y="15362"/>
                </a:lnTo>
                <a:lnTo>
                  <a:pt x="159921" y="13438"/>
                </a:lnTo>
                <a:lnTo>
                  <a:pt x="169479" y="11203"/>
                </a:lnTo>
                <a:lnTo>
                  <a:pt x="178709" y="9713"/>
                </a:lnTo>
                <a:lnTo>
                  <a:pt x="187719" y="8720"/>
                </a:lnTo>
                <a:lnTo>
                  <a:pt x="196584" y="8058"/>
                </a:lnTo>
                <a:lnTo>
                  <a:pt x="205351" y="7616"/>
                </a:lnTo>
                <a:lnTo>
                  <a:pt x="222712" y="7126"/>
                </a:lnTo>
                <a:lnTo>
                  <a:pt x="236105" y="6042"/>
                </a:lnTo>
                <a:lnTo>
                  <a:pt x="271306" y="2299"/>
                </a:lnTo>
                <a:lnTo>
                  <a:pt x="287551" y="919"/>
                </a:lnTo>
                <a:lnTo>
                  <a:pt x="302190" y="0"/>
                </a:lnTo>
                <a:lnTo>
                  <a:pt x="368618" y="6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85"/>
          <p:cNvSpPr/>
          <p:nvPr/>
        </p:nvSpPr>
        <p:spPr>
          <a:xfrm>
            <a:off x="3826703" y="4389120"/>
            <a:ext cx="220949" cy="420053"/>
          </a:xfrm>
          <a:custGeom>
            <a:avLst/>
            <a:gdLst/>
            <a:ahLst/>
            <a:cxnLst/>
            <a:rect l="0" t="0" r="0" b="0"/>
            <a:pathLst>
              <a:path w="220949" h="420053">
                <a:moveTo>
                  <a:pt x="110931" y="0"/>
                </a:moveTo>
                <a:lnTo>
                  <a:pt x="103550" y="0"/>
                </a:lnTo>
                <a:lnTo>
                  <a:pt x="98161" y="9102"/>
                </a:lnTo>
                <a:lnTo>
                  <a:pt x="95731" y="16110"/>
                </a:lnTo>
                <a:lnTo>
                  <a:pt x="93698" y="23352"/>
                </a:lnTo>
                <a:lnTo>
                  <a:pt x="89620" y="32921"/>
                </a:lnTo>
                <a:lnTo>
                  <a:pt x="86246" y="38139"/>
                </a:lnTo>
                <a:lnTo>
                  <a:pt x="82092" y="43524"/>
                </a:lnTo>
                <a:lnTo>
                  <a:pt x="77418" y="49018"/>
                </a:lnTo>
                <a:lnTo>
                  <a:pt x="73349" y="55539"/>
                </a:lnTo>
                <a:lnTo>
                  <a:pt x="69684" y="62743"/>
                </a:lnTo>
                <a:lnTo>
                  <a:pt x="66288" y="70403"/>
                </a:lnTo>
                <a:lnTo>
                  <a:pt x="63071" y="78368"/>
                </a:lnTo>
                <a:lnTo>
                  <a:pt x="56958" y="94838"/>
                </a:lnTo>
                <a:lnTo>
                  <a:pt x="48161" y="120175"/>
                </a:lnTo>
                <a:lnTo>
                  <a:pt x="44319" y="128694"/>
                </a:lnTo>
                <a:lnTo>
                  <a:pt x="39854" y="137231"/>
                </a:lnTo>
                <a:lnTo>
                  <a:pt x="34971" y="145780"/>
                </a:lnTo>
                <a:lnTo>
                  <a:pt x="30764" y="154337"/>
                </a:lnTo>
                <a:lnTo>
                  <a:pt x="27006" y="162898"/>
                </a:lnTo>
                <a:lnTo>
                  <a:pt x="23549" y="171464"/>
                </a:lnTo>
                <a:lnTo>
                  <a:pt x="20291" y="182889"/>
                </a:lnTo>
                <a:lnTo>
                  <a:pt x="17167" y="196221"/>
                </a:lnTo>
                <a:lnTo>
                  <a:pt x="14132" y="210824"/>
                </a:lnTo>
                <a:lnTo>
                  <a:pt x="11156" y="223417"/>
                </a:lnTo>
                <a:lnTo>
                  <a:pt x="8219" y="234669"/>
                </a:lnTo>
                <a:lnTo>
                  <a:pt x="5309" y="245028"/>
                </a:lnTo>
                <a:lnTo>
                  <a:pt x="3369" y="254792"/>
                </a:lnTo>
                <a:lnTo>
                  <a:pt x="2076" y="264159"/>
                </a:lnTo>
                <a:lnTo>
                  <a:pt x="1214" y="273260"/>
                </a:lnTo>
                <a:lnTo>
                  <a:pt x="638" y="282186"/>
                </a:lnTo>
                <a:lnTo>
                  <a:pt x="256" y="290994"/>
                </a:lnTo>
                <a:lnTo>
                  <a:pt x="0" y="299723"/>
                </a:lnTo>
                <a:lnTo>
                  <a:pt x="782" y="307448"/>
                </a:lnTo>
                <a:lnTo>
                  <a:pt x="2256" y="314502"/>
                </a:lnTo>
                <a:lnTo>
                  <a:pt x="5482" y="327421"/>
                </a:lnTo>
                <a:lnTo>
                  <a:pt x="6915" y="339513"/>
                </a:lnTo>
                <a:lnTo>
                  <a:pt x="10092" y="351237"/>
                </a:lnTo>
                <a:lnTo>
                  <a:pt x="14679" y="362797"/>
                </a:lnTo>
                <a:lnTo>
                  <a:pt x="19893" y="374286"/>
                </a:lnTo>
                <a:lnTo>
                  <a:pt x="25385" y="383201"/>
                </a:lnTo>
                <a:lnTo>
                  <a:pt x="28183" y="386913"/>
                </a:lnTo>
                <a:lnTo>
                  <a:pt x="31953" y="390339"/>
                </a:lnTo>
                <a:lnTo>
                  <a:pt x="36372" y="393576"/>
                </a:lnTo>
                <a:lnTo>
                  <a:pt x="41222" y="396687"/>
                </a:lnTo>
                <a:lnTo>
                  <a:pt x="45409" y="398760"/>
                </a:lnTo>
                <a:lnTo>
                  <a:pt x="49152" y="400142"/>
                </a:lnTo>
                <a:lnTo>
                  <a:pt x="52600" y="401064"/>
                </a:lnTo>
                <a:lnTo>
                  <a:pt x="58709" y="401678"/>
                </a:lnTo>
                <a:lnTo>
                  <a:pt x="66591" y="402088"/>
                </a:lnTo>
                <a:lnTo>
                  <a:pt x="92965" y="402746"/>
                </a:lnTo>
                <a:lnTo>
                  <a:pt x="98002" y="401846"/>
                </a:lnTo>
                <a:lnTo>
                  <a:pt x="103264" y="400295"/>
                </a:lnTo>
                <a:lnTo>
                  <a:pt x="108677" y="398309"/>
                </a:lnTo>
                <a:lnTo>
                  <a:pt x="114191" y="396031"/>
                </a:lnTo>
                <a:lnTo>
                  <a:pt x="119772" y="393561"/>
                </a:lnTo>
                <a:lnTo>
                  <a:pt x="131053" y="388275"/>
                </a:lnTo>
                <a:lnTo>
                  <a:pt x="142417" y="382752"/>
                </a:lnTo>
                <a:lnTo>
                  <a:pt x="147162" y="378993"/>
                </a:lnTo>
                <a:lnTo>
                  <a:pt x="151278" y="374582"/>
                </a:lnTo>
                <a:lnTo>
                  <a:pt x="154974" y="369736"/>
                </a:lnTo>
                <a:lnTo>
                  <a:pt x="159343" y="364601"/>
                </a:lnTo>
                <a:lnTo>
                  <a:pt x="164161" y="359272"/>
                </a:lnTo>
                <a:lnTo>
                  <a:pt x="169278" y="353814"/>
                </a:lnTo>
                <a:lnTo>
                  <a:pt x="174594" y="346366"/>
                </a:lnTo>
                <a:lnTo>
                  <a:pt x="180043" y="337591"/>
                </a:lnTo>
                <a:lnTo>
                  <a:pt x="185581" y="327930"/>
                </a:lnTo>
                <a:lnTo>
                  <a:pt x="189273" y="319585"/>
                </a:lnTo>
                <a:lnTo>
                  <a:pt x="191734" y="312117"/>
                </a:lnTo>
                <a:lnTo>
                  <a:pt x="193375" y="305233"/>
                </a:lnTo>
                <a:lnTo>
                  <a:pt x="200278" y="292504"/>
                </a:lnTo>
                <a:lnTo>
                  <a:pt x="204786" y="286442"/>
                </a:lnTo>
                <a:lnTo>
                  <a:pt x="209795" y="274628"/>
                </a:lnTo>
                <a:lnTo>
                  <a:pt x="212973" y="263979"/>
                </a:lnTo>
                <a:lnTo>
                  <a:pt x="219165" y="252630"/>
                </a:lnTo>
                <a:lnTo>
                  <a:pt x="220948" y="246265"/>
                </a:lnTo>
                <a:lnTo>
                  <a:pt x="220471" y="243234"/>
                </a:lnTo>
                <a:lnTo>
                  <a:pt x="217401" y="237326"/>
                </a:lnTo>
                <a:lnTo>
                  <a:pt x="214296" y="234417"/>
                </a:lnTo>
                <a:lnTo>
                  <a:pt x="210321" y="231526"/>
                </a:lnTo>
                <a:lnTo>
                  <a:pt x="205766" y="228645"/>
                </a:lnTo>
                <a:lnTo>
                  <a:pt x="201777" y="226725"/>
                </a:lnTo>
                <a:lnTo>
                  <a:pt x="198166" y="225445"/>
                </a:lnTo>
                <a:lnTo>
                  <a:pt x="194805" y="224591"/>
                </a:lnTo>
                <a:lnTo>
                  <a:pt x="191612" y="224975"/>
                </a:lnTo>
                <a:lnTo>
                  <a:pt x="188531" y="226183"/>
                </a:lnTo>
                <a:lnTo>
                  <a:pt x="185524" y="227941"/>
                </a:lnTo>
                <a:lnTo>
                  <a:pt x="172024" y="234975"/>
                </a:lnTo>
                <a:lnTo>
                  <a:pt x="163090" y="239518"/>
                </a:lnTo>
                <a:lnTo>
                  <a:pt x="156181" y="244450"/>
                </a:lnTo>
                <a:lnTo>
                  <a:pt x="150623" y="249644"/>
                </a:lnTo>
                <a:lnTo>
                  <a:pt x="145965" y="255012"/>
                </a:lnTo>
                <a:lnTo>
                  <a:pt x="140955" y="261448"/>
                </a:lnTo>
                <a:lnTo>
                  <a:pt x="135709" y="268596"/>
                </a:lnTo>
                <a:lnTo>
                  <a:pt x="124801" y="284158"/>
                </a:lnTo>
                <a:lnTo>
                  <a:pt x="113604" y="300600"/>
                </a:lnTo>
                <a:lnTo>
                  <a:pt x="106998" y="308032"/>
                </a:lnTo>
                <a:lnTo>
                  <a:pt x="99737" y="314892"/>
                </a:lnTo>
                <a:lnTo>
                  <a:pt x="92038" y="321371"/>
                </a:lnTo>
                <a:lnTo>
                  <a:pt x="85954" y="328547"/>
                </a:lnTo>
                <a:lnTo>
                  <a:pt x="80944" y="336189"/>
                </a:lnTo>
                <a:lnTo>
                  <a:pt x="76652" y="344141"/>
                </a:lnTo>
                <a:lnTo>
                  <a:pt x="71886" y="351347"/>
                </a:lnTo>
                <a:lnTo>
                  <a:pt x="66804" y="358056"/>
                </a:lnTo>
                <a:lnTo>
                  <a:pt x="61511" y="364434"/>
                </a:lnTo>
                <a:lnTo>
                  <a:pt x="57982" y="370591"/>
                </a:lnTo>
                <a:lnTo>
                  <a:pt x="54061" y="382512"/>
                </a:lnTo>
                <a:lnTo>
                  <a:pt x="51110" y="389310"/>
                </a:lnTo>
                <a:lnTo>
                  <a:pt x="47238" y="396700"/>
                </a:lnTo>
                <a:lnTo>
                  <a:pt x="33779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86"/>
          <p:cNvSpPr/>
          <p:nvPr/>
        </p:nvSpPr>
        <p:spPr>
          <a:xfrm>
            <a:off x="2214562" y="5087225"/>
            <a:ext cx="222729" cy="296305"/>
          </a:xfrm>
          <a:custGeom>
            <a:avLst/>
            <a:gdLst/>
            <a:ahLst/>
            <a:cxnLst/>
            <a:rect l="0" t="0" r="0" b="0"/>
            <a:pathLst>
              <a:path w="222729" h="296305">
                <a:moveTo>
                  <a:pt x="0" y="73420"/>
                </a:moveTo>
                <a:lnTo>
                  <a:pt x="7381" y="66039"/>
                </a:lnTo>
                <a:lnTo>
                  <a:pt x="8043" y="62837"/>
                </a:lnTo>
                <a:lnTo>
                  <a:pt x="8219" y="60649"/>
                </a:lnTo>
                <a:lnTo>
                  <a:pt x="9290" y="59191"/>
                </a:lnTo>
                <a:lnTo>
                  <a:pt x="10956" y="58219"/>
                </a:lnTo>
                <a:lnTo>
                  <a:pt x="13019" y="57571"/>
                </a:lnTo>
                <a:lnTo>
                  <a:pt x="17851" y="54311"/>
                </a:lnTo>
                <a:lnTo>
                  <a:pt x="24164" y="49008"/>
                </a:lnTo>
                <a:lnTo>
                  <a:pt x="29808" y="43538"/>
                </a:lnTo>
                <a:lnTo>
                  <a:pt x="45828" y="27585"/>
                </a:lnTo>
                <a:lnTo>
                  <a:pt x="49602" y="24766"/>
                </a:lnTo>
                <a:lnTo>
                  <a:pt x="54023" y="21934"/>
                </a:lnTo>
                <a:lnTo>
                  <a:pt x="58875" y="19093"/>
                </a:lnTo>
                <a:lnTo>
                  <a:pt x="64015" y="16247"/>
                </a:lnTo>
                <a:lnTo>
                  <a:pt x="74806" y="10544"/>
                </a:lnTo>
                <a:lnTo>
                  <a:pt x="79398" y="8643"/>
                </a:lnTo>
                <a:lnTo>
                  <a:pt x="83412" y="7375"/>
                </a:lnTo>
                <a:lnTo>
                  <a:pt x="87041" y="6530"/>
                </a:lnTo>
                <a:lnTo>
                  <a:pt x="93612" y="5591"/>
                </a:lnTo>
                <a:lnTo>
                  <a:pt x="96698" y="5340"/>
                </a:lnTo>
                <a:lnTo>
                  <a:pt x="101613" y="4221"/>
                </a:lnTo>
                <a:lnTo>
                  <a:pt x="107747" y="2522"/>
                </a:lnTo>
                <a:lnTo>
                  <a:pt x="114694" y="437"/>
                </a:lnTo>
                <a:lnTo>
                  <a:pt x="120278" y="0"/>
                </a:lnTo>
                <a:lnTo>
                  <a:pt x="124953" y="660"/>
                </a:lnTo>
                <a:lnTo>
                  <a:pt x="129022" y="2053"/>
                </a:lnTo>
                <a:lnTo>
                  <a:pt x="132687" y="2982"/>
                </a:lnTo>
                <a:lnTo>
                  <a:pt x="139299" y="4015"/>
                </a:lnTo>
                <a:lnTo>
                  <a:pt x="143349" y="5242"/>
                </a:lnTo>
                <a:lnTo>
                  <a:pt x="147954" y="7013"/>
                </a:lnTo>
                <a:lnTo>
                  <a:pt x="152928" y="9146"/>
                </a:lnTo>
                <a:lnTo>
                  <a:pt x="156245" y="12473"/>
                </a:lnTo>
                <a:lnTo>
                  <a:pt x="158456" y="16596"/>
                </a:lnTo>
                <a:lnTo>
                  <a:pt x="159930" y="21250"/>
                </a:lnTo>
                <a:lnTo>
                  <a:pt x="159960" y="27210"/>
                </a:lnTo>
                <a:lnTo>
                  <a:pt x="159027" y="34041"/>
                </a:lnTo>
                <a:lnTo>
                  <a:pt x="157453" y="41452"/>
                </a:lnTo>
                <a:lnTo>
                  <a:pt x="154499" y="49250"/>
                </a:lnTo>
                <a:lnTo>
                  <a:pt x="150624" y="57307"/>
                </a:lnTo>
                <a:lnTo>
                  <a:pt x="146136" y="65535"/>
                </a:lnTo>
                <a:lnTo>
                  <a:pt x="142192" y="71974"/>
                </a:lnTo>
                <a:lnTo>
                  <a:pt x="138610" y="77218"/>
                </a:lnTo>
                <a:lnTo>
                  <a:pt x="135269" y="81667"/>
                </a:lnTo>
                <a:lnTo>
                  <a:pt x="131137" y="86538"/>
                </a:lnTo>
                <a:lnTo>
                  <a:pt x="126477" y="91690"/>
                </a:lnTo>
                <a:lnTo>
                  <a:pt x="121465" y="97030"/>
                </a:lnTo>
                <a:lnTo>
                  <a:pt x="115267" y="101542"/>
                </a:lnTo>
                <a:lnTo>
                  <a:pt x="108277" y="105503"/>
                </a:lnTo>
                <a:lnTo>
                  <a:pt x="100760" y="109096"/>
                </a:lnTo>
                <a:lnTo>
                  <a:pt x="94796" y="112444"/>
                </a:lnTo>
                <a:lnTo>
                  <a:pt x="89867" y="115629"/>
                </a:lnTo>
                <a:lnTo>
                  <a:pt x="85629" y="118704"/>
                </a:lnTo>
                <a:lnTo>
                  <a:pt x="80898" y="121706"/>
                </a:lnTo>
                <a:lnTo>
                  <a:pt x="75840" y="124661"/>
                </a:lnTo>
                <a:lnTo>
                  <a:pt x="70562" y="127583"/>
                </a:lnTo>
                <a:lnTo>
                  <a:pt x="66092" y="128578"/>
                </a:lnTo>
                <a:lnTo>
                  <a:pt x="62158" y="128289"/>
                </a:lnTo>
                <a:lnTo>
                  <a:pt x="58584" y="127145"/>
                </a:lnTo>
                <a:lnTo>
                  <a:pt x="57153" y="126381"/>
                </a:lnTo>
                <a:lnTo>
                  <a:pt x="57152" y="125872"/>
                </a:lnTo>
                <a:lnTo>
                  <a:pt x="59443" y="125056"/>
                </a:lnTo>
                <a:lnTo>
                  <a:pt x="64391" y="120363"/>
                </a:lnTo>
                <a:lnTo>
                  <a:pt x="66740" y="119003"/>
                </a:lnTo>
                <a:lnTo>
                  <a:pt x="71890" y="117491"/>
                </a:lnTo>
                <a:lnTo>
                  <a:pt x="76502" y="116136"/>
                </a:lnTo>
                <a:lnTo>
                  <a:pt x="89246" y="112089"/>
                </a:lnTo>
                <a:lnTo>
                  <a:pt x="94740" y="110630"/>
                </a:lnTo>
                <a:lnTo>
                  <a:pt x="99355" y="109657"/>
                </a:lnTo>
                <a:lnTo>
                  <a:pt x="103384" y="109008"/>
                </a:lnTo>
                <a:lnTo>
                  <a:pt x="109880" y="108575"/>
                </a:lnTo>
                <a:lnTo>
                  <a:pt x="118021" y="108287"/>
                </a:lnTo>
                <a:lnTo>
                  <a:pt x="127258" y="108094"/>
                </a:lnTo>
                <a:lnTo>
                  <a:pt x="136274" y="108918"/>
                </a:lnTo>
                <a:lnTo>
                  <a:pt x="145142" y="110420"/>
                </a:lnTo>
                <a:lnTo>
                  <a:pt x="153911" y="112375"/>
                </a:lnTo>
                <a:lnTo>
                  <a:pt x="162615" y="114630"/>
                </a:lnTo>
                <a:lnTo>
                  <a:pt x="171275" y="117085"/>
                </a:lnTo>
                <a:lnTo>
                  <a:pt x="179906" y="119675"/>
                </a:lnTo>
                <a:lnTo>
                  <a:pt x="186612" y="121402"/>
                </a:lnTo>
                <a:lnTo>
                  <a:pt x="192036" y="122552"/>
                </a:lnTo>
                <a:lnTo>
                  <a:pt x="196604" y="123320"/>
                </a:lnTo>
                <a:lnTo>
                  <a:pt x="200602" y="124784"/>
                </a:lnTo>
                <a:lnTo>
                  <a:pt x="204220" y="126712"/>
                </a:lnTo>
                <a:lnTo>
                  <a:pt x="210779" y="131395"/>
                </a:lnTo>
                <a:lnTo>
                  <a:pt x="216870" y="136652"/>
                </a:lnTo>
                <a:lnTo>
                  <a:pt x="218875" y="140340"/>
                </a:lnTo>
                <a:lnTo>
                  <a:pt x="221103" y="149517"/>
                </a:lnTo>
                <a:lnTo>
                  <a:pt x="222093" y="157406"/>
                </a:lnTo>
                <a:lnTo>
                  <a:pt x="222533" y="165039"/>
                </a:lnTo>
                <a:lnTo>
                  <a:pt x="222728" y="174782"/>
                </a:lnTo>
                <a:lnTo>
                  <a:pt x="221828" y="180048"/>
                </a:lnTo>
                <a:lnTo>
                  <a:pt x="220275" y="185462"/>
                </a:lnTo>
                <a:lnTo>
                  <a:pt x="218288" y="190977"/>
                </a:lnTo>
                <a:lnTo>
                  <a:pt x="213539" y="199645"/>
                </a:lnTo>
                <a:lnTo>
                  <a:pt x="208254" y="207625"/>
                </a:lnTo>
                <a:lnTo>
                  <a:pt x="205511" y="212420"/>
                </a:lnTo>
                <a:lnTo>
                  <a:pt x="202730" y="217522"/>
                </a:lnTo>
                <a:lnTo>
                  <a:pt x="198018" y="224733"/>
                </a:lnTo>
                <a:lnTo>
                  <a:pt x="192020" y="233350"/>
                </a:lnTo>
                <a:lnTo>
                  <a:pt x="185163" y="242905"/>
                </a:lnTo>
                <a:lnTo>
                  <a:pt x="177735" y="251180"/>
                </a:lnTo>
                <a:lnTo>
                  <a:pt x="169925" y="258602"/>
                </a:lnTo>
                <a:lnTo>
                  <a:pt x="161860" y="265454"/>
                </a:lnTo>
                <a:lnTo>
                  <a:pt x="154580" y="270975"/>
                </a:lnTo>
                <a:lnTo>
                  <a:pt x="147821" y="275608"/>
                </a:lnTo>
                <a:lnTo>
                  <a:pt x="141410" y="279649"/>
                </a:lnTo>
                <a:lnTo>
                  <a:pt x="135231" y="282344"/>
                </a:lnTo>
                <a:lnTo>
                  <a:pt x="129206" y="284140"/>
                </a:lnTo>
                <a:lnTo>
                  <a:pt x="123285" y="285337"/>
                </a:lnTo>
                <a:lnTo>
                  <a:pt x="117433" y="287088"/>
                </a:lnTo>
                <a:lnTo>
                  <a:pt x="111626" y="289208"/>
                </a:lnTo>
                <a:lnTo>
                  <a:pt x="105850" y="291574"/>
                </a:lnTo>
                <a:lnTo>
                  <a:pt x="100094" y="293151"/>
                </a:lnTo>
                <a:lnTo>
                  <a:pt x="94352" y="294202"/>
                </a:lnTo>
                <a:lnTo>
                  <a:pt x="88619" y="294903"/>
                </a:lnTo>
                <a:lnTo>
                  <a:pt x="78129" y="295370"/>
                </a:lnTo>
                <a:lnTo>
                  <a:pt x="17145" y="296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87"/>
          <p:cNvSpPr/>
          <p:nvPr/>
        </p:nvSpPr>
        <p:spPr>
          <a:xfrm>
            <a:off x="2576031" y="4997767"/>
            <a:ext cx="237121" cy="385763"/>
          </a:xfrm>
          <a:custGeom>
            <a:avLst/>
            <a:gdLst/>
            <a:ahLst/>
            <a:cxnLst/>
            <a:rect l="0" t="0" r="0" b="0"/>
            <a:pathLst>
              <a:path w="237121" h="385763">
                <a:moveTo>
                  <a:pt x="110019" y="0"/>
                </a:moveTo>
                <a:lnTo>
                  <a:pt x="91815" y="0"/>
                </a:lnTo>
                <a:lnTo>
                  <a:pt x="85500" y="953"/>
                </a:lnTo>
                <a:lnTo>
                  <a:pt x="80338" y="2540"/>
                </a:lnTo>
                <a:lnTo>
                  <a:pt x="75944" y="4551"/>
                </a:lnTo>
                <a:lnTo>
                  <a:pt x="73015" y="7797"/>
                </a:lnTo>
                <a:lnTo>
                  <a:pt x="71062" y="11865"/>
                </a:lnTo>
                <a:lnTo>
                  <a:pt x="69760" y="16483"/>
                </a:lnTo>
                <a:lnTo>
                  <a:pt x="66987" y="22418"/>
                </a:lnTo>
                <a:lnTo>
                  <a:pt x="63233" y="29233"/>
                </a:lnTo>
                <a:lnTo>
                  <a:pt x="58826" y="36634"/>
                </a:lnTo>
                <a:lnTo>
                  <a:pt x="54935" y="44425"/>
                </a:lnTo>
                <a:lnTo>
                  <a:pt x="51389" y="52477"/>
                </a:lnTo>
                <a:lnTo>
                  <a:pt x="48072" y="60702"/>
                </a:lnTo>
                <a:lnTo>
                  <a:pt x="43956" y="68091"/>
                </a:lnTo>
                <a:lnTo>
                  <a:pt x="39307" y="74922"/>
                </a:lnTo>
                <a:lnTo>
                  <a:pt x="34302" y="81380"/>
                </a:lnTo>
                <a:lnTo>
                  <a:pt x="30966" y="88543"/>
                </a:lnTo>
                <a:lnTo>
                  <a:pt x="28742" y="96177"/>
                </a:lnTo>
                <a:lnTo>
                  <a:pt x="27259" y="104123"/>
                </a:lnTo>
                <a:lnTo>
                  <a:pt x="24365" y="112278"/>
                </a:lnTo>
                <a:lnTo>
                  <a:pt x="20532" y="120572"/>
                </a:lnTo>
                <a:lnTo>
                  <a:pt x="16070" y="128959"/>
                </a:lnTo>
                <a:lnTo>
                  <a:pt x="13097" y="137407"/>
                </a:lnTo>
                <a:lnTo>
                  <a:pt x="11114" y="145897"/>
                </a:lnTo>
                <a:lnTo>
                  <a:pt x="9792" y="154415"/>
                </a:lnTo>
                <a:lnTo>
                  <a:pt x="7958" y="161999"/>
                </a:lnTo>
                <a:lnTo>
                  <a:pt x="5783" y="168959"/>
                </a:lnTo>
                <a:lnTo>
                  <a:pt x="3381" y="175505"/>
                </a:lnTo>
                <a:lnTo>
                  <a:pt x="1779" y="182726"/>
                </a:lnTo>
                <a:lnTo>
                  <a:pt x="711" y="190397"/>
                </a:lnTo>
                <a:lnTo>
                  <a:pt x="0" y="198369"/>
                </a:lnTo>
                <a:lnTo>
                  <a:pt x="478" y="209398"/>
                </a:lnTo>
                <a:lnTo>
                  <a:pt x="1749" y="222467"/>
                </a:lnTo>
                <a:lnTo>
                  <a:pt x="3549" y="236893"/>
                </a:lnTo>
                <a:lnTo>
                  <a:pt x="5701" y="250321"/>
                </a:lnTo>
                <a:lnTo>
                  <a:pt x="8089" y="263084"/>
                </a:lnTo>
                <a:lnTo>
                  <a:pt x="10633" y="275402"/>
                </a:lnTo>
                <a:lnTo>
                  <a:pt x="13281" y="285519"/>
                </a:lnTo>
                <a:lnTo>
                  <a:pt x="16000" y="294168"/>
                </a:lnTo>
                <a:lnTo>
                  <a:pt x="18764" y="301840"/>
                </a:lnTo>
                <a:lnTo>
                  <a:pt x="20607" y="308859"/>
                </a:lnTo>
                <a:lnTo>
                  <a:pt x="21836" y="315443"/>
                </a:lnTo>
                <a:lnTo>
                  <a:pt x="22655" y="321738"/>
                </a:lnTo>
                <a:lnTo>
                  <a:pt x="25106" y="326887"/>
                </a:lnTo>
                <a:lnTo>
                  <a:pt x="28645" y="331272"/>
                </a:lnTo>
                <a:lnTo>
                  <a:pt x="36705" y="338685"/>
                </a:lnTo>
                <a:lnTo>
                  <a:pt x="43462" y="345154"/>
                </a:lnTo>
                <a:lnTo>
                  <a:pt x="47550" y="348213"/>
                </a:lnTo>
                <a:lnTo>
                  <a:pt x="52181" y="351205"/>
                </a:lnTo>
                <a:lnTo>
                  <a:pt x="57172" y="354151"/>
                </a:lnTo>
                <a:lnTo>
                  <a:pt x="62405" y="356116"/>
                </a:lnTo>
                <a:lnTo>
                  <a:pt x="67799" y="357426"/>
                </a:lnTo>
                <a:lnTo>
                  <a:pt x="73299" y="358299"/>
                </a:lnTo>
                <a:lnTo>
                  <a:pt x="80776" y="358881"/>
                </a:lnTo>
                <a:lnTo>
                  <a:pt x="89571" y="359269"/>
                </a:lnTo>
                <a:lnTo>
                  <a:pt x="99245" y="359528"/>
                </a:lnTo>
                <a:lnTo>
                  <a:pt x="107598" y="358747"/>
                </a:lnTo>
                <a:lnTo>
                  <a:pt x="115072" y="357275"/>
                </a:lnTo>
                <a:lnTo>
                  <a:pt x="121960" y="355341"/>
                </a:lnTo>
                <a:lnTo>
                  <a:pt x="128457" y="353099"/>
                </a:lnTo>
                <a:lnTo>
                  <a:pt x="134693" y="350652"/>
                </a:lnTo>
                <a:lnTo>
                  <a:pt x="140756" y="348068"/>
                </a:lnTo>
                <a:lnTo>
                  <a:pt x="152572" y="342657"/>
                </a:lnTo>
                <a:lnTo>
                  <a:pt x="158390" y="339881"/>
                </a:lnTo>
                <a:lnTo>
                  <a:pt x="163221" y="336124"/>
                </a:lnTo>
                <a:lnTo>
                  <a:pt x="167394" y="331716"/>
                </a:lnTo>
                <a:lnTo>
                  <a:pt x="171129" y="326871"/>
                </a:lnTo>
                <a:lnTo>
                  <a:pt x="175524" y="322690"/>
                </a:lnTo>
                <a:lnTo>
                  <a:pt x="180359" y="318949"/>
                </a:lnTo>
                <a:lnTo>
                  <a:pt x="185487" y="315502"/>
                </a:lnTo>
                <a:lnTo>
                  <a:pt x="190811" y="309395"/>
                </a:lnTo>
                <a:lnTo>
                  <a:pt x="196265" y="301514"/>
                </a:lnTo>
                <a:lnTo>
                  <a:pt x="201806" y="292449"/>
                </a:lnTo>
                <a:lnTo>
                  <a:pt x="207405" y="284501"/>
                </a:lnTo>
                <a:lnTo>
                  <a:pt x="213043" y="277297"/>
                </a:lnTo>
                <a:lnTo>
                  <a:pt x="218707" y="270590"/>
                </a:lnTo>
                <a:lnTo>
                  <a:pt x="222482" y="264214"/>
                </a:lnTo>
                <a:lnTo>
                  <a:pt x="224999" y="258057"/>
                </a:lnTo>
                <a:lnTo>
                  <a:pt x="228749" y="246137"/>
                </a:lnTo>
                <a:lnTo>
                  <a:pt x="233590" y="234489"/>
                </a:lnTo>
                <a:lnTo>
                  <a:pt x="236377" y="222963"/>
                </a:lnTo>
                <a:lnTo>
                  <a:pt x="237120" y="217222"/>
                </a:lnTo>
                <a:lnTo>
                  <a:pt x="235405" y="205763"/>
                </a:lnTo>
                <a:lnTo>
                  <a:pt x="231469" y="195273"/>
                </a:lnTo>
                <a:lnTo>
                  <a:pt x="226544" y="187436"/>
                </a:lnTo>
                <a:lnTo>
                  <a:pt x="222945" y="184012"/>
                </a:lnTo>
                <a:lnTo>
                  <a:pt x="218640" y="180777"/>
                </a:lnTo>
                <a:lnTo>
                  <a:pt x="213865" y="177669"/>
                </a:lnTo>
                <a:lnTo>
                  <a:pt x="209730" y="175595"/>
                </a:lnTo>
                <a:lnTo>
                  <a:pt x="202594" y="173292"/>
                </a:lnTo>
                <a:lnTo>
                  <a:pt x="196248" y="172269"/>
                </a:lnTo>
                <a:lnTo>
                  <a:pt x="193223" y="171996"/>
                </a:lnTo>
                <a:lnTo>
                  <a:pt x="189300" y="172767"/>
                </a:lnTo>
                <a:lnTo>
                  <a:pt x="184781" y="174233"/>
                </a:lnTo>
                <a:lnTo>
                  <a:pt x="179862" y="176163"/>
                </a:lnTo>
                <a:lnTo>
                  <a:pt x="174679" y="179354"/>
                </a:lnTo>
                <a:lnTo>
                  <a:pt x="169318" y="183387"/>
                </a:lnTo>
                <a:lnTo>
                  <a:pt x="163839" y="187981"/>
                </a:lnTo>
                <a:lnTo>
                  <a:pt x="156376" y="194853"/>
                </a:lnTo>
                <a:lnTo>
                  <a:pt x="129575" y="220824"/>
                </a:lnTo>
                <a:lnTo>
                  <a:pt x="115218" y="234986"/>
                </a:lnTo>
                <a:lnTo>
                  <a:pt x="108722" y="242382"/>
                </a:lnTo>
                <a:lnTo>
                  <a:pt x="102487" y="250171"/>
                </a:lnTo>
                <a:lnTo>
                  <a:pt x="96425" y="258221"/>
                </a:lnTo>
                <a:lnTo>
                  <a:pt x="90479" y="265492"/>
                </a:lnTo>
                <a:lnTo>
                  <a:pt x="84609" y="272245"/>
                </a:lnTo>
                <a:lnTo>
                  <a:pt x="78792" y="278652"/>
                </a:lnTo>
                <a:lnTo>
                  <a:pt x="71103" y="288638"/>
                </a:lnTo>
                <a:lnTo>
                  <a:pt x="62167" y="301010"/>
                </a:lnTo>
                <a:lnTo>
                  <a:pt x="52400" y="314974"/>
                </a:lnTo>
                <a:lnTo>
                  <a:pt x="45889" y="325235"/>
                </a:lnTo>
                <a:lnTo>
                  <a:pt x="41548" y="333028"/>
                </a:lnTo>
                <a:lnTo>
                  <a:pt x="38654" y="339176"/>
                </a:lnTo>
                <a:lnTo>
                  <a:pt x="35438" y="351087"/>
                </a:lnTo>
                <a:lnTo>
                  <a:pt x="34581" y="356931"/>
                </a:lnTo>
                <a:lnTo>
                  <a:pt x="36168" y="368503"/>
                </a:lnTo>
                <a:lnTo>
                  <a:pt x="37925" y="374257"/>
                </a:lnTo>
                <a:lnTo>
                  <a:pt x="40049" y="378092"/>
                </a:lnTo>
                <a:lnTo>
                  <a:pt x="42417" y="380649"/>
                </a:lnTo>
                <a:lnTo>
                  <a:pt x="50011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88"/>
          <p:cNvSpPr/>
          <p:nvPr/>
        </p:nvSpPr>
        <p:spPr>
          <a:xfrm>
            <a:off x="2986087" y="5160645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18203" y="25717"/>
                </a:lnTo>
                <a:lnTo>
                  <a:pt x="27375" y="24765"/>
                </a:lnTo>
                <a:lnTo>
                  <a:pt x="37300" y="23177"/>
                </a:lnTo>
                <a:lnTo>
                  <a:pt x="47727" y="21167"/>
                </a:lnTo>
                <a:lnTo>
                  <a:pt x="57535" y="18873"/>
                </a:lnTo>
                <a:lnTo>
                  <a:pt x="66932" y="16392"/>
                </a:lnTo>
                <a:lnTo>
                  <a:pt x="76054" y="13786"/>
                </a:lnTo>
                <a:lnTo>
                  <a:pt x="87850" y="12048"/>
                </a:lnTo>
                <a:lnTo>
                  <a:pt x="101429" y="10890"/>
                </a:lnTo>
                <a:lnTo>
                  <a:pt x="116197" y="10117"/>
                </a:lnTo>
                <a:lnTo>
                  <a:pt x="128899" y="8649"/>
                </a:lnTo>
                <a:lnTo>
                  <a:pt x="140226" y="6719"/>
                </a:lnTo>
                <a:lnTo>
                  <a:pt x="150633" y="4479"/>
                </a:lnTo>
                <a:lnTo>
                  <a:pt x="160430" y="2986"/>
                </a:lnTo>
                <a:lnTo>
                  <a:pt x="169818" y="1991"/>
                </a:lnTo>
                <a:lnTo>
                  <a:pt x="178935" y="1327"/>
                </a:lnTo>
                <a:lnTo>
                  <a:pt x="214464" y="59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89"/>
          <p:cNvSpPr/>
          <p:nvPr/>
        </p:nvSpPr>
        <p:spPr>
          <a:xfrm>
            <a:off x="3424975" y="4954904"/>
            <a:ext cx="207788" cy="351474"/>
          </a:xfrm>
          <a:custGeom>
            <a:avLst/>
            <a:gdLst/>
            <a:ahLst/>
            <a:cxnLst/>
            <a:rect l="0" t="0" r="0" b="0"/>
            <a:pathLst>
              <a:path w="207788" h="351474">
                <a:moveTo>
                  <a:pt x="66889" y="0"/>
                </a:moveTo>
                <a:lnTo>
                  <a:pt x="57788" y="9103"/>
                </a:lnTo>
                <a:lnTo>
                  <a:pt x="55106" y="12736"/>
                </a:lnTo>
                <a:lnTo>
                  <a:pt x="50381" y="23353"/>
                </a:lnTo>
                <a:lnTo>
                  <a:pt x="45900" y="32922"/>
                </a:lnTo>
                <a:lnTo>
                  <a:pt x="43273" y="43525"/>
                </a:lnTo>
                <a:lnTo>
                  <a:pt x="42573" y="49020"/>
                </a:lnTo>
                <a:lnTo>
                  <a:pt x="41153" y="54587"/>
                </a:lnTo>
                <a:lnTo>
                  <a:pt x="39255" y="60204"/>
                </a:lnTo>
                <a:lnTo>
                  <a:pt x="37036" y="65854"/>
                </a:lnTo>
                <a:lnTo>
                  <a:pt x="34605" y="71525"/>
                </a:lnTo>
                <a:lnTo>
                  <a:pt x="29363" y="82907"/>
                </a:lnTo>
                <a:lnTo>
                  <a:pt x="26632" y="91467"/>
                </a:lnTo>
                <a:lnTo>
                  <a:pt x="23859" y="101936"/>
                </a:lnTo>
                <a:lnTo>
                  <a:pt x="21057" y="113677"/>
                </a:lnTo>
                <a:lnTo>
                  <a:pt x="18237" y="123410"/>
                </a:lnTo>
                <a:lnTo>
                  <a:pt x="15405" y="131803"/>
                </a:lnTo>
                <a:lnTo>
                  <a:pt x="12564" y="139304"/>
                </a:lnTo>
                <a:lnTo>
                  <a:pt x="6867" y="155258"/>
                </a:lnTo>
                <a:lnTo>
                  <a:pt x="4015" y="163513"/>
                </a:lnTo>
                <a:lnTo>
                  <a:pt x="2113" y="169970"/>
                </a:lnTo>
                <a:lnTo>
                  <a:pt x="0" y="179682"/>
                </a:lnTo>
                <a:lnTo>
                  <a:pt x="389" y="190274"/>
                </a:lnTo>
                <a:lnTo>
                  <a:pt x="1601" y="204954"/>
                </a:lnTo>
                <a:lnTo>
                  <a:pt x="3361" y="222361"/>
                </a:lnTo>
                <a:lnTo>
                  <a:pt x="5487" y="235871"/>
                </a:lnTo>
                <a:lnTo>
                  <a:pt x="7857" y="246783"/>
                </a:lnTo>
                <a:lnTo>
                  <a:pt x="10390" y="255962"/>
                </a:lnTo>
                <a:lnTo>
                  <a:pt x="12078" y="263034"/>
                </a:lnTo>
                <a:lnTo>
                  <a:pt x="13954" y="273432"/>
                </a:lnTo>
                <a:lnTo>
                  <a:pt x="16359" y="277539"/>
                </a:lnTo>
                <a:lnTo>
                  <a:pt x="19868" y="281228"/>
                </a:lnTo>
                <a:lnTo>
                  <a:pt x="24112" y="284641"/>
                </a:lnTo>
                <a:lnTo>
                  <a:pt x="28846" y="288821"/>
                </a:lnTo>
                <a:lnTo>
                  <a:pt x="39186" y="298545"/>
                </a:lnTo>
                <a:lnTo>
                  <a:pt x="44611" y="302853"/>
                </a:lnTo>
                <a:lnTo>
                  <a:pt x="50132" y="306677"/>
                </a:lnTo>
                <a:lnTo>
                  <a:pt x="55717" y="310179"/>
                </a:lnTo>
                <a:lnTo>
                  <a:pt x="62299" y="313466"/>
                </a:lnTo>
                <a:lnTo>
                  <a:pt x="69544" y="316610"/>
                </a:lnTo>
                <a:lnTo>
                  <a:pt x="77232" y="319658"/>
                </a:lnTo>
                <a:lnTo>
                  <a:pt x="84262" y="321691"/>
                </a:lnTo>
                <a:lnTo>
                  <a:pt x="90854" y="323046"/>
                </a:lnTo>
                <a:lnTo>
                  <a:pt x="97153" y="323949"/>
                </a:lnTo>
                <a:lnTo>
                  <a:pt x="102305" y="324551"/>
                </a:lnTo>
                <a:lnTo>
                  <a:pt x="106693" y="324953"/>
                </a:lnTo>
                <a:lnTo>
                  <a:pt x="110570" y="325220"/>
                </a:lnTo>
                <a:lnTo>
                  <a:pt x="115060" y="324447"/>
                </a:lnTo>
                <a:lnTo>
                  <a:pt x="119958" y="322978"/>
                </a:lnTo>
                <a:lnTo>
                  <a:pt x="125128" y="321046"/>
                </a:lnTo>
                <a:lnTo>
                  <a:pt x="130480" y="318806"/>
                </a:lnTo>
                <a:lnTo>
                  <a:pt x="135953" y="316360"/>
                </a:lnTo>
                <a:lnTo>
                  <a:pt x="141508" y="313777"/>
                </a:lnTo>
                <a:lnTo>
                  <a:pt x="146162" y="311102"/>
                </a:lnTo>
                <a:lnTo>
                  <a:pt x="150218" y="308367"/>
                </a:lnTo>
                <a:lnTo>
                  <a:pt x="153874" y="305591"/>
                </a:lnTo>
                <a:lnTo>
                  <a:pt x="157264" y="302787"/>
                </a:lnTo>
                <a:lnTo>
                  <a:pt x="163571" y="297133"/>
                </a:lnTo>
                <a:lnTo>
                  <a:pt x="167539" y="294291"/>
                </a:lnTo>
                <a:lnTo>
                  <a:pt x="172089" y="291444"/>
                </a:lnTo>
                <a:lnTo>
                  <a:pt x="177028" y="288594"/>
                </a:lnTo>
                <a:lnTo>
                  <a:pt x="181273" y="285741"/>
                </a:lnTo>
                <a:lnTo>
                  <a:pt x="185055" y="282887"/>
                </a:lnTo>
                <a:lnTo>
                  <a:pt x="188529" y="280031"/>
                </a:lnTo>
                <a:lnTo>
                  <a:pt x="194929" y="269239"/>
                </a:lnTo>
                <a:lnTo>
                  <a:pt x="197969" y="262360"/>
                </a:lnTo>
                <a:lnTo>
                  <a:pt x="200948" y="254917"/>
                </a:lnTo>
                <a:lnTo>
                  <a:pt x="206799" y="239027"/>
                </a:lnTo>
                <a:lnTo>
                  <a:pt x="207787" y="231741"/>
                </a:lnTo>
                <a:lnTo>
                  <a:pt x="207494" y="224980"/>
                </a:lnTo>
                <a:lnTo>
                  <a:pt x="206346" y="218567"/>
                </a:lnTo>
                <a:lnTo>
                  <a:pt x="202530" y="208901"/>
                </a:lnTo>
                <a:lnTo>
                  <a:pt x="200179" y="204990"/>
                </a:lnTo>
                <a:lnTo>
                  <a:pt x="196707" y="201430"/>
                </a:lnTo>
                <a:lnTo>
                  <a:pt x="192487" y="198105"/>
                </a:lnTo>
                <a:lnTo>
                  <a:pt x="187769" y="194935"/>
                </a:lnTo>
                <a:lnTo>
                  <a:pt x="182718" y="192822"/>
                </a:lnTo>
                <a:lnTo>
                  <a:pt x="177446" y="191413"/>
                </a:lnTo>
                <a:lnTo>
                  <a:pt x="172027" y="190474"/>
                </a:lnTo>
                <a:lnTo>
                  <a:pt x="167461" y="189848"/>
                </a:lnTo>
                <a:lnTo>
                  <a:pt x="163464" y="189431"/>
                </a:lnTo>
                <a:lnTo>
                  <a:pt x="159848" y="189152"/>
                </a:lnTo>
                <a:lnTo>
                  <a:pt x="155532" y="189919"/>
                </a:lnTo>
                <a:lnTo>
                  <a:pt x="150749" y="191383"/>
                </a:lnTo>
                <a:lnTo>
                  <a:pt x="145656" y="193311"/>
                </a:lnTo>
                <a:lnTo>
                  <a:pt x="141308" y="195549"/>
                </a:lnTo>
                <a:lnTo>
                  <a:pt x="137457" y="197994"/>
                </a:lnTo>
                <a:lnTo>
                  <a:pt x="133937" y="200577"/>
                </a:lnTo>
                <a:lnTo>
                  <a:pt x="128733" y="206108"/>
                </a:lnTo>
                <a:lnTo>
                  <a:pt x="122406" y="213605"/>
                </a:lnTo>
                <a:lnTo>
                  <a:pt x="115330" y="222414"/>
                </a:lnTo>
                <a:lnTo>
                  <a:pt x="109661" y="230191"/>
                </a:lnTo>
                <a:lnTo>
                  <a:pt x="104929" y="237281"/>
                </a:lnTo>
                <a:lnTo>
                  <a:pt x="100822" y="243912"/>
                </a:lnTo>
                <a:lnTo>
                  <a:pt x="96179" y="250239"/>
                </a:lnTo>
                <a:lnTo>
                  <a:pt x="91178" y="256361"/>
                </a:lnTo>
                <a:lnTo>
                  <a:pt x="81494" y="267291"/>
                </a:lnTo>
                <a:lnTo>
                  <a:pt x="74016" y="275324"/>
                </a:lnTo>
                <a:lnTo>
                  <a:pt x="71640" y="279752"/>
                </a:lnTo>
                <a:lnTo>
                  <a:pt x="67345" y="295086"/>
                </a:lnTo>
                <a:lnTo>
                  <a:pt x="65288" y="300547"/>
                </a:lnTo>
                <a:lnTo>
                  <a:pt x="60463" y="310742"/>
                </a:lnTo>
                <a:lnTo>
                  <a:pt x="55143" y="318448"/>
                </a:lnTo>
                <a:lnTo>
                  <a:pt x="52144" y="325048"/>
                </a:lnTo>
                <a:lnTo>
                  <a:pt x="51344" y="328141"/>
                </a:lnTo>
                <a:lnTo>
                  <a:pt x="51763" y="332108"/>
                </a:lnTo>
                <a:lnTo>
                  <a:pt x="52995" y="336659"/>
                </a:lnTo>
                <a:lnTo>
                  <a:pt x="58317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90"/>
          <p:cNvSpPr/>
          <p:nvPr/>
        </p:nvSpPr>
        <p:spPr>
          <a:xfrm>
            <a:off x="3783329" y="5092065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86297" y="0"/>
                </a:lnTo>
                <a:lnTo>
                  <a:pt x="93726" y="952"/>
                </a:lnTo>
                <a:lnTo>
                  <a:pt x="100585" y="2540"/>
                </a:lnTo>
                <a:lnTo>
                  <a:pt x="107061" y="4551"/>
                </a:lnTo>
                <a:lnTo>
                  <a:pt x="118999" y="6843"/>
                </a:lnTo>
                <a:lnTo>
                  <a:pt x="134578" y="9325"/>
                </a:lnTo>
                <a:lnTo>
                  <a:pt x="165540" y="13669"/>
                </a:lnTo>
                <a:lnTo>
                  <a:pt x="175130" y="14828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91"/>
          <p:cNvSpPr/>
          <p:nvPr/>
        </p:nvSpPr>
        <p:spPr>
          <a:xfrm>
            <a:off x="4006215" y="51092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92"/>
          <p:cNvSpPr/>
          <p:nvPr/>
        </p:nvSpPr>
        <p:spPr>
          <a:xfrm>
            <a:off x="3817620" y="5177790"/>
            <a:ext cx="274321" cy="34290"/>
          </a:xfrm>
          <a:custGeom>
            <a:avLst/>
            <a:gdLst/>
            <a:ahLst/>
            <a:cxnLst/>
            <a:rect l="0" t="0" r="0" b="0"/>
            <a:pathLst>
              <a:path w="274321" h="34290">
                <a:moveTo>
                  <a:pt x="0" y="0"/>
                </a:moveTo>
                <a:lnTo>
                  <a:pt x="25584" y="0"/>
                </a:lnTo>
                <a:lnTo>
                  <a:pt x="35153" y="952"/>
                </a:lnTo>
                <a:lnTo>
                  <a:pt x="45343" y="2540"/>
                </a:lnTo>
                <a:lnTo>
                  <a:pt x="55946" y="4551"/>
                </a:lnTo>
                <a:lnTo>
                  <a:pt x="64920" y="5891"/>
                </a:lnTo>
                <a:lnTo>
                  <a:pt x="72807" y="6785"/>
                </a:lnTo>
                <a:lnTo>
                  <a:pt x="79971" y="7381"/>
                </a:lnTo>
                <a:lnTo>
                  <a:pt x="131009" y="12770"/>
                </a:lnTo>
                <a:lnTo>
                  <a:pt x="148299" y="15181"/>
                </a:lnTo>
                <a:lnTo>
                  <a:pt x="163636" y="17740"/>
                </a:lnTo>
                <a:lnTo>
                  <a:pt x="177671" y="20400"/>
                </a:lnTo>
                <a:lnTo>
                  <a:pt x="188932" y="22172"/>
                </a:lnTo>
                <a:lnTo>
                  <a:pt x="198344" y="23354"/>
                </a:lnTo>
                <a:lnTo>
                  <a:pt x="206525" y="24142"/>
                </a:lnTo>
                <a:lnTo>
                  <a:pt x="213883" y="24666"/>
                </a:lnTo>
                <a:lnTo>
                  <a:pt x="220693" y="25017"/>
                </a:lnTo>
                <a:lnTo>
                  <a:pt x="27432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93"/>
          <p:cNvSpPr/>
          <p:nvPr/>
        </p:nvSpPr>
        <p:spPr>
          <a:xfrm>
            <a:off x="4237672" y="4959079"/>
            <a:ext cx="229367" cy="304437"/>
          </a:xfrm>
          <a:custGeom>
            <a:avLst/>
            <a:gdLst/>
            <a:ahLst/>
            <a:cxnLst/>
            <a:rect l="0" t="0" r="0" b="0"/>
            <a:pathLst>
              <a:path w="229367" h="304437">
                <a:moveTo>
                  <a:pt x="77153" y="30116"/>
                </a:moveTo>
                <a:lnTo>
                  <a:pt x="90805" y="25565"/>
                </a:lnTo>
                <a:lnTo>
                  <a:pt x="98636" y="22320"/>
                </a:lnTo>
                <a:lnTo>
                  <a:pt x="107668" y="18250"/>
                </a:lnTo>
                <a:lnTo>
                  <a:pt x="117499" y="13633"/>
                </a:lnTo>
                <a:lnTo>
                  <a:pt x="125957" y="10555"/>
                </a:lnTo>
                <a:lnTo>
                  <a:pt x="133502" y="8503"/>
                </a:lnTo>
                <a:lnTo>
                  <a:pt x="140436" y="7134"/>
                </a:lnTo>
                <a:lnTo>
                  <a:pt x="146011" y="5270"/>
                </a:lnTo>
                <a:lnTo>
                  <a:pt x="150681" y="3074"/>
                </a:lnTo>
                <a:lnTo>
                  <a:pt x="154747" y="658"/>
                </a:lnTo>
                <a:lnTo>
                  <a:pt x="158409" y="0"/>
                </a:lnTo>
                <a:lnTo>
                  <a:pt x="161804" y="514"/>
                </a:lnTo>
                <a:lnTo>
                  <a:pt x="168116" y="2672"/>
                </a:lnTo>
                <a:lnTo>
                  <a:pt x="174095" y="3630"/>
                </a:lnTo>
                <a:lnTo>
                  <a:pt x="177024" y="4839"/>
                </a:lnTo>
                <a:lnTo>
                  <a:pt x="182817" y="8722"/>
                </a:lnTo>
                <a:lnTo>
                  <a:pt x="183791" y="12043"/>
                </a:lnTo>
                <a:lnTo>
                  <a:pt x="183487" y="16162"/>
                </a:lnTo>
                <a:lnTo>
                  <a:pt x="182332" y="20813"/>
                </a:lnTo>
                <a:lnTo>
                  <a:pt x="180609" y="25819"/>
                </a:lnTo>
                <a:lnTo>
                  <a:pt x="178509" y="31061"/>
                </a:lnTo>
                <a:lnTo>
                  <a:pt x="176156" y="36461"/>
                </a:lnTo>
                <a:lnTo>
                  <a:pt x="171001" y="45001"/>
                </a:lnTo>
                <a:lnTo>
                  <a:pt x="164583" y="52924"/>
                </a:lnTo>
                <a:lnTo>
                  <a:pt x="160205" y="57703"/>
                </a:lnTo>
                <a:lnTo>
                  <a:pt x="150259" y="68094"/>
                </a:lnTo>
                <a:lnTo>
                  <a:pt x="139489" y="79063"/>
                </a:lnTo>
                <a:lnTo>
                  <a:pt x="134903" y="84654"/>
                </a:lnTo>
                <a:lnTo>
                  <a:pt x="130893" y="90287"/>
                </a:lnTo>
                <a:lnTo>
                  <a:pt x="127267" y="95948"/>
                </a:lnTo>
                <a:lnTo>
                  <a:pt x="122945" y="100673"/>
                </a:lnTo>
                <a:lnTo>
                  <a:pt x="118158" y="104777"/>
                </a:lnTo>
                <a:lnTo>
                  <a:pt x="113062" y="108465"/>
                </a:lnTo>
                <a:lnTo>
                  <a:pt x="107760" y="112828"/>
                </a:lnTo>
                <a:lnTo>
                  <a:pt x="102320" y="117642"/>
                </a:lnTo>
                <a:lnTo>
                  <a:pt x="92148" y="127119"/>
                </a:lnTo>
                <a:lnTo>
                  <a:pt x="84452" y="134506"/>
                </a:lnTo>
                <a:lnTo>
                  <a:pt x="80114" y="136856"/>
                </a:lnTo>
                <a:lnTo>
                  <a:pt x="75317" y="138424"/>
                </a:lnTo>
                <a:lnTo>
                  <a:pt x="70213" y="139469"/>
                </a:lnTo>
                <a:lnTo>
                  <a:pt x="66812" y="141118"/>
                </a:lnTo>
                <a:lnTo>
                  <a:pt x="64544" y="143170"/>
                </a:lnTo>
                <a:lnTo>
                  <a:pt x="63032" y="145490"/>
                </a:lnTo>
                <a:lnTo>
                  <a:pt x="61071" y="147037"/>
                </a:lnTo>
                <a:lnTo>
                  <a:pt x="58811" y="148068"/>
                </a:lnTo>
                <a:lnTo>
                  <a:pt x="56353" y="148756"/>
                </a:lnTo>
                <a:lnTo>
                  <a:pt x="55666" y="149214"/>
                </a:lnTo>
                <a:lnTo>
                  <a:pt x="56161" y="149520"/>
                </a:lnTo>
                <a:lnTo>
                  <a:pt x="57443" y="149723"/>
                </a:lnTo>
                <a:lnTo>
                  <a:pt x="58298" y="148907"/>
                </a:lnTo>
                <a:lnTo>
                  <a:pt x="58868" y="147410"/>
                </a:lnTo>
                <a:lnTo>
                  <a:pt x="59248" y="145459"/>
                </a:lnTo>
                <a:lnTo>
                  <a:pt x="60453" y="144159"/>
                </a:lnTo>
                <a:lnTo>
                  <a:pt x="62210" y="143292"/>
                </a:lnTo>
                <a:lnTo>
                  <a:pt x="66701" y="142329"/>
                </a:lnTo>
                <a:lnTo>
                  <a:pt x="71873" y="141901"/>
                </a:lnTo>
                <a:lnTo>
                  <a:pt x="79886" y="141710"/>
                </a:lnTo>
                <a:lnTo>
                  <a:pt x="149112" y="141561"/>
                </a:lnTo>
                <a:lnTo>
                  <a:pt x="155605" y="142513"/>
                </a:lnTo>
                <a:lnTo>
                  <a:pt x="161840" y="144099"/>
                </a:lnTo>
                <a:lnTo>
                  <a:pt x="167900" y="146110"/>
                </a:lnTo>
                <a:lnTo>
                  <a:pt x="173846" y="148403"/>
                </a:lnTo>
                <a:lnTo>
                  <a:pt x="179715" y="150883"/>
                </a:lnTo>
                <a:lnTo>
                  <a:pt x="185533" y="153490"/>
                </a:lnTo>
                <a:lnTo>
                  <a:pt x="190363" y="156180"/>
                </a:lnTo>
                <a:lnTo>
                  <a:pt x="194537" y="158926"/>
                </a:lnTo>
                <a:lnTo>
                  <a:pt x="198271" y="161709"/>
                </a:lnTo>
                <a:lnTo>
                  <a:pt x="202665" y="165470"/>
                </a:lnTo>
                <a:lnTo>
                  <a:pt x="207501" y="169882"/>
                </a:lnTo>
                <a:lnTo>
                  <a:pt x="220867" y="182653"/>
                </a:lnTo>
                <a:lnTo>
                  <a:pt x="224397" y="186099"/>
                </a:lnTo>
                <a:lnTo>
                  <a:pt x="226751" y="189350"/>
                </a:lnTo>
                <a:lnTo>
                  <a:pt x="229366" y="195502"/>
                </a:lnTo>
                <a:lnTo>
                  <a:pt x="229110" y="200380"/>
                </a:lnTo>
                <a:lnTo>
                  <a:pt x="227988" y="206491"/>
                </a:lnTo>
                <a:lnTo>
                  <a:pt x="226287" y="213421"/>
                </a:lnTo>
                <a:lnTo>
                  <a:pt x="224201" y="218994"/>
                </a:lnTo>
                <a:lnTo>
                  <a:pt x="219342" y="227727"/>
                </a:lnTo>
                <a:lnTo>
                  <a:pt x="214008" y="234783"/>
                </a:lnTo>
                <a:lnTo>
                  <a:pt x="211252" y="237998"/>
                </a:lnTo>
                <a:lnTo>
                  <a:pt x="207510" y="241093"/>
                </a:lnTo>
                <a:lnTo>
                  <a:pt x="203110" y="244111"/>
                </a:lnTo>
                <a:lnTo>
                  <a:pt x="198271" y="247074"/>
                </a:lnTo>
                <a:lnTo>
                  <a:pt x="193141" y="250002"/>
                </a:lnTo>
                <a:lnTo>
                  <a:pt x="182361" y="255796"/>
                </a:lnTo>
                <a:lnTo>
                  <a:pt x="133782" y="280378"/>
                </a:lnTo>
                <a:lnTo>
                  <a:pt x="126336" y="282683"/>
                </a:lnTo>
                <a:lnTo>
                  <a:pt x="118514" y="284219"/>
                </a:lnTo>
                <a:lnTo>
                  <a:pt x="110442" y="285243"/>
                </a:lnTo>
                <a:lnTo>
                  <a:pt x="103156" y="286878"/>
                </a:lnTo>
                <a:lnTo>
                  <a:pt x="96393" y="288920"/>
                </a:lnTo>
                <a:lnTo>
                  <a:pt x="89979" y="291235"/>
                </a:lnTo>
                <a:lnTo>
                  <a:pt x="83799" y="292777"/>
                </a:lnTo>
                <a:lnTo>
                  <a:pt x="77773" y="293806"/>
                </a:lnTo>
                <a:lnTo>
                  <a:pt x="71852" y="294492"/>
                </a:lnTo>
                <a:lnTo>
                  <a:pt x="65999" y="294949"/>
                </a:lnTo>
                <a:lnTo>
                  <a:pt x="60192" y="295254"/>
                </a:lnTo>
                <a:lnTo>
                  <a:pt x="54415" y="295457"/>
                </a:lnTo>
                <a:lnTo>
                  <a:pt x="46754" y="296545"/>
                </a:lnTo>
                <a:lnTo>
                  <a:pt x="37837" y="298223"/>
                </a:lnTo>
                <a:lnTo>
                  <a:pt x="28083" y="300294"/>
                </a:lnTo>
                <a:lnTo>
                  <a:pt x="20626" y="301674"/>
                </a:lnTo>
                <a:lnTo>
                  <a:pt x="14704" y="302595"/>
                </a:lnTo>
                <a:lnTo>
                  <a:pt x="0" y="304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94"/>
          <p:cNvSpPr/>
          <p:nvPr/>
        </p:nvSpPr>
        <p:spPr>
          <a:xfrm>
            <a:off x="4515716" y="4963537"/>
            <a:ext cx="234964" cy="280298"/>
          </a:xfrm>
          <a:custGeom>
            <a:avLst/>
            <a:gdLst/>
            <a:ahLst/>
            <a:cxnLst/>
            <a:rect l="0" t="0" r="0" b="0"/>
            <a:pathLst>
              <a:path w="234964" h="280298">
                <a:moveTo>
                  <a:pt x="64856" y="34230"/>
                </a:moveTo>
                <a:lnTo>
                  <a:pt x="60305" y="38781"/>
                </a:lnTo>
                <a:lnTo>
                  <a:pt x="58012" y="40121"/>
                </a:lnTo>
                <a:lnTo>
                  <a:pt x="52924" y="41611"/>
                </a:lnTo>
                <a:lnTo>
                  <a:pt x="51187" y="43913"/>
                </a:lnTo>
                <a:lnTo>
                  <a:pt x="49256" y="51551"/>
                </a:lnTo>
                <a:lnTo>
                  <a:pt x="47788" y="56255"/>
                </a:lnTo>
                <a:lnTo>
                  <a:pt x="45858" y="61296"/>
                </a:lnTo>
                <a:lnTo>
                  <a:pt x="43618" y="66562"/>
                </a:lnTo>
                <a:lnTo>
                  <a:pt x="39267" y="73882"/>
                </a:lnTo>
                <a:lnTo>
                  <a:pt x="33510" y="82572"/>
                </a:lnTo>
                <a:lnTo>
                  <a:pt x="26814" y="92176"/>
                </a:lnTo>
                <a:lnTo>
                  <a:pt x="22349" y="100483"/>
                </a:lnTo>
                <a:lnTo>
                  <a:pt x="19373" y="107926"/>
                </a:lnTo>
                <a:lnTo>
                  <a:pt x="17389" y="114794"/>
                </a:lnTo>
                <a:lnTo>
                  <a:pt x="12645" y="130043"/>
                </a:lnTo>
                <a:lnTo>
                  <a:pt x="10046" y="138110"/>
                </a:lnTo>
                <a:lnTo>
                  <a:pt x="8313" y="145394"/>
                </a:lnTo>
                <a:lnTo>
                  <a:pt x="7159" y="152154"/>
                </a:lnTo>
                <a:lnTo>
                  <a:pt x="6388" y="158566"/>
                </a:lnTo>
                <a:lnTo>
                  <a:pt x="5875" y="164746"/>
                </a:lnTo>
                <a:lnTo>
                  <a:pt x="5533" y="170770"/>
                </a:lnTo>
                <a:lnTo>
                  <a:pt x="5305" y="176692"/>
                </a:lnTo>
                <a:lnTo>
                  <a:pt x="4200" y="182545"/>
                </a:lnTo>
                <a:lnTo>
                  <a:pt x="2511" y="188352"/>
                </a:lnTo>
                <a:lnTo>
                  <a:pt x="433" y="194128"/>
                </a:lnTo>
                <a:lnTo>
                  <a:pt x="0" y="199883"/>
                </a:lnTo>
                <a:lnTo>
                  <a:pt x="664" y="205626"/>
                </a:lnTo>
                <a:lnTo>
                  <a:pt x="2059" y="211359"/>
                </a:lnTo>
                <a:lnTo>
                  <a:pt x="2988" y="217086"/>
                </a:lnTo>
                <a:lnTo>
                  <a:pt x="3608" y="222809"/>
                </a:lnTo>
                <a:lnTo>
                  <a:pt x="4022" y="228529"/>
                </a:lnTo>
                <a:lnTo>
                  <a:pt x="5250" y="233295"/>
                </a:lnTo>
                <a:lnTo>
                  <a:pt x="10577" y="244554"/>
                </a:lnTo>
                <a:lnTo>
                  <a:pt x="12157" y="250898"/>
                </a:lnTo>
                <a:lnTo>
                  <a:pt x="15399" y="256892"/>
                </a:lnTo>
                <a:lnTo>
                  <a:pt x="17597" y="259824"/>
                </a:lnTo>
                <a:lnTo>
                  <a:pt x="20967" y="261778"/>
                </a:lnTo>
                <a:lnTo>
                  <a:pt x="25120" y="263081"/>
                </a:lnTo>
                <a:lnTo>
                  <a:pt x="29792" y="263950"/>
                </a:lnTo>
                <a:lnTo>
                  <a:pt x="34813" y="266434"/>
                </a:lnTo>
                <a:lnTo>
                  <a:pt x="40065" y="269995"/>
                </a:lnTo>
                <a:lnTo>
                  <a:pt x="45471" y="274275"/>
                </a:lnTo>
                <a:lnTo>
                  <a:pt x="50980" y="277127"/>
                </a:lnTo>
                <a:lnTo>
                  <a:pt x="56558" y="279029"/>
                </a:lnTo>
                <a:lnTo>
                  <a:pt x="62181" y="280297"/>
                </a:lnTo>
                <a:lnTo>
                  <a:pt x="66883" y="280190"/>
                </a:lnTo>
                <a:lnTo>
                  <a:pt x="70970" y="279166"/>
                </a:lnTo>
                <a:lnTo>
                  <a:pt x="74647" y="277531"/>
                </a:lnTo>
                <a:lnTo>
                  <a:pt x="80908" y="275488"/>
                </a:lnTo>
                <a:lnTo>
                  <a:pt x="88893" y="273174"/>
                </a:lnTo>
                <a:lnTo>
                  <a:pt x="98025" y="270678"/>
                </a:lnTo>
                <a:lnTo>
                  <a:pt x="106019" y="268063"/>
                </a:lnTo>
                <a:lnTo>
                  <a:pt x="113253" y="265366"/>
                </a:lnTo>
                <a:lnTo>
                  <a:pt x="119981" y="262616"/>
                </a:lnTo>
                <a:lnTo>
                  <a:pt x="127323" y="258877"/>
                </a:lnTo>
                <a:lnTo>
                  <a:pt x="135076" y="254480"/>
                </a:lnTo>
                <a:lnTo>
                  <a:pt x="143102" y="249644"/>
                </a:lnTo>
                <a:lnTo>
                  <a:pt x="150358" y="244514"/>
                </a:lnTo>
                <a:lnTo>
                  <a:pt x="157099" y="239190"/>
                </a:lnTo>
                <a:lnTo>
                  <a:pt x="163499" y="233734"/>
                </a:lnTo>
                <a:lnTo>
                  <a:pt x="168718" y="228193"/>
                </a:lnTo>
                <a:lnTo>
                  <a:pt x="173150" y="222594"/>
                </a:lnTo>
                <a:lnTo>
                  <a:pt x="177057" y="216956"/>
                </a:lnTo>
                <a:lnTo>
                  <a:pt x="181567" y="211292"/>
                </a:lnTo>
                <a:lnTo>
                  <a:pt x="186478" y="205612"/>
                </a:lnTo>
                <a:lnTo>
                  <a:pt x="191657" y="199919"/>
                </a:lnTo>
                <a:lnTo>
                  <a:pt x="196063" y="194220"/>
                </a:lnTo>
                <a:lnTo>
                  <a:pt x="199952" y="188515"/>
                </a:lnTo>
                <a:lnTo>
                  <a:pt x="203497" y="182807"/>
                </a:lnTo>
                <a:lnTo>
                  <a:pt x="206813" y="177096"/>
                </a:lnTo>
                <a:lnTo>
                  <a:pt x="213038" y="165671"/>
                </a:lnTo>
                <a:lnTo>
                  <a:pt x="221897" y="148529"/>
                </a:lnTo>
                <a:lnTo>
                  <a:pt x="223843" y="142814"/>
                </a:lnTo>
                <a:lnTo>
                  <a:pt x="225140" y="137100"/>
                </a:lnTo>
                <a:lnTo>
                  <a:pt x="226004" y="131385"/>
                </a:lnTo>
                <a:lnTo>
                  <a:pt x="227533" y="125670"/>
                </a:lnTo>
                <a:lnTo>
                  <a:pt x="229505" y="119955"/>
                </a:lnTo>
                <a:lnTo>
                  <a:pt x="231772" y="114240"/>
                </a:lnTo>
                <a:lnTo>
                  <a:pt x="233283" y="106620"/>
                </a:lnTo>
                <a:lnTo>
                  <a:pt x="234291" y="97730"/>
                </a:lnTo>
                <a:lnTo>
                  <a:pt x="234963" y="87993"/>
                </a:lnTo>
                <a:lnTo>
                  <a:pt x="234458" y="79597"/>
                </a:lnTo>
                <a:lnTo>
                  <a:pt x="233169" y="72095"/>
                </a:lnTo>
                <a:lnTo>
                  <a:pt x="231357" y="65188"/>
                </a:lnTo>
                <a:lnTo>
                  <a:pt x="228244" y="57727"/>
                </a:lnTo>
                <a:lnTo>
                  <a:pt x="224264" y="49894"/>
                </a:lnTo>
                <a:lnTo>
                  <a:pt x="219706" y="41815"/>
                </a:lnTo>
                <a:lnTo>
                  <a:pt x="213809" y="34524"/>
                </a:lnTo>
                <a:lnTo>
                  <a:pt x="207020" y="27759"/>
                </a:lnTo>
                <a:lnTo>
                  <a:pt x="199638" y="21343"/>
                </a:lnTo>
                <a:lnTo>
                  <a:pt x="192810" y="16114"/>
                </a:lnTo>
                <a:lnTo>
                  <a:pt x="186354" y="11675"/>
                </a:lnTo>
                <a:lnTo>
                  <a:pt x="180145" y="7763"/>
                </a:lnTo>
                <a:lnTo>
                  <a:pt x="174100" y="5156"/>
                </a:lnTo>
                <a:lnTo>
                  <a:pt x="168165" y="3417"/>
                </a:lnTo>
                <a:lnTo>
                  <a:pt x="162304" y="2258"/>
                </a:lnTo>
                <a:lnTo>
                  <a:pt x="156491" y="1486"/>
                </a:lnTo>
                <a:lnTo>
                  <a:pt x="150711" y="970"/>
                </a:lnTo>
                <a:lnTo>
                  <a:pt x="144953" y="627"/>
                </a:lnTo>
                <a:lnTo>
                  <a:pt x="133475" y="246"/>
                </a:lnTo>
                <a:lnTo>
                  <a:pt x="110584" y="0"/>
                </a:lnTo>
                <a:lnTo>
                  <a:pt x="103914" y="933"/>
                </a:lnTo>
                <a:lnTo>
                  <a:pt x="96609" y="2507"/>
                </a:lnTo>
                <a:lnTo>
                  <a:pt x="88882" y="4509"/>
                </a:lnTo>
                <a:lnTo>
                  <a:pt x="82778" y="6796"/>
                </a:lnTo>
                <a:lnTo>
                  <a:pt x="77757" y="9273"/>
                </a:lnTo>
                <a:lnTo>
                  <a:pt x="73457" y="11877"/>
                </a:lnTo>
                <a:lnTo>
                  <a:pt x="68685" y="13613"/>
                </a:lnTo>
                <a:lnTo>
                  <a:pt x="63599" y="14770"/>
                </a:lnTo>
                <a:lnTo>
                  <a:pt x="58303" y="15542"/>
                </a:lnTo>
                <a:lnTo>
                  <a:pt x="52867" y="17009"/>
                </a:lnTo>
                <a:lnTo>
                  <a:pt x="47338" y="18939"/>
                </a:lnTo>
                <a:lnTo>
                  <a:pt x="30566" y="256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95"/>
          <p:cNvSpPr/>
          <p:nvPr/>
        </p:nvSpPr>
        <p:spPr>
          <a:xfrm>
            <a:off x="4151950" y="4844665"/>
            <a:ext cx="848463" cy="564580"/>
          </a:xfrm>
          <a:custGeom>
            <a:avLst/>
            <a:gdLst/>
            <a:ahLst/>
            <a:cxnLst/>
            <a:rect l="0" t="0" r="0" b="0"/>
            <a:pathLst>
              <a:path w="848463" h="564580">
                <a:moveTo>
                  <a:pt x="68577" y="93095"/>
                </a:moveTo>
                <a:lnTo>
                  <a:pt x="64027" y="102197"/>
                </a:lnTo>
                <a:lnTo>
                  <a:pt x="61792" y="111745"/>
                </a:lnTo>
                <a:lnTo>
                  <a:pt x="60799" y="123291"/>
                </a:lnTo>
                <a:lnTo>
                  <a:pt x="60358" y="137948"/>
                </a:lnTo>
                <a:lnTo>
                  <a:pt x="60109" y="171366"/>
                </a:lnTo>
                <a:lnTo>
                  <a:pt x="59122" y="181471"/>
                </a:lnTo>
                <a:lnTo>
                  <a:pt x="55485" y="197778"/>
                </a:lnTo>
                <a:lnTo>
                  <a:pt x="53234" y="213915"/>
                </a:lnTo>
                <a:lnTo>
                  <a:pt x="51280" y="230613"/>
                </a:lnTo>
                <a:lnTo>
                  <a:pt x="47237" y="247559"/>
                </a:lnTo>
                <a:lnTo>
                  <a:pt x="42265" y="262076"/>
                </a:lnTo>
                <a:lnTo>
                  <a:pt x="37833" y="275829"/>
                </a:lnTo>
                <a:lnTo>
                  <a:pt x="34385" y="301543"/>
                </a:lnTo>
                <a:lnTo>
                  <a:pt x="30203" y="325438"/>
                </a:lnTo>
                <a:lnTo>
                  <a:pt x="27754" y="336573"/>
                </a:lnTo>
                <a:lnTo>
                  <a:pt x="25169" y="346853"/>
                </a:lnTo>
                <a:lnTo>
                  <a:pt x="22494" y="356564"/>
                </a:lnTo>
                <a:lnTo>
                  <a:pt x="16980" y="372435"/>
                </a:lnTo>
                <a:lnTo>
                  <a:pt x="12308" y="385838"/>
                </a:lnTo>
                <a:lnTo>
                  <a:pt x="10231" y="398145"/>
                </a:lnTo>
                <a:lnTo>
                  <a:pt x="3007" y="421569"/>
                </a:lnTo>
                <a:lnTo>
                  <a:pt x="889" y="437859"/>
                </a:lnTo>
                <a:lnTo>
                  <a:pt x="173" y="454919"/>
                </a:lnTo>
                <a:lnTo>
                  <a:pt x="0" y="490169"/>
                </a:lnTo>
                <a:lnTo>
                  <a:pt x="951" y="492113"/>
                </a:lnTo>
                <a:lnTo>
                  <a:pt x="2538" y="493410"/>
                </a:lnTo>
                <a:lnTo>
                  <a:pt x="4549" y="494274"/>
                </a:lnTo>
                <a:lnTo>
                  <a:pt x="5889" y="495802"/>
                </a:lnTo>
                <a:lnTo>
                  <a:pt x="6782" y="497774"/>
                </a:lnTo>
                <a:lnTo>
                  <a:pt x="7378" y="500041"/>
                </a:lnTo>
                <a:lnTo>
                  <a:pt x="10580" y="505100"/>
                </a:lnTo>
                <a:lnTo>
                  <a:pt x="12767" y="507782"/>
                </a:lnTo>
                <a:lnTo>
                  <a:pt x="16131" y="509570"/>
                </a:lnTo>
                <a:lnTo>
                  <a:pt x="24947" y="511558"/>
                </a:lnTo>
                <a:lnTo>
                  <a:pt x="50002" y="515478"/>
                </a:lnTo>
                <a:lnTo>
                  <a:pt x="74186" y="519870"/>
                </a:lnTo>
                <a:lnTo>
                  <a:pt x="90120" y="521850"/>
                </a:lnTo>
                <a:lnTo>
                  <a:pt x="113077" y="525905"/>
                </a:lnTo>
                <a:lnTo>
                  <a:pt x="152776" y="533543"/>
                </a:lnTo>
                <a:lnTo>
                  <a:pt x="167573" y="535317"/>
                </a:lnTo>
                <a:lnTo>
                  <a:pt x="183152" y="536499"/>
                </a:lnTo>
                <a:lnTo>
                  <a:pt x="199253" y="537288"/>
                </a:lnTo>
                <a:lnTo>
                  <a:pt x="260322" y="543244"/>
                </a:lnTo>
                <a:lnTo>
                  <a:pt x="328105" y="550336"/>
                </a:lnTo>
                <a:lnTo>
                  <a:pt x="367755" y="553488"/>
                </a:lnTo>
                <a:lnTo>
                  <a:pt x="382329" y="555281"/>
                </a:lnTo>
                <a:lnTo>
                  <a:pt x="406143" y="559814"/>
                </a:lnTo>
                <a:lnTo>
                  <a:pt x="428791" y="562463"/>
                </a:lnTo>
                <a:lnTo>
                  <a:pt x="452510" y="563640"/>
                </a:lnTo>
                <a:lnTo>
                  <a:pt x="490733" y="564303"/>
                </a:lnTo>
                <a:lnTo>
                  <a:pt x="579493" y="564579"/>
                </a:lnTo>
                <a:lnTo>
                  <a:pt x="601595" y="560031"/>
                </a:lnTo>
                <a:lnTo>
                  <a:pt x="627025" y="554000"/>
                </a:lnTo>
                <a:lnTo>
                  <a:pt x="636816" y="549401"/>
                </a:lnTo>
                <a:lnTo>
                  <a:pt x="650863" y="538688"/>
                </a:lnTo>
                <a:lnTo>
                  <a:pt x="653935" y="535889"/>
                </a:lnTo>
                <a:lnTo>
                  <a:pt x="662809" y="522849"/>
                </a:lnTo>
                <a:lnTo>
                  <a:pt x="666662" y="514852"/>
                </a:lnTo>
                <a:lnTo>
                  <a:pt x="671136" y="504759"/>
                </a:lnTo>
                <a:lnTo>
                  <a:pt x="701104" y="436137"/>
                </a:lnTo>
                <a:lnTo>
                  <a:pt x="709337" y="415135"/>
                </a:lnTo>
                <a:lnTo>
                  <a:pt x="716731" y="394465"/>
                </a:lnTo>
                <a:lnTo>
                  <a:pt x="737733" y="331589"/>
                </a:lnTo>
                <a:lnTo>
                  <a:pt x="770718" y="241759"/>
                </a:lnTo>
                <a:lnTo>
                  <a:pt x="782416" y="212206"/>
                </a:lnTo>
                <a:lnTo>
                  <a:pt x="793072" y="186790"/>
                </a:lnTo>
                <a:lnTo>
                  <a:pt x="811580" y="144262"/>
                </a:lnTo>
                <a:lnTo>
                  <a:pt x="831757" y="96402"/>
                </a:lnTo>
                <a:lnTo>
                  <a:pt x="840521" y="76784"/>
                </a:lnTo>
                <a:lnTo>
                  <a:pt x="846259" y="59582"/>
                </a:lnTo>
                <a:lnTo>
                  <a:pt x="848356" y="42138"/>
                </a:lnTo>
                <a:lnTo>
                  <a:pt x="848462" y="39121"/>
                </a:lnTo>
                <a:lnTo>
                  <a:pt x="846628" y="35204"/>
                </a:lnTo>
                <a:lnTo>
                  <a:pt x="839510" y="25774"/>
                </a:lnTo>
                <a:lnTo>
                  <a:pt x="834945" y="22496"/>
                </a:lnTo>
                <a:lnTo>
                  <a:pt x="811391" y="14697"/>
                </a:lnTo>
                <a:lnTo>
                  <a:pt x="795909" y="10626"/>
                </a:lnTo>
                <a:lnTo>
                  <a:pt x="772080" y="8334"/>
                </a:lnTo>
                <a:lnTo>
                  <a:pt x="758753" y="7799"/>
                </a:lnTo>
                <a:lnTo>
                  <a:pt x="704133" y="7497"/>
                </a:lnTo>
                <a:lnTo>
                  <a:pt x="676113" y="6502"/>
                </a:lnTo>
                <a:lnTo>
                  <a:pt x="560730" y="601"/>
                </a:lnTo>
                <a:lnTo>
                  <a:pt x="542411" y="0"/>
                </a:lnTo>
                <a:lnTo>
                  <a:pt x="526389" y="552"/>
                </a:lnTo>
                <a:lnTo>
                  <a:pt x="511897" y="1872"/>
                </a:lnTo>
                <a:lnTo>
                  <a:pt x="485635" y="4926"/>
                </a:lnTo>
                <a:lnTo>
                  <a:pt x="461264" y="6284"/>
                </a:lnTo>
                <a:lnTo>
                  <a:pt x="437733" y="4347"/>
                </a:lnTo>
                <a:lnTo>
                  <a:pt x="414573" y="2216"/>
                </a:lnTo>
                <a:lnTo>
                  <a:pt x="391581" y="4444"/>
                </a:lnTo>
                <a:lnTo>
                  <a:pt x="368662" y="6069"/>
                </a:lnTo>
                <a:lnTo>
                  <a:pt x="346728" y="6792"/>
                </a:lnTo>
                <a:lnTo>
                  <a:pt x="327455" y="7113"/>
                </a:lnTo>
                <a:lnTo>
                  <a:pt x="306824" y="9796"/>
                </a:lnTo>
                <a:lnTo>
                  <a:pt x="285907" y="14163"/>
                </a:lnTo>
                <a:lnTo>
                  <a:pt x="267086" y="19279"/>
                </a:lnTo>
                <a:lnTo>
                  <a:pt x="246656" y="22188"/>
                </a:lnTo>
                <a:lnTo>
                  <a:pt x="226781" y="24433"/>
                </a:lnTo>
                <a:lnTo>
                  <a:pt x="203929" y="31052"/>
                </a:lnTo>
                <a:lnTo>
                  <a:pt x="181389" y="39046"/>
                </a:lnTo>
                <a:lnTo>
                  <a:pt x="167831" y="46494"/>
                </a:lnTo>
                <a:lnTo>
                  <a:pt x="154302" y="502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b="74304"/>
          <a:stretch>
            <a:fillRect/>
          </a:stretch>
        </p:blipFill>
        <p:spPr bwMode="auto">
          <a:xfrm>
            <a:off x="457200" y="685800"/>
            <a:ext cx="66579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 l="21289" r="9543" b="25700"/>
          <a:stretch>
            <a:fillRect/>
          </a:stretch>
        </p:blipFill>
        <p:spPr bwMode="auto">
          <a:xfrm>
            <a:off x="609600" y="1676400"/>
            <a:ext cx="80772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637"/>
          <p:cNvSpPr/>
          <p:nvPr/>
        </p:nvSpPr>
        <p:spPr>
          <a:xfrm>
            <a:off x="4533613" y="3420898"/>
            <a:ext cx="1065240" cy="520417"/>
          </a:xfrm>
          <a:custGeom>
            <a:avLst/>
            <a:gdLst/>
            <a:ahLst/>
            <a:cxnLst/>
            <a:rect l="0" t="0" r="0" b="0"/>
            <a:pathLst>
              <a:path w="1065240" h="520417">
                <a:moveTo>
                  <a:pt x="801339" y="76681"/>
                </a:moveTo>
                <a:lnTo>
                  <a:pt x="789407" y="64750"/>
                </a:lnTo>
                <a:lnTo>
                  <a:pt x="766230" y="50898"/>
                </a:lnTo>
                <a:lnTo>
                  <a:pt x="738366" y="36668"/>
                </a:lnTo>
                <a:lnTo>
                  <a:pt x="705334" y="22388"/>
                </a:lnTo>
                <a:lnTo>
                  <a:pt x="680818" y="18367"/>
                </a:lnTo>
                <a:lnTo>
                  <a:pt x="650906" y="12625"/>
                </a:lnTo>
                <a:lnTo>
                  <a:pt x="621450" y="7572"/>
                </a:lnTo>
                <a:lnTo>
                  <a:pt x="588990" y="3104"/>
                </a:lnTo>
                <a:lnTo>
                  <a:pt x="561865" y="1118"/>
                </a:lnTo>
                <a:lnTo>
                  <a:pt x="524409" y="235"/>
                </a:lnTo>
                <a:lnTo>
                  <a:pt x="502419" y="0"/>
                </a:lnTo>
                <a:lnTo>
                  <a:pt x="482997" y="795"/>
                </a:lnTo>
                <a:lnTo>
                  <a:pt x="465285" y="2278"/>
                </a:lnTo>
                <a:lnTo>
                  <a:pt x="358446" y="14179"/>
                </a:lnTo>
                <a:lnTo>
                  <a:pt x="339390" y="16916"/>
                </a:lnTo>
                <a:lnTo>
                  <a:pt x="305516" y="22496"/>
                </a:lnTo>
                <a:lnTo>
                  <a:pt x="244964" y="33840"/>
                </a:lnTo>
                <a:lnTo>
                  <a:pt x="216876" y="39543"/>
                </a:lnTo>
                <a:lnTo>
                  <a:pt x="179643" y="48110"/>
                </a:lnTo>
                <a:lnTo>
                  <a:pt x="121417" y="62394"/>
                </a:lnTo>
                <a:lnTo>
                  <a:pt x="103547" y="70649"/>
                </a:lnTo>
                <a:lnTo>
                  <a:pt x="80236" y="83467"/>
                </a:lnTo>
                <a:lnTo>
                  <a:pt x="64606" y="91127"/>
                </a:lnTo>
                <a:lnTo>
                  <a:pt x="51310" y="100882"/>
                </a:lnTo>
                <a:lnTo>
                  <a:pt x="41590" y="111567"/>
                </a:lnTo>
                <a:lnTo>
                  <a:pt x="32190" y="124572"/>
                </a:lnTo>
                <a:lnTo>
                  <a:pt x="18488" y="143051"/>
                </a:lnTo>
                <a:lnTo>
                  <a:pt x="10492" y="158884"/>
                </a:lnTo>
                <a:lnTo>
                  <a:pt x="5987" y="175129"/>
                </a:lnTo>
                <a:lnTo>
                  <a:pt x="809" y="198223"/>
                </a:lnTo>
                <a:lnTo>
                  <a:pt x="0" y="208192"/>
                </a:lnTo>
                <a:lnTo>
                  <a:pt x="1641" y="224348"/>
                </a:lnTo>
                <a:lnTo>
                  <a:pt x="3005" y="240419"/>
                </a:lnTo>
                <a:lnTo>
                  <a:pt x="3368" y="248705"/>
                </a:lnTo>
                <a:lnTo>
                  <a:pt x="5516" y="259943"/>
                </a:lnTo>
                <a:lnTo>
                  <a:pt x="8853" y="273151"/>
                </a:lnTo>
                <a:lnTo>
                  <a:pt x="12982" y="287671"/>
                </a:lnTo>
                <a:lnTo>
                  <a:pt x="22651" y="319045"/>
                </a:lnTo>
                <a:lnTo>
                  <a:pt x="27896" y="335412"/>
                </a:lnTo>
                <a:lnTo>
                  <a:pt x="33298" y="348229"/>
                </a:lnTo>
                <a:lnTo>
                  <a:pt x="38804" y="358678"/>
                </a:lnTo>
                <a:lnTo>
                  <a:pt x="50002" y="376321"/>
                </a:lnTo>
                <a:lnTo>
                  <a:pt x="61329" y="393687"/>
                </a:lnTo>
                <a:lnTo>
                  <a:pt x="72713" y="408390"/>
                </a:lnTo>
                <a:lnTo>
                  <a:pt x="85075" y="421275"/>
                </a:lnTo>
                <a:lnTo>
                  <a:pt x="100094" y="433352"/>
                </a:lnTo>
                <a:lnTo>
                  <a:pt x="120065" y="446310"/>
                </a:lnTo>
                <a:lnTo>
                  <a:pt x="144855" y="458131"/>
                </a:lnTo>
                <a:lnTo>
                  <a:pt x="174289" y="471005"/>
                </a:lnTo>
                <a:lnTo>
                  <a:pt x="196895" y="479901"/>
                </a:lnTo>
                <a:lnTo>
                  <a:pt x="219007" y="489570"/>
                </a:lnTo>
                <a:lnTo>
                  <a:pt x="241535" y="498313"/>
                </a:lnTo>
                <a:lnTo>
                  <a:pt x="264247" y="502198"/>
                </a:lnTo>
                <a:lnTo>
                  <a:pt x="316657" y="508936"/>
                </a:lnTo>
                <a:lnTo>
                  <a:pt x="334391" y="511537"/>
                </a:lnTo>
                <a:lnTo>
                  <a:pt x="366794" y="516965"/>
                </a:lnTo>
                <a:lnTo>
                  <a:pt x="397070" y="520013"/>
                </a:lnTo>
                <a:lnTo>
                  <a:pt x="426402" y="520416"/>
                </a:lnTo>
                <a:lnTo>
                  <a:pt x="469690" y="516239"/>
                </a:lnTo>
                <a:lnTo>
                  <a:pt x="498364" y="514928"/>
                </a:lnTo>
                <a:lnTo>
                  <a:pt x="585988" y="514086"/>
                </a:lnTo>
                <a:lnTo>
                  <a:pt x="625617" y="513971"/>
                </a:lnTo>
                <a:lnTo>
                  <a:pt x="643234" y="512988"/>
                </a:lnTo>
                <a:lnTo>
                  <a:pt x="690781" y="508006"/>
                </a:lnTo>
                <a:lnTo>
                  <a:pt x="720452" y="506506"/>
                </a:lnTo>
                <a:lnTo>
                  <a:pt x="749515" y="503300"/>
                </a:lnTo>
                <a:lnTo>
                  <a:pt x="782116" y="496795"/>
                </a:lnTo>
                <a:lnTo>
                  <a:pt x="802811" y="491060"/>
                </a:lnTo>
                <a:lnTo>
                  <a:pt x="843903" y="478972"/>
                </a:lnTo>
                <a:lnTo>
                  <a:pt x="874866" y="470425"/>
                </a:lnTo>
                <a:lnTo>
                  <a:pt x="901328" y="460911"/>
                </a:lnTo>
                <a:lnTo>
                  <a:pt x="925788" y="451285"/>
                </a:lnTo>
                <a:lnTo>
                  <a:pt x="949360" y="443832"/>
                </a:lnTo>
                <a:lnTo>
                  <a:pt x="979500" y="429730"/>
                </a:lnTo>
                <a:lnTo>
                  <a:pt x="1001977" y="413487"/>
                </a:lnTo>
                <a:lnTo>
                  <a:pt x="1014654" y="399728"/>
                </a:lnTo>
                <a:lnTo>
                  <a:pt x="1026638" y="385040"/>
                </a:lnTo>
                <a:lnTo>
                  <a:pt x="1038314" y="372163"/>
                </a:lnTo>
                <a:lnTo>
                  <a:pt x="1047314" y="357549"/>
                </a:lnTo>
                <a:lnTo>
                  <a:pt x="1054489" y="341529"/>
                </a:lnTo>
                <a:lnTo>
                  <a:pt x="1057736" y="333256"/>
                </a:lnTo>
                <a:lnTo>
                  <a:pt x="1062931" y="317397"/>
                </a:lnTo>
                <a:lnTo>
                  <a:pt x="1065239" y="303999"/>
                </a:lnTo>
                <a:lnTo>
                  <a:pt x="1064903" y="292997"/>
                </a:lnTo>
                <a:lnTo>
                  <a:pt x="1063726" y="278994"/>
                </a:lnTo>
                <a:lnTo>
                  <a:pt x="1061989" y="262992"/>
                </a:lnTo>
                <a:lnTo>
                  <a:pt x="1059878" y="249466"/>
                </a:lnTo>
                <a:lnTo>
                  <a:pt x="1057518" y="237591"/>
                </a:lnTo>
                <a:lnTo>
                  <a:pt x="1054993" y="226817"/>
                </a:lnTo>
                <a:lnTo>
                  <a:pt x="1051404" y="216777"/>
                </a:lnTo>
                <a:lnTo>
                  <a:pt x="1047107" y="207226"/>
                </a:lnTo>
                <a:lnTo>
                  <a:pt x="1042336" y="198001"/>
                </a:lnTo>
                <a:lnTo>
                  <a:pt x="1034394" y="186136"/>
                </a:lnTo>
                <a:lnTo>
                  <a:pt x="1024336" y="172511"/>
                </a:lnTo>
                <a:lnTo>
                  <a:pt x="1012869" y="157713"/>
                </a:lnTo>
                <a:lnTo>
                  <a:pt x="1000462" y="143085"/>
                </a:lnTo>
                <a:lnTo>
                  <a:pt x="987427" y="128571"/>
                </a:lnTo>
                <a:lnTo>
                  <a:pt x="973975" y="114132"/>
                </a:lnTo>
                <a:lnTo>
                  <a:pt x="961198" y="102601"/>
                </a:lnTo>
                <a:lnTo>
                  <a:pt x="948869" y="93008"/>
                </a:lnTo>
                <a:lnTo>
                  <a:pt x="924058" y="77271"/>
                </a:lnTo>
                <a:lnTo>
                  <a:pt x="897156" y="63926"/>
                </a:lnTo>
                <a:lnTo>
                  <a:pt x="859786" y="45703"/>
                </a:lnTo>
                <a:lnTo>
                  <a:pt x="833665" y="36561"/>
                </a:lnTo>
                <a:lnTo>
                  <a:pt x="805228" y="29323"/>
                </a:lnTo>
                <a:lnTo>
                  <a:pt x="728121" y="13977"/>
                </a:lnTo>
                <a:lnTo>
                  <a:pt x="679950" y="5292"/>
                </a:lnTo>
                <a:lnTo>
                  <a:pt x="648963" y="2090"/>
                </a:lnTo>
                <a:lnTo>
                  <a:pt x="618364" y="667"/>
                </a:lnTo>
                <a:lnTo>
                  <a:pt x="585714" y="35"/>
                </a:lnTo>
                <a:lnTo>
                  <a:pt x="554693" y="2294"/>
                </a:lnTo>
                <a:lnTo>
                  <a:pt x="525031" y="5521"/>
                </a:lnTo>
                <a:lnTo>
                  <a:pt x="495973" y="6954"/>
                </a:lnTo>
                <a:lnTo>
                  <a:pt x="467184" y="12672"/>
                </a:lnTo>
                <a:lnTo>
                  <a:pt x="439465" y="20610"/>
                </a:lnTo>
                <a:lnTo>
                  <a:pt x="426740" y="24061"/>
                </a:lnTo>
                <a:lnTo>
                  <a:pt x="372714" y="338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38"/>
          <p:cNvSpPr/>
          <p:nvPr/>
        </p:nvSpPr>
        <p:spPr>
          <a:xfrm>
            <a:off x="7603558" y="5083654"/>
            <a:ext cx="1237108" cy="702250"/>
          </a:xfrm>
          <a:custGeom>
            <a:avLst/>
            <a:gdLst/>
            <a:ahLst/>
            <a:cxnLst/>
            <a:rect l="0" t="0" r="0" b="0"/>
            <a:pathLst>
              <a:path w="1237108" h="702250">
                <a:moveTo>
                  <a:pt x="1134676" y="205578"/>
                </a:moveTo>
                <a:lnTo>
                  <a:pt x="1116050" y="198734"/>
                </a:lnTo>
                <a:lnTo>
                  <a:pt x="1107983" y="193647"/>
                </a:lnTo>
                <a:lnTo>
                  <a:pt x="1098683" y="190750"/>
                </a:lnTo>
                <a:lnTo>
                  <a:pt x="1093535" y="189977"/>
                </a:lnTo>
                <a:lnTo>
                  <a:pt x="1085277" y="186580"/>
                </a:lnTo>
                <a:lnTo>
                  <a:pt x="1046792" y="165501"/>
                </a:lnTo>
                <a:lnTo>
                  <a:pt x="1033813" y="156979"/>
                </a:lnTo>
                <a:lnTo>
                  <a:pt x="995211" y="140806"/>
                </a:lnTo>
                <a:lnTo>
                  <a:pt x="961606" y="132949"/>
                </a:lnTo>
                <a:lnTo>
                  <a:pt x="934508" y="121523"/>
                </a:lnTo>
                <a:lnTo>
                  <a:pt x="902627" y="104449"/>
                </a:lnTo>
                <a:lnTo>
                  <a:pt x="868812" y="91622"/>
                </a:lnTo>
                <a:lnTo>
                  <a:pt x="795340" y="66783"/>
                </a:lnTo>
                <a:lnTo>
                  <a:pt x="733274" y="48523"/>
                </a:lnTo>
                <a:lnTo>
                  <a:pt x="705133" y="42748"/>
                </a:lnTo>
                <a:lnTo>
                  <a:pt x="673258" y="37007"/>
                </a:lnTo>
                <a:lnTo>
                  <a:pt x="634846" y="29372"/>
                </a:lnTo>
                <a:lnTo>
                  <a:pt x="603992" y="25734"/>
                </a:lnTo>
                <a:lnTo>
                  <a:pt x="571143" y="20952"/>
                </a:lnTo>
                <a:lnTo>
                  <a:pt x="525910" y="24364"/>
                </a:lnTo>
                <a:lnTo>
                  <a:pt x="491703" y="27743"/>
                </a:lnTo>
                <a:lnTo>
                  <a:pt x="457439" y="34776"/>
                </a:lnTo>
                <a:lnTo>
                  <a:pt x="411727" y="45686"/>
                </a:lnTo>
                <a:lnTo>
                  <a:pt x="377439" y="54169"/>
                </a:lnTo>
                <a:lnTo>
                  <a:pt x="343149" y="67266"/>
                </a:lnTo>
                <a:lnTo>
                  <a:pt x="296477" y="88757"/>
                </a:lnTo>
                <a:lnTo>
                  <a:pt x="258200" y="105665"/>
                </a:lnTo>
                <a:lnTo>
                  <a:pt x="226962" y="123692"/>
                </a:lnTo>
                <a:lnTo>
                  <a:pt x="205150" y="138705"/>
                </a:lnTo>
                <a:lnTo>
                  <a:pt x="151269" y="177545"/>
                </a:lnTo>
                <a:lnTo>
                  <a:pt x="132774" y="192167"/>
                </a:lnTo>
                <a:lnTo>
                  <a:pt x="115029" y="211365"/>
                </a:lnTo>
                <a:lnTo>
                  <a:pt x="97617" y="230058"/>
                </a:lnTo>
                <a:lnTo>
                  <a:pt x="81307" y="247890"/>
                </a:lnTo>
                <a:lnTo>
                  <a:pt x="67707" y="265341"/>
                </a:lnTo>
                <a:lnTo>
                  <a:pt x="55314" y="282622"/>
                </a:lnTo>
                <a:lnTo>
                  <a:pt x="42502" y="302685"/>
                </a:lnTo>
                <a:lnTo>
                  <a:pt x="35085" y="316036"/>
                </a:lnTo>
                <a:lnTo>
                  <a:pt x="27283" y="330651"/>
                </a:lnTo>
                <a:lnTo>
                  <a:pt x="21130" y="343253"/>
                </a:lnTo>
                <a:lnTo>
                  <a:pt x="11752" y="364875"/>
                </a:lnTo>
                <a:lnTo>
                  <a:pt x="7917" y="376546"/>
                </a:lnTo>
                <a:lnTo>
                  <a:pt x="4409" y="389089"/>
                </a:lnTo>
                <a:lnTo>
                  <a:pt x="1117" y="402214"/>
                </a:lnTo>
                <a:lnTo>
                  <a:pt x="0" y="421877"/>
                </a:lnTo>
                <a:lnTo>
                  <a:pt x="3631" y="439823"/>
                </a:lnTo>
                <a:lnTo>
                  <a:pt x="7266" y="451277"/>
                </a:lnTo>
                <a:lnTo>
                  <a:pt x="11595" y="463674"/>
                </a:lnTo>
                <a:lnTo>
                  <a:pt x="18290" y="476702"/>
                </a:lnTo>
                <a:lnTo>
                  <a:pt x="26564" y="490150"/>
                </a:lnTo>
                <a:lnTo>
                  <a:pt x="35890" y="503878"/>
                </a:lnTo>
                <a:lnTo>
                  <a:pt x="45917" y="515887"/>
                </a:lnTo>
                <a:lnTo>
                  <a:pt x="67219" y="536850"/>
                </a:lnTo>
                <a:lnTo>
                  <a:pt x="86846" y="553153"/>
                </a:lnTo>
                <a:lnTo>
                  <a:pt x="116501" y="573041"/>
                </a:lnTo>
                <a:lnTo>
                  <a:pt x="174308" y="605929"/>
                </a:lnTo>
                <a:lnTo>
                  <a:pt x="203656" y="619415"/>
                </a:lnTo>
                <a:lnTo>
                  <a:pt x="239058" y="634901"/>
                </a:lnTo>
                <a:lnTo>
                  <a:pt x="260375" y="644991"/>
                </a:lnTo>
                <a:lnTo>
                  <a:pt x="298197" y="656026"/>
                </a:lnTo>
                <a:lnTo>
                  <a:pt x="322219" y="662318"/>
                </a:lnTo>
                <a:lnTo>
                  <a:pt x="428549" y="687263"/>
                </a:lnTo>
                <a:lnTo>
                  <a:pt x="447707" y="690532"/>
                </a:lnTo>
                <a:lnTo>
                  <a:pt x="470005" y="693663"/>
                </a:lnTo>
                <a:lnTo>
                  <a:pt x="494395" y="696703"/>
                </a:lnTo>
                <a:lnTo>
                  <a:pt x="531655" y="700081"/>
                </a:lnTo>
                <a:lnTo>
                  <a:pt x="561866" y="701582"/>
                </a:lnTo>
                <a:lnTo>
                  <a:pt x="591169" y="702249"/>
                </a:lnTo>
                <a:lnTo>
                  <a:pt x="620068" y="700006"/>
                </a:lnTo>
                <a:lnTo>
                  <a:pt x="647835" y="696786"/>
                </a:lnTo>
                <a:lnTo>
                  <a:pt x="672875" y="695356"/>
                </a:lnTo>
                <a:lnTo>
                  <a:pt x="690600" y="692116"/>
                </a:lnTo>
                <a:lnTo>
                  <a:pt x="711944" y="687099"/>
                </a:lnTo>
                <a:lnTo>
                  <a:pt x="756296" y="675810"/>
                </a:lnTo>
                <a:lnTo>
                  <a:pt x="791883" y="667618"/>
                </a:lnTo>
                <a:lnTo>
                  <a:pt x="823574" y="658261"/>
                </a:lnTo>
                <a:lnTo>
                  <a:pt x="853534" y="647753"/>
                </a:lnTo>
                <a:lnTo>
                  <a:pt x="882724" y="636733"/>
                </a:lnTo>
                <a:lnTo>
                  <a:pt x="921382" y="619819"/>
                </a:lnTo>
                <a:lnTo>
                  <a:pt x="956967" y="602742"/>
                </a:lnTo>
                <a:lnTo>
                  <a:pt x="991641" y="585617"/>
                </a:lnTo>
                <a:lnTo>
                  <a:pt x="1026043" y="563928"/>
                </a:lnTo>
                <a:lnTo>
                  <a:pt x="1048930" y="547725"/>
                </a:lnTo>
                <a:lnTo>
                  <a:pt x="1070849" y="530998"/>
                </a:lnTo>
                <a:lnTo>
                  <a:pt x="1090117" y="514039"/>
                </a:lnTo>
                <a:lnTo>
                  <a:pt x="1105665" y="496977"/>
                </a:lnTo>
                <a:lnTo>
                  <a:pt x="1121783" y="477012"/>
                </a:lnTo>
                <a:lnTo>
                  <a:pt x="1144821" y="449088"/>
                </a:lnTo>
                <a:lnTo>
                  <a:pt x="1156679" y="433641"/>
                </a:lnTo>
                <a:lnTo>
                  <a:pt x="1168395" y="417627"/>
                </a:lnTo>
                <a:lnTo>
                  <a:pt x="1180016" y="401237"/>
                </a:lnTo>
                <a:lnTo>
                  <a:pt x="1188715" y="387452"/>
                </a:lnTo>
                <a:lnTo>
                  <a:pt x="1195468" y="375405"/>
                </a:lnTo>
                <a:lnTo>
                  <a:pt x="1206462" y="354399"/>
                </a:lnTo>
                <a:lnTo>
                  <a:pt x="1217700" y="335538"/>
                </a:lnTo>
                <a:lnTo>
                  <a:pt x="1223962" y="317631"/>
                </a:lnTo>
                <a:lnTo>
                  <a:pt x="1227699" y="301099"/>
                </a:lnTo>
                <a:lnTo>
                  <a:pt x="1234206" y="280130"/>
                </a:lnTo>
                <a:lnTo>
                  <a:pt x="1236062" y="264430"/>
                </a:lnTo>
                <a:lnTo>
                  <a:pt x="1237107" y="244077"/>
                </a:lnTo>
                <a:lnTo>
                  <a:pt x="1234811" y="224276"/>
                </a:lnTo>
                <a:lnTo>
                  <a:pt x="1232866" y="212328"/>
                </a:lnTo>
                <a:lnTo>
                  <a:pt x="1228164" y="191433"/>
                </a:lnTo>
                <a:lnTo>
                  <a:pt x="1222900" y="173574"/>
                </a:lnTo>
                <a:lnTo>
                  <a:pt x="1211758" y="144047"/>
                </a:lnTo>
                <a:lnTo>
                  <a:pt x="1200385" y="110980"/>
                </a:lnTo>
                <a:lnTo>
                  <a:pt x="1192138" y="94002"/>
                </a:lnTo>
                <a:lnTo>
                  <a:pt x="1183075" y="77884"/>
                </a:lnTo>
                <a:lnTo>
                  <a:pt x="1171666" y="58099"/>
                </a:lnTo>
                <a:lnTo>
                  <a:pt x="1156642" y="40172"/>
                </a:lnTo>
                <a:lnTo>
                  <a:pt x="1145709" y="28559"/>
                </a:lnTo>
                <a:lnTo>
                  <a:pt x="1131960" y="19588"/>
                </a:lnTo>
                <a:lnTo>
                  <a:pt x="1099850" y="6068"/>
                </a:lnTo>
                <a:lnTo>
                  <a:pt x="1074510" y="1684"/>
                </a:lnTo>
                <a:lnTo>
                  <a:pt x="1040348" y="203"/>
                </a:lnTo>
                <a:lnTo>
                  <a:pt x="1023220" y="0"/>
                </a:lnTo>
                <a:lnTo>
                  <a:pt x="998464" y="4990"/>
                </a:lnTo>
                <a:lnTo>
                  <a:pt x="965094" y="15969"/>
                </a:lnTo>
                <a:lnTo>
                  <a:pt x="946082" y="25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39"/>
          <p:cNvSpPr/>
          <p:nvPr/>
        </p:nvSpPr>
        <p:spPr>
          <a:xfrm>
            <a:off x="4203593" y="2323262"/>
            <a:ext cx="394125" cy="308496"/>
          </a:xfrm>
          <a:custGeom>
            <a:avLst/>
            <a:gdLst/>
            <a:ahLst/>
            <a:cxnLst/>
            <a:rect l="0" t="0" r="0" b="0"/>
            <a:pathLst>
              <a:path w="394125" h="308496">
                <a:moveTo>
                  <a:pt x="205529" y="25602"/>
                </a:moveTo>
                <a:lnTo>
                  <a:pt x="191877" y="25602"/>
                </a:lnTo>
                <a:lnTo>
                  <a:pt x="186902" y="24650"/>
                </a:lnTo>
                <a:lnTo>
                  <a:pt x="174615" y="18817"/>
                </a:lnTo>
                <a:lnTo>
                  <a:pt x="173490" y="18222"/>
                </a:lnTo>
                <a:lnTo>
                  <a:pt x="173692" y="16872"/>
                </a:lnTo>
                <a:lnTo>
                  <a:pt x="176457" y="12832"/>
                </a:lnTo>
                <a:lnTo>
                  <a:pt x="178527" y="11374"/>
                </a:lnTo>
                <a:lnTo>
                  <a:pt x="185993" y="8369"/>
                </a:lnTo>
                <a:lnTo>
                  <a:pt x="194237" y="2822"/>
                </a:lnTo>
                <a:lnTo>
                  <a:pt x="199876" y="1191"/>
                </a:lnTo>
                <a:lnTo>
                  <a:pt x="205570" y="755"/>
                </a:lnTo>
                <a:lnTo>
                  <a:pt x="213176" y="465"/>
                </a:lnTo>
                <a:lnTo>
                  <a:pt x="239107" y="0"/>
                </a:lnTo>
                <a:lnTo>
                  <a:pt x="249345" y="2476"/>
                </a:lnTo>
                <a:lnTo>
                  <a:pt x="259293" y="6751"/>
                </a:lnTo>
                <a:lnTo>
                  <a:pt x="270248" y="14514"/>
                </a:lnTo>
                <a:lnTo>
                  <a:pt x="279527" y="22846"/>
                </a:lnTo>
                <a:lnTo>
                  <a:pt x="288308" y="31347"/>
                </a:lnTo>
                <a:lnTo>
                  <a:pt x="294073" y="37046"/>
                </a:lnTo>
                <a:lnTo>
                  <a:pt x="295991" y="40851"/>
                </a:lnTo>
                <a:lnTo>
                  <a:pt x="298121" y="50160"/>
                </a:lnTo>
                <a:lnTo>
                  <a:pt x="298690" y="56262"/>
                </a:lnTo>
                <a:lnTo>
                  <a:pt x="299069" y="63187"/>
                </a:lnTo>
                <a:lnTo>
                  <a:pt x="299490" y="77549"/>
                </a:lnTo>
                <a:lnTo>
                  <a:pt x="299677" y="90282"/>
                </a:lnTo>
                <a:lnTo>
                  <a:pt x="297822" y="98250"/>
                </a:lnTo>
                <a:lnTo>
                  <a:pt x="294680" y="107372"/>
                </a:lnTo>
                <a:lnTo>
                  <a:pt x="290681" y="117263"/>
                </a:lnTo>
                <a:lnTo>
                  <a:pt x="285157" y="127667"/>
                </a:lnTo>
                <a:lnTo>
                  <a:pt x="278617" y="138413"/>
                </a:lnTo>
                <a:lnTo>
                  <a:pt x="271399" y="149387"/>
                </a:lnTo>
                <a:lnTo>
                  <a:pt x="264683" y="158608"/>
                </a:lnTo>
                <a:lnTo>
                  <a:pt x="258300" y="166660"/>
                </a:lnTo>
                <a:lnTo>
                  <a:pt x="252139" y="173934"/>
                </a:lnTo>
                <a:lnTo>
                  <a:pt x="241365" y="184498"/>
                </a:lnTo>
                <a:lnTo>
                  <a:pt x="227515" y="197255"/>
                </a:lnTo>
                <a:lnTo>
                  <a:pt x="199108" y="222860"/>
                </a:lnTo>
                <a:lnTo>
                  <a:pt x="180133" y="240590"/>
                </a:lnTo>
                <a:lnTo>
                  <a:pt x="172406" y="247033"/>
                </a:lnTo>
                <a:lnTo>
                  <a:pt x="165350" y="252280"/>
                </a:lnTo>
                <a:lnTo>
                  <a:pt x="158740" y="256731"/>
                </a:lnTo>
                <a:lnTo>
                  <a:pt x="150524" y="261603"/>
                </a:lnTo>
                <a:lnTo>
                  <a:pt x="141236" y="266756"/>
                </a:lnTo>
                <a:lnTo>
                  <a:pt x="131235" y="272097"/>
                </a:lnTo>
                <a:lnTo>
                  <a:pt x="119805" y="276609"/>
                </a:lnTo>
                <a:lnTo>
                  <a:pt x="107422" y="280571"/>
                </a:lnTo>
                <a:lnTo>
                  <a:pt x="94404" y="284164"/>
                </a:lnTo>
                <a:lnTo>
                  <a:pt x="84773" y="286559"/>
                </a:lnTo>
                <a:lnTo>
                  <a:pt x="77400" y="288156"/>
                </a:lnTo>
                <a:lnTo>
                  <a:pt x="71532" y="289221"/>
                </a:lnTo>
                <a:lnTo>
                  <a:pt x="63810" y="289931"/>
                </a:lnTo>
                <a:lnTo>
                  <a:pt x="54852" y="290404"/>
                </a:lnTo>
                <a:lnTo>
                  <a:pt x="45070" y="290719"/>
                </a:lnTo>
                <a:lnTo>
                  <a:pt x="36644" y="289977"/>
                </a:lnTo>
                <a:lnTo>
                  <a:pt x="29122" y="288530"/>
                </a:lnTo>
                <a:lnTo>
                  <a:pt x="22202" y="286612"/>
                </a:lnTo>
                <a:lnTo>
                  <a:pt x="11973" y="281942"/>
                </a:lnTo>
                <a:lnTo>
                  <a:pt x="2196" y="275733"/>
                </a:lnTo>
                <a:lnTo>
                  <a:pt x="1394" y="274272"/>
                </a:lnTo>
                <a:lnTo>
                  <a:pt x="502" y="270107"/>
                </a:lnTo>
                <a:lnTo>
                  <a:pt x="106" y="262541"/>
                </a:lnTo>
                <a:lnTo>
                  <a:pt x="0" y="257857"/>
                </a:lnTo>
                <a:lnTo>
                  <a:pt x="882" y="253781"/>
                </a:lnTo>
                <a:lnTo>
                  <a:pt x="4402" y="246713"/>
                </a:lnTo>
                <a:lnTo>
                  <a:pt x="11740" y="237378"/>
                </a:lnTo>
                <a:lnTo>
                  <a:pt x="19946" y="228580"/>
                </a:lnTo>
                <a:lnTo>
                  <a:pt x="28115" y="222813"/>
                </a:lnTo>
                <a:lnTo>
                  <a:pt x="32961" y="219941"/>
                </a:lnTo>
                <a:lnTo>
                  <a:pt x="43424" y="216750"/>
                </a:lnTo>
                <a:lnTo>
                  <a:pt x="54425" y="215332"/>
                </a:lnTo>
                <a:lnTo>
                  <a:pt x="65665" y="214702"/>
                </a:lnTo>
                <a:lnTo>
                  <a:pt x="74186" y="213581"/>
                </a:lnTo>
                <a:lnTo>
                  <a:pt x="84630" y="211882"/>
                </a:lnTo>
                <a:lnTo>
                  <a:pt x="96354" y="209796"/>
                </a:lnTo>
                <a:lnTo>
                  <a:pt x="106076" y="209358"/>
                </a:lnTo>
                <a:lnTo>
                  <a:pt x="114462" y="210019"/>
                </a:lnTo>
                <a:lnTo>
                  <a:pt x="121958" y="211412"/>
                </a:lnTo>
                <a:lnTo>
                  <a:pt x="129812" y="213293"/>
                </a:lnTo>
                <a:lnTo>
                  <a:pt x="137907" y="215500"/>
                </a:lnTo>
                <a:lnTo>
                  <a:pt x="146160" y="217923"/>
                </a:lnTo>
                <a:lnTo>
                  <a:pt x="156424" y="220491"/>
                </a:lnTo>
                <a:lnTo>
                  <a:pt x="180530" y="225885"/>
                </a:lnTo>
                <a:lnTo>
                  <a:pt x="190768" y="229609"/>
                </a:lnTo>
                <a:lnTo>
                  <a:pt x="199498" y="233997"/>
                </a:lnTo>
                <a:lnTo>
                  <a:pt x="207224" y="238827"/>
                </a:lnTo>
                <a:lnTo>
                  <a:pt x="215231" y="243000"/>
                </a:lnTo>
                <a:lnTo>
                  <a:pt x="223427" y="246734"/>
                </a:lnTo>
                <a:lnTo>
                  <a:pt x="231748" y="250176"/>
                </a:lnTo>
                <a:lnTo>
                  <a:pt x="239201" y="253423"/>
                </a:lnTo>
                <a:lnTo>
                  <a:pt x="252562" y="259571"/>
                </a:lnTo>
                <a:lnTo>
                  <a:pt x="259745" y="262544"/>
                </a:lnTo>
                <a:lnTo>
                  <a:pt x="267390" y="265479"/>
                </a:lnTo>
                <a:lnTo>
                  <a:pt x="275345" y="268387"/>
                </a:lnTo>
                <a:lnTo>
                  <a:pt x="284458" y="272232"/>
                </a:lnTo>
                <a:lnTo>
                  <a:pt x="294343" y="276700"/>
                </a:lnTo>
                <a:lnTo>
                  <a:pt x="304743" y="281583"/>
                </a:lnTo>
                <a:lnTo>
                  <a:pt x="314534" y="285791"/>
                </a:lnTo>
                <a:lnTo>
                  <a:pt x="323919" y="289549"/>
                </a:lnTo>
                <a:lnTo>
                  <a:pt x="341967" y="296265"/>
                </a:lnTo>
                <a:lnTo>
                  <a:pt x="359513" y="302424"/>
                </a:lnTo>
                <a:lnTo>
                  <a:pt x="371757" y="305797"/>
                </a:lnTo>
                <a:lnTo>
                  <a:pt x="394124" y="308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0"/>
          <p:cNvSpPr/>
          <p:nvPr/>
        </p:nvSpPr>
        <p:spPr>
          <a:xfrm>
            <a:off x="4614862" y="2486025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0"/>
                </a:moveTo>
                <a:lnTo>
                  <a:pt x="9102" y="0"/>
                </a:lnTo>
                <a:lnTo>
                  <a:pt x="13688" y="952"/>
                </a:lnTo>
                <a:lnTo>
                  <a:pt x="18650" y="2539"/>
                </a:lnTo>
                <a:lnTo>
                  <a:pt x="23864" y="4551"/>
                </a:lnTo>
                <a:lnTo>
                  <a:pt x="31149" y="5891"/>
                </a:lnTo>
                <a:lnTo>
                  <a:pt x="39816" y="6785"/>
                </a:lnTo>
                <a:lnTo>
                  <a:pt x="49404" y="7380"/>
                </a:lnTo>
                <a:lnTo>
                  <a:pt x="65137" y="8043"/>
                </a:lnTo>
                <a:lnTo>
                  <a:pt x="79433" y="8337"/>
                </a:lnTo>
                <a:lnTo>
                  <a:pt x="95311" y="8467"/>
                </a:lnTo>
                <a:lnTo>
                  <a:pt x="105451" y="9455"/>
                </a:lnTo>
                <a:lnTo>
                  <a:pt x="116973" y="11065"/>
                </a:lnTo>
                <a:lnTo>
                  <a:pt x="129417" y="13092"/>
                </a:lnTo>
                <a:lnTo>
                  <a:pt x="139618" y="14443"/>
                </a:lnTo>
                <a:lnTo>
                  <a:pt x="148324" y="15343"/>
                </a:lnTo>
                <a:lnTo>
                  <a:pt x="156032" y="15944"/>
                </a:lnTo>
                <a:lnTo>
                  <a:pt x="163077" y="16344"/>
                </a:lnTo>
                <a:lnTo>
                  <a:pt x="175983" y="16789"/>
                </a:lnTo>
                <a:lnTo>
                  <a:pt x="183045" y="17860"/>
                </a:lnTo>
                <a:lnTo>
                  <a:pt x="190610" y="19527"/>
                </a:lnTo>
                <a:lnTo>
                  <a:pt x="198511" y="21590"/>
                </a:lnTo>
                <a:lnTo>
                  <a:pt x="204731" y="22966"/>
                </a:lnTo>
                <a:lnTo>
                  <a:pt x="209829" y="23883"/>
                </a:lnTo>
                <a:lnTo>
                  <a:pt x="214181" y="24494"/>
                </a:lnTo>
                <a:lnTo>
                  <a:pt x="220893" y="25854"/>
                </a:lnTo>
                <a:lnTo>
                  <a:pt x="25717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1"/>
          <p:cNvSpPr/>
          <p:nvPr/>
        </p:nvSpPr>
        <p:spPr>
          <a:xfrm>
            <a:off x="4701778" y="2383155"/>
            <a:ext cx="58818" cy="282893"/>
          </a:xfrm>
          <a:custGeom>
            <a:avLst/>
            <a:gdLst/>
            <a:ahLst/>
            <a:cxnLst/>
            <a:rect l="0" t="0" r="0" b="0"/>
            <a:pathLst>
              <a:path w="58818" h="282893">
                <a:moveTo>
                  <a:pt x="7381" y="0"/>
                </a:moveTo>
                <a:lnTo>
                  <a:pt x="2831" y="4551"/>
                </a:lnTo>
                <a:lnTo>
                  <a:pt x="1490" y="7796"/>
                </a:lnTo>
                <a:lnTo>
                  <a:pt x="0" y="16482"/>
                </a:lnTo>
                <a:lnTo>
                  <a:pt x="556" y="23370"/>
                </a:lnTo>
                <a:lnTo>
                  <a:pt x="1879" y="31772"/>
                </a:lnTo>
                <a:lnTo>
                  <a:pt x="3713" y="41184"/>
                </a:lnTo>
                <a:lnTo>
                  <a:pt x="5888" y="48411"/>
                </a:lnTo>
                <a:lnTo>
                  <a:pt x="8291" y="54181"/>
                </a:lnTo>
                <a:lnTo>
                  <a:pt x="10846" y="58981"/>
                </a:lnTo>
                <a:lnTo>
                  <a:pt x="12548" y="64085"/>
                </a:lnTo>
                <a:lnTo>
                  <a:pt x="13684" y="69393"/>
                </a:lnTo>
                <a:lnTo>
                  <a:pt x="14440" y="74837"/>
                </a:lnTo>
                <a:lnTo>
                  <a:pt x="14945" y="82276"/>
                </a:lnTo>
                <a:lnTo>
                  <a:pt x="15281" y="91046"/>
                </a:lnTo>
                <a:lnTo>
                  <a:pt x="15506" y="100702"/>
                </a:lnTo>
                <a:lnTo>
                  <a:pt x="16608" y="109997"/>
                </a:lnTo>
                <a:lnTo>
                  <a:pt x="18295" y="119051"/>
                </a:lnTo>
                <a:lnTo>
                  <a:pt x="20372" y="127945"/>
                </a:lnTo>
                <a:lnTo>
                  <a:pt x="22709" y="140541"/>
                </a:lnTo>
                <a:lnTo>
                  <a:pt x="27846" y="172318"/>
                </a:lnTo>
                <a:lnTo>
                  <a:pt x="29597" y="185363"/>
                </a:lnTo>
                <a:lnTo>
                  <a:pt x="30764" y="195965"/>
                </a:lnTo>
                <a:lnTo>
                  <a:pt x="31543" y="204938"/>
                </a:lnTo>
                <a:lnTo>
                  <a:pt x="33014" y="211873"/>
                </a:lnTo>
                <a:lnTo>
                  <a:pt x="34947" y="217449"/>
                </a:lnTo>
                <a:lnTo>
                  <a:pt x="37188" y="222118"/>
                </a:lnTo>
                <a:lnTo>
                  <a:pt x="38683" y="227136"/>
                </a:lnTo>
                <a:lnTo>
                  <a:pt x="39679" y="232386"/>
                </a:lnTo>
                <a:lnTo>
                  <a:pt x="40343" y="237791"/>
                </a:lnTo>
                <a:lnTo>
                  <a:pt x="41739" y="243300"/>
                </a:lnTo>
                <a:lnTo>
                  <a:pt x="43621" y="248877"/>
                </a:lnTo>
                <a:lnTo>
                  <a:pt x="45829" y="254501"/>
                </a:lnTo>
                <a:lnTo>
                  <a:pt x="47300" y="259202"/>
                </a:lnTo>
                <a:lnTo>
                  <a:pt x="48936" y="266966"/>
                </a:lnTo>
                <a:lnTo>
                  <a:pt x="50324" y="270370"/>
                </a:lnTo>
                <a:lnTo>
                  <a:pt x="52203" y="273591"/>
                </a:lnTo>
                <a:lnTo>
                  <a:pt x="5881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2"/>
          <p:cNvSpPr/>
          <p:nvPr/>
        </p:nvSpPr>
        <p:spPr>
          <a:xfrm>
            <a:off x="4932045" y="2383155"/>
            <a:ext cx="51435" cy="291466"/>
          </a:xfrm>
          <a:custGeom>
            <a:avLst/>
            <a:gdLst/>
            <a:ahLst/>
            <a:cxnLst/>
            <a:rect l="0" t="0" r="0" b="0"/>
            <a:pathLst>
              <a:path w="51435" h="291466">
                <a:moveTo>
                  <a:pt x="0" y="0"/>
                </a:moveTo>
                <a:lnTo>
                  <a:pt x="9101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2"/>
                </a:lnTo>
                <a:lnTo>
                  <a:pt x="16508" y="22400"/>
                </a:lnTo>
                <a:lnTo>
                  <a:pt x="18625" y="25410"/>
                </a:lnTo>
                <a:lnTo>
                  <a:pt x="20989" y="28370"/>
                </a:lnTo>
                <a:lnTo>
                  <a:pt x="22565" y="32248"/>
                </a:lnTo>
                <a:lnTo>
                  <a:pt x="23616" y="36739"/>
                </a:lnTo>
                <a:lnTo>
                  <a:pt x="24316" y="41637"/>
                </a:lnTo>
                <a:lnTo>
                  <a:pt x="24783" y="46808"/>
                </a:lnTo>
                <a:lnTo>
                  <a:pt x="25094" y="52160"/>
                </a:lnTo>
                <a:lnTo>
                  <a:pt x="25302" y="57634"/>
                </a:lnTo>
                <a:lnTo>
                  <a:pt x="26393" y="65092"/>
                </a:lnTo>
                <a:lnTo>
                  <a:pt x="28073" y="73875"/>
                </a:lnTo>
                <a:lnTo>
                  <a:pt x="30145" y="83539"/>
                </a:lnTo>
                <a:lnTo>
                  <a:pt x="31526" y="91888"/>
                </a:lnTo>
                <a:lnTo>
                  <a:pt x="32448" y="99358"/>
                </a:lnTo>
                <a:lnTo>
                  <a:pt x="33062" y="106244"/>
                </a:lnTo>
                <a:lnTo>
                  <a:pt x="34423" y="114644"/>
                </a:lnTo>
                <a:lnTo>
                  <a:pt x="36284" y="124054"/>
                </a:lnTo>
                <a:lnTo>
                  <a:pt x="38476" y="134138"/>
                </a:lnTo>
                <a:lnTo>
                  <a:pt x="39938" y="150385"/>
                </a:lnTo>
                <a:lnTo>
                  <a:pt x="40913" y="170742"/>
                </a:lnTo>
                <a:lnTo>
                  <a:pt x="42605" y="238702"/>
                </a:lnTo>
                <a:lnTo>
                  <a:pt x="42828" y="266360"/>
                </a:lnTo>
                <a:lnTo>
                  <a:pt x="43792" y="270918"/>
                </a:lnTo>
                <a:lnTo>
                  <a:pt x="45387" y="275862"/>
                </a:lnTo>
                <a:lnTo>
                  <a:pt x="51434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3"/>
          <p:cNvSpPr/>
          <p:nvPr/>
        </p:nvSpPr>
        <p:spPr>
          <a:xfrm>
            <a:off x="5017770" y="2417489"/>
            <a:ext cx="248603" cy="239944"/>
          </a:xfrm>
          <a:custGeom>
            <a:avLst/>
            <a:gdLst/>
            <a:ahLst/>
            <a:cxnLst/>
            <a:rect l="0" t="0" r="0" b="0"/>
            <a:pathLst>
              <a:path w="248603" h="239944">
                <a:moveTo>
                  <a:pt x="0" y="42818"/>
                </a:moveTo>
                <a:lnTo>
                  <a:pt x="4550" y="33717"/>
                </a:lnTo>
                <a:lnTo>
                  <a:pt x="9324" y="26708"/>
                </a:lnTo>
                <a:lnTo>
                  <a:pt x="14622" y="20418"/>
                </a:lnTo>
                <a:lnTo>
                  <a:pt x="20151" y="14448"/>
                </a:lnTo>
                <a:lnTo>
                  <a:pt x="28619" y="5731"/>
                </a:lnTo>
                <a:lnTo>
                  <a:pt x="31462" y="3806"/>
                </a:lnTo>
                <a:lnTo>
                  <a:pt x="37160" y="1667"/>
                </a:lnTo>
                <a:lnTo>
                  <a:pt x="40966" y="1096"/>
                </a:lnTo>
                <a:lnTo>
                  <a:pt x="45408" y="716"/>
                </a:lnTo>
                <a:lnTo>
                  <a:pt x="50274" y="463"/>
                </a:lnTo>
                <a:lnTo>
                  <a:pt x="63301" y="181"/>
                </a:lnTo>
                <a:lnTo>
                  <a:pt x="94948" y="0"/>
                </a:lnTo>
                <a:lnTo>
                  <a:pt x="101398" y="938"/>
                </a:lnTo>
                <a:lnTo>
                  <a:pt x="106651" y="2515"/>
                </a:lnTo>
                <a:lnTo>
                  <a:pt x="111106" y="4520"/>
                </a:lnTo>
                <a:lnTo>
                  <a:pt x="118595" y="9286"/>
                </a:lnTo>
                <a:lnTo>
                  <a:pt x="121926" y="11891"/>
                </a:lnTo>
                <a:lnTo>
                  <a:pt x="128166" y="14785"/>
                </a:lnTo>
                <a:lnTo>
                  <a:pt x="131164" y="15557"/>
                </a:lnTo>
                <a:lnTo>
                  <a:pt x="137035" y="18955"/>
                </a:lnTo>
                <a:lnTo>
                  <a:pt x="139934" y="21194"/>
                </a:lnTo>
                <a:lnTo>
                  <a:pt x="141866" y="24592"/>
                </a:lnTo>
                <a:lnTo>
                  <a:pt x="143155" y="28762"/>
                </a:lnTo>
                <a:lnTo>
                  <a:pt x="144014" y="33448"/>
                </a:lnTo>
                <a:lnTo>
                  <a:pt x="144586" y="37524"/>
                </a:lnTo>
                <a:lnTo>
                  <a:pt x="145223" y="44593"/>
                </a:lnTo>
                <a:lnTo>
                  <a:pt x="145392" y="49716"/>
                </a:lnTo>
                <a:lnTo>
                  <a:pt x="145581" y="63029"/>
                </a:lnTo>
                <a:lnTo>
                  <a:pt x="144679" y="68674"/>
                </a:lnTo>
                <a:lnTo>
                  <a:pt x="143125" y="73391"/>
                </a:lnTo>
                <a:lnTo>
                  <a:pt x="129236" y="101456"/>
                </a:lnTo>
                <a:lnTo>
                  <a:pt x="124257" y="109533"/>
                </a:lnTo>
                <a:lnTo>
                  <a:pt x="119033" y="116822"/>
                </a:lnTo>
                <a:lnTo>
                  <a:pt x="113645" y="123587"/>
                </a:lnTo>
                <a:lnTo>
                  <a:pt x="109101" y="130001"/>
                </a:lnTo>
                <a:lnTo>
                  <a:pt x="105119" y="136183"/>
                </a:lnTo>
                <a:lnTo>
                  <a:pt x="101512" y="142209"/>
                </a:lnTo>
                <a:lnTo>
                  <a:pt x="97201" y="147178"/>
                </a:lnTo>
                <a:lnTo>
                  <a:pt x="92423" y="151444"/>
                </a:lnTo>
                <a:lnTo>
                  <a:pt x="87333" y="155240"/>
                </a:lnTo>
                <a:lnTo>
                  <a:pt x="79177" y="163486"/>
                </a:lnTo>
                <a:lnTo>
                  <a:pt x="68977" y="174699"/>
                </a:lnTo>
                <a:lnTo>
                  <a:pt x="57414" y="187888"/>
                </a:lnTo>
                <a:lnTo>
                  <a:pt x="47801" y="197634"/>
                </a:lnTo>
                <a:lnTo>
                  <a:pt x="39487" y="205084"/>
                </a:lnTo>
                <a:lnTo>
                  <a:pt x="21558" y="219333"/>
                </a:lnTo>
                <a:lnTo>
                  <a:pt x="13901" y="226352"/>
                </a:lnTo>
                <a:lnTo>
                  <a:pt x="12125" y="228992"/>
                </a:lnTo>
                <a:lnTo>
                  <a:pt x="10151" y="234464"/>
                </a:lnTo>
                <a:lnTo>
                  <a:pt x="10578" y="236305"/>
                </a:lnTo>
                <a:lnTo>
                  <a:pt x="11814" y="237532"/>
                </a:lnTo>
                <a:lnTo>
                  <a:pt x="13591" y="238350"/>
                </a:lnTo>
                <a:lnTo>
                  <a:pt x="18105" y="239259"/>
                </a:lnTo>
                <a:lnTo>
                  <a:pt x="24239" y="239662"/>
                </a:lnTo>
                <a:lnTo>
                  <a:pt x="33315" y="239842"/>
                </a:lnTo>
                <a:lnTo>
                  <a:pt x="53686" y="239943"/>
                </a:lnTo>
                <a:lnTo>
                  <a:pt x="64365" y="239005"/>
                </a:lnTo>
                <a:lnTo>
                  <a:pt x="77200" y="237427"/>
                </a:lnTo>
                <a:lnTo>
                  <a:pt x="91472" y="235422"/>
                </a:lnTo>
                <a:lnTo>
                  <a:pt x="102891" y="234086"/>
                </a:lnTo>
                <a:lnTo>
                  <a:pt x="112409" y="233195"/>
                </a:lnTo>
                <a:lnTo>
                  <a:pt x="120659" y="232601"/>
                </a:lnTo>
                <a:lnTo>
                  <a:pt x="129017" y="231253"/>
                </a:lnTo>
                <a:lnTo>
                  <a:pt x="137446" y="229401"/>
                </a:lnTo>
                <a:lnTo>
                  <a:pt x="145923" y="227214"/>
                </a:lnTo>
                <a:lnTo>
                  <a:pt x="168042" y="222244"/>
                </a:lnTo>
                <a:lnTo>
                  <a:pt x="248602" y="2056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4"/>
          <p:cNvSpPr/>
          <p:nvPr/>
        </p:nvSpPr>
        <p:spPr>
          <a:xfrm>
            <a:off x="5343525" y="2479410"/>
            <a:ext cx="222885" cy="23761"/>
          </a:xfrm>
          <a:custGeom>
            <a:avLst/>
            <a:gdLst/>
            <a:ahLst/>
            <a:cxnLst/>
            <a:rect l="0" t="0" r="0" b="0"/>
            <a:pathLst>
              <a:path w="222885" h="23761">
                <a:moveTo>
                  <a:pt x="0" y="23760"/>
                </a:moveTo>
                <a:lnTo>
                  <a:pt x="13652" y="19209"/>
                </a:lnTo>
                <a:lnTo>
                  <a:pt x="19579" y="17868"/>
                </a:lnTo>
                <a:lnTo>
                  <a:pt x="25435" y="16974"/>
                </a:lnTo>
                <a:lnTo>
                  <a:pt x="31244" y="16379"/>
                </a:lnTo>
                <a:lnTo>
                  <a:pt x="36069" y="15029"/>
                </a:lnTo>
                <a:lnTo>
                  <a:pt x="40239" y="13177"/>
                </a:lnTo>
                <a:lnTo>
                  <a:pt x="43971" y="10989"/>
                </a:lnTo>
                <a:lnTo>
                  <a:pt x="49316" y="9531"/>
                </a:lnTo>
                <a:lnTo>
                  <a:pt x="55738" y="8559"/>
                </a:lnTo>
                <a:lnTo>
                  <a:pt x="62875" y="7911"/>
                </a:lnTo>
                <a:lnTo>
                  <a:pt x="179588" y="0"/>
                </a:lnTo>
                <a:lnTo>
                  <a:pt x="222884" y="6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45"/>
          <p:cNvSpPr/>
          <p:nvPr/>
        </p:nvSpPr>
        <p:spPr>
          <a:xfrm>
            <a:off x="5343525" y="2554605"/>
            <a:ext cx="240030" cy="34291"/>
          </a:xfrm>
          <a:custGeom>
            <a:avLst/>
            <a:gdLst/>
            <a:ahLst/>
            <a:cxnLst/>
            <a:rect l="0" t="0" r="0" b="0"/>
            <a:pathLst>
              <a:path w="240030" h="34291">
                <a:moveTo>
                  <a:pt x="0" y="34290"/>
                </a:moveTo>
                <a:lnTo>
                  <a:pt x="13652" y="25188"/>
                </a:lnTo>
                <a:lnTo>
                  <a:pt x="19579" y="22507"/>
                </a:lnTo>
                <a:lnTo>
                  <a:pt x="25435" y="20719"/>
                </a:lnTo>
                <a:lnTo>
                  <a:pt x="31244" y="19528"/>
                </a:lnTo>
                <a:lnTo>
                  <a:pt x="37974" y="17781"/>
                </a:lnTo>
                <a:lnTo>
                  <a:pt x="45318" y="15664"/>
                </a:lnTo>
                <a:lnTo>
                  <a:pt x="53072" y="13300"/>
                </a:lnTo>
                <a:lnTo>
                  <a:pt x="61099" y="11724"/>
                </a:lnTo>
                <a:lnTo>
                  <a:pt x="69307" y="10673"/>
                </a:lnTo>
                <a:lnTo>
                  <a:pt x="77637" y="9973"/>
                </a:lnTo>
                <a:lnTo>
                  <a:pt x="86048" y="8554"/>
                </a:lnTo>
                <a:lnTo>
                  <a:pt x="94513" y="6655"/>
                </a:lnTo>
                <a:lnTo>
                  <a:pt x="103013" y="4436"/>
                </a:lnTo>
                <a:lnTo>
                  <a:pt x="111538" y="2957"/>
                </a:lnTo>
                <a:lnTo>
                  <a:pt x="120078" y="1972"/>
                </a:lnTo>
                <a:lnTo>
                  <a:pt x="128630" y="1314"/>
                </a:lnTo>
                <a:lnTo>
                  <a:pt x="136235" y="876"/>
                </a:lnTo>
                <a:lnTo>
                  <a:pt x="149767" y="389"/>
                </a:lnTo>
                <a:lnTo>
                  <a:pt x="173975" y="77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46"/>
          <p:cNvSpPr/>
          <p:nvPr/>
        </p:nvSpPr>
        <p:spPr>
          <a:xfrm>
            <a:off x="5694997" y="2408872"/>
            <a:ext cx="77154" cy="186903"/>
          </a:xfrm>
          <a:custGeom>
            <a:avLst/>
            <a:gdLst/>
            <a:ahLst/>
            <a:cxnLst/>
            <a:rect l="0" t="0" r="0" b="0"/>
            <a:pathLst>
              <a:path w="77154" h="186903">
                <a:moveTo>
                  <a:pt x="0" y="0"/>
                </a:moveTo>
                <a:lnTo>
                  <a:pt x="0" y="82607"/>
                </a:lnTo>
                <a:lnTo>
                  <a:pt x="953" y="91266"/>
                </a:lnTo>
                <a:lnTo>
                  <a:pt x="2540" y="101802"/>
                </a:lnTo>
                <a:lnTo>
                  <a:pt x="4551" y="113588"/>
                </a:lnTo>
                <a:lnTo>
                  <a:pt x="5891" y="124303"/>
                </a:lnTo>
                <a:lnTo>
                  <a:pt x="6785" y="134303"/>
                </a:lnTo>
                <a:lnTo>
                  <a:pt x="7381" y="143828"/>
                </a:lnTo>
                <a:lnTo>
                  <a:pt x="8730" y="150178"/>
                </a:lnTo>
                <a:lnTo>
                  <a:pt x="10583" y="154411"/>
                </a:lnTo>
                <a:lnTo>
                  <a:pt x="12770" y="157233"/>
                </a:lnTo>
                <a:lnTo>
                  <a:pt x="15181" y="160067"/>
                </a:lnTo>
                <a:lnTo>
                  <a:pt x="17741" y="162909"/>
                </a:lnTo>
                <a:lnTo>
                  <a:pt x="23125" y="168607"/>
                </a:lnTo>
                <a:lnTo>
                  <a:pt x="37182" y="182882"/>
                </a:lnTo>
                <a:lnTo>
                  <a:pt x="40028" y="184786"/>
                </a:lnTo>
                <a:lnTo>
                  <a:pt x="42878" y="186056"/>
                </a:lnTo>
                <a:lnTo>
                  <a:pt x="45731" y="186902"/>
                </a:lnTo>
                <a:lnTo>
                  <a:pt x="49537" y="186514"/>
                </a:lnTo>
                <a:lnTo>
                  <a:pt x="53980" y="185303"/>
                </a:lnTo>
                <a:lnTo>
                  <a:pt x="64254" y="181587"/>
                </a:lnTo>
                <a:lnTo>
                  <a:pt x="7715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47"/>
          <p:cNvSpPr/>
          <p:nvPr/>
        </p:nvSpPr>
        <p:spPr>
          <a:xfrm>
            <a:off x="5840729" y="2400300"/>
            <a:ext cx="205742" cy="128479"/>
          </a:xfrm>
          <a:custGeom>
            <a:avLst/>
            <a:gdLst/>
            <a:ahLst/>
            <a:cxnLst/>
            <a:rect l="0" t="0" r="0" b="0"/>
            <a:pathLst>
              <a:path w="205742" h="128479">
                <a:moveTo>
                  <a:pt x="0" y="0"/>
                </a:moveTo>
                <a:lnTo>
                  <a:pt x="11932" y="35795"/>
                </a:lnTo>
                <a:lnTo>
                  <a:pt x="12717" y="42913"/>
                </a:lnTo>
                <a:lnTo>
                  <a:pt x="12288" y="49564"/>
                </a:lnTo>
                <a:lnTo>
                  <a:pt x="11050" y="55902"/>
                </a:lnTo>
                <a:lnTo>
                  <a:pt x="10224" y="62986"/>
                </a:lnTo>
                <a:lnTo>
                  <a:pt x="9674" y="70565"/>
                </a:lnTo>
                <a:lnTo>
                  <a:pt x="9062" y="84702"/>
                </a:lnTo>
                <a:lnTo>
                  <a:pt x="8718" y="98016"/>
                </a:lnTo>
                <a:lnTo>
                  <a:pt x="8579" y="118243"/>
                </a:lnTo>
                <a:lnTo>
                  <a:pt x="9529" y="118834"/>
                </a:lnTo>
                <a:lnTo>
                  <a:pt x="13126" y="119490"/>
                </a:lnTo>
                <a:lnTo>
                  <a:pt x="14465" y="120617"/>
                </a:lnTo>
                <a:lnTo>
                  <a:pt x="15359" y="122321"/>
                </a:lnTo>
                <a:lnTo>
                  <a:pt x="15954" y="124410"/>
                </a:lnTo>
                <a:lnTo>
                  <a:pt x="17304" y="125802"/>
                </a:lnTo>
                <a:lnTo>
                  <a:pt x="19156" y="126731"/>
                </a:lnTo>
                <a:lnTo>
                  <a:pt x="23754" y="127762"/>
                </a:lnTo>
                <a:lnTo>
                  <a:pt x="28973" y="128221"/>
                </a:lnTo>
                <a:lnTo>
                  <a:pt x="32650" y="128343"/>
                </a:lnTo>
                <a:lnTo>
                  <a:pt x="41816" y="128478"/>
                </a:lnTo>
                <a:lnTo>
                  <a:pt x="46928" y="127562"/>
                </a:lnTo>
                <a:lnTo>
                  <a:pt x="52241" y="125999"/>
                </a:lnTo>
                <a:lnTo>
                  <a:pt x="57688" y="124004"/>
                </a:lnTo>
                <a:lnTo>
                  <a:pt x="63223" y="122674"/>
                </a:lnTo>
                <a:lnTo>
                  <a:pt x="68819" y="121788"/>
                </a:lnTo>
                <a:lnTo>
                  <a:pt x="74455" y="121197"/>
                </a:lnTo>
                <a:lnTo>
                  <a:pt x="79164" y="120803"/>
                </a:lnTo>
                <a:lnTo>
                  <a:pt x="83257" y="120540"/>
                </a:lnTo>
                <a:lnTo>
                  <a:pt x="86937" y="120365"/>
                </a:lnTo>
                <a:lnTo>
                  <a:pt x="96106" y="120170"/>
                </a:lnTo>
                <a:lnTo>
                  <a:pt x="101219" y="120118"/>
                </a:lnTo>
                <a:lnTo>
                  <a:pt x="108436" y="119131"/>
                </a:lnTo>
                <a:lnTo>
                  <a:pt x="117059" y="117521"/>
                </a:lnTo>
                <a:lnTo>
                  <a:pt x="126617" y="115494"/>
                </a:lnTo>
                <a:lnTo>
                  <a:pt x="134894" y="114144"/>
                </a:lnTo>
                <a:lnTo>
                  <a:pt x="142317" y="113243"/>
                </a:lnTo>
                <a:lnTo>
                  <a:pt x="149170" y="112643"/>
                </a:lnTo>
                <a:lnTo>
                  <a:pt x="156597" y="111290"/>
                </a:lnTo>
                <a:lnTo>
                  <a:pt x="164406" y="109436"/>
                </a:lnTo>
                <a:lnTo>
                  <a:pt x="172469" y="107247"/>
                </a:lnTo>
                <a:lnTo>
                  <a:pt x="179750" y="104835"/>
                </a:lnTo>
                <a:lnTo>
                  <a:pt x="186508" y="102275"/>
                </a:lnTo>
                <a:lnTo>
                  <a:pt x="205741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48"/>
          <p:cNvSpPr/>
          <p:nvPr/>
        </p:nvSpPr>
        <p:spPr>
          <a:xfrm>
            <a:off x="5997418" y="2374582"/>
            <a:ext cx="40480" cy="257176"/>
          </a:xfrm>
          <a:custGeom>
            <a:avLst/>
            <a:gdLst/>
            <a:ahLst/>
            <a:cxnLst/>
            <a:rect l="0" t="0" r="0" b="0"/>
            <a:pathLst>
              <a:path w="40480" h="257176">
                <a:moveTo>
                  <a:pt x="14761" y="0"/>
                </a:moveTo>
                <a:lnTo>
                  <a:pt x="5660" y="9102"/>
                </a:lnTo>
                <a:lnTo>
                  <a:pt x="2978" y="12735"/>
                </a:lnTo>
                <a:lnTo>
                  <a:pt x="1191" y="16110"/>
                </a:lnTo>
                <a:lnTo>
                  <a:pt x="0" y="19313"/>
                </a:lnTo>
                <a:lnTo>
                  <a:pt x="158" y="22400"/>
                </a:lnTo>
                <a:lnTo>
                  <a:pt x="1216" y="25411"/>
                </a:lnTo>
                <a:lnTo>
                  <a:pt x="2874" y="28371"/>
                </a:lnTo>
                <a:lnTo>
                  <a:pt x="4931" y="36059"/>
                </a:lnTo>
                <a:lnTo>
                  <a:pt x="7255" y="46899"/>
                </a:lnTo>
                <a:lnTo>
                  <a:pt x="9757" y="59841"/>
                </a:lnTo>
                <a:lnTo>
                  <a:pt x="11426" y="70374"/>
                </a:lnTo>
                <a:lnTo>
                  <a:pt x="12538" y="79301"/>
                </a:lnTo>
                <a:lnTo>
                  <a:pt x="13279" y="87157"/>
                </a:lnTo>
                <a:lnTo>
                  <a:pt x="14725" y="96205"/>
                </a:lnTo>
                <a:lnTo>
                  <a:pt x="16642" y="106047"/>
                </a:lnTo>
                <a:lnTo>
                  <a:pt x="18873" y="116418"/>
                </a:lnTo>
                <a:lnTo>
                  <a:pt x="23892" y="143181"/>
                </a:lnTo>
                <a:lnTo>
                  <a:pt x="26563" y="158319"/>
                </a:lnTo>
                <a:lnTo>
                  <a:pt x="29297" y="170316"/>
                </a:lnTo>
                <a:lnTo>
                  <a:pt x="32072" y="180219"/>
                </a:lnTo>
                <a:lnTo>
                  <a:pt x="34874" y="188726"/>
                </a:lnTo>
                <a:lnTo>
                  <a:pt x="36743" y="195350"/>
                </a:lnTo>
                <a:lnTo>
                  <a:pt x="37988" y="200718"/>
                </a:lnTo>
                <a:lnTo>
                  <a:pt x="38818" y="205250"/>
                </a:lnTo>
                <a:lnTo>
                  <a:pt x="39372" y="210176"/>
                </a:lnTo>
                <a:lnTo>
                  <a:pt x="39741" y="215365"/>
                </a:lnTo>
                <a:lnTo>
                  <a:pt x="40151" y="225258"/>
                </a:lnTo>
                <a:lnTo>
                  <a:pt x="40260" y="229229"/>
                </a:lnTo>
                <a:lnTo>
                  <a:pt x="4047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49"/>
          <p:cNvSpPr/>
          <p:nvPr/>
        </p:nvSpPr>
        <p:spPr>
          <a:xfrm>
            <a:off x="5660707" y="2675937"/>
            <a:ext cx="505778" cy="20698"/>
          </a:xfrm>
          <a:custGeom>
            <a:avLst/>
            <a:gdLst/>
            <a:ahLst/>
            <a:cxnLst/>
            <a:rect l="0" t="0" r="0" b="0"/>
            <a:pathLst>
              <a:path w="505778" h="20698">
                <a:moveTo>
                  <a:pt x="0" y="7255"/>
                </a:moveTo>
                <a:lnTo>
                  <a:pt x="13652" y="11806"/>
                </a:lnTo>
                <a:lnTo>
                  <a:pt x="18627" y="13147"/>
                </a:lnTo>
                <a:lnTo>
                  <a:pt x="22895" y="14040"/>
                </a:lnTo>
                <a:lnTo>
                  <a:pt x="26694" y="14636"/>
                </a:lnTo>
                <a:lnTo>
                  <a:pt x="31131" y="15033"/>
                </a:lnTo>
                <a:lnTo>
                  <a:pt x="41141" y="15475"/>
                </a:lnTo>
                <a:lnTo>
                  <a:pt x="49335" y="16545"/>
                </a:lnTo>
                <a:lnTo>
                  <a:pt x="59560" y="18211"/>
                </a:lnTo>
                <a:lnTo>
                  <a:pt x="71139" y="20274"/>
                </a:lnTo>
                <a:lnTo>
                  <a:pt x="81716" y="20697"/>
                </a:lnTo>
                <a:lnTo>
                  <a:pt x="91625" y="20026"/>
                </a:lnTo>
                <a:lnTo>
                  <a:pt x="101088" y="18627"/>
                </a:lnTo>
                <a:lnTo>
                  <a:pt x="139543" y="14532"/>
                </a:lnTo>
                <a:lnTo>
                  <a:pt x="164466" y="12106"/>
                </a:lnTo>
                <a:lnTo>
                  <a:pt x="188702" y="10489"/>
                </a:lnTo>
                <a:lnTo>
                  <a:pt x="212479" y="9411"/>
                </a:lnTo>
                <a:lnTo>
                  <a:pt x="235950" y="8692"/>
                </a:lnTo>
                <a:lnTo>
                  <a:pt x="413348" y="0"/>
                </a:lnTo>
                <a:lnTo>
                  <a:pt x="428918" y="513"/>
                </a:lnTo>
                <a:lnTo>
                  <a:pt x="444061" y="1808"/>
                </a:lnTo>
                <a:lnTo>
                  <a:pt x="469775" y="4834"/>
                </a:lnTo>
                <a:lnTo>
                  <a:pt x="477966" y="5641"/>
                </a:lnTo>
                <a:lnTo>
                  <a:pt x="484379" y="6179"/>
                </a:lnTo>
                <a:lnTo>
                  <a:pt x="494045" y="6777"/>
                </a:lnTo>
                <a:lnTo>
                  <a:pt x="505777" y="72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0"/>
          <p:cNvSpPr/>
          <p:nvPr/>
        </p:nvSpPr>
        <p:spPr>
          <a:xfrm>
            <a:off x="5808174" y="2737010"/>
            <a:ext cx="289731" cy="185996"/>
          </a:xfrm>
          <a:custGeom>
            <a:avLst/>
            <a:gdLst/>
            <a:ahLst/>
            <a:cxnLst/>
            <a:rect l="0" t="0" r="0" b="0"/>
            <a:pathLst>
              <a:path w="289731" h="185996">
                <a:moveTo>
                  <a:pt x="101135" y="14762"/>
                </a:moveTo>
                <a:lnTo>
                  <a:pt x="101135" y="5661"/>
                </a:lnTo>
                <a:lnTo>
                  <a:pt x="102088" y="2979"/>
                </a:lnTo>
                <a:lnTo>
                  <a:pt x="103676" y="1192"/>
                </a:lnTo>
                <a:lnTo>
                  <a:pt x="105687" y="0"/>
                </a:lnTo>
                <a:lnTo>
                  <a:pt x="110837" y="158"/>
                </a:lnTo>
                <a:lnTo>
                  <a:pt x="118080" y="1216"/>
                </a:lnTo>
                <a:lnTo>
                  <a:pt x="126719" y="2874"/>
                </a:lnTo>
                <a:lnTo>
                  <a:pt x="136289" y="3979"/>
                </a:lnTo>
                <a:lnTo>
                  <a:pt x="146479" y="4716"/>
                </a:lnTo>
                <a:lnTo>
                  <a:pt x="157082" y="5207"/>
                </a:lnTo>
                <a:lnTo>
                  <a:pt x="166055" y="6487"/>
                </a:lnTo>
                <a:lnTo>
                  <a:pt x="173943" y="8293"/>
                </a:lnTo>
                <a:lnTo>
                  <a:pt x="181106" y="10449"/>
                </a:lnTo>
                <a:lnTo>
                  <a:pt x="187787" y="12839"/>
                </a:lnTo>
                <a:lnTo>
                  <a:pt x="194146" y="15385"/>
                </a:lnTo>
                <a:lnTo>
                  <a:pt x="200289" y="18035"/>
                </a:lnTo>
                <a:lnTo>
                  <a:pt x="205338" y="20754"/>
                </a:lnTo>
                <a:lnTo>
                  <a:pt x="213488" y="26315"/>
                </a:lnTo>
                <a:lnTo>
                  <a:pt x="220285" y="31962"/>
                </a:lnTo>
                <a:lnTo>
                  <a:pt x="223431" y="34801"/>
                </a:lnTo>
                <a:lnTo>
                  <a:pt x="225528" y="37646"/>
                </a:lnTo>
                <a:lnTo>
                  <a:pt x="227859" y="43348"/>
                </a:lnTo>
                <a:lnTo>
                  <a:pt x="228895" y="49057"/>
                </a:lnTo>
                <a:lnTo>
                  <a:pt x="229171" y="51913"/>
                </a:lnTo>
                <a:lnTo>
                  <a:pt x="228402" y="56674"/>
                </a:lnTo>
                <a:lnTo>
                  <a:pt x="226937" y="62706"/>
                </a:lnTo>
                <a:lnTo>
                  <a:pt x="225009" y="69585"/>
                </a:lnTo>
                <a:lnTo>
                  <a:pt x="222770" y="76076"/>
                </a:lnTo>
                <a:lnTo>
                  <a:pt x="220325" y="82308"/>
                </a:lnTo>
                <a:lnTo>
                  <a:pt x="217743" y="88368"/>
                </a:lnTo>
                <a:lnTo>
                  <a:pt x="214116" y="93360"/>
                </a:lnTo>
                <a:lnTo>
                  <a:pt x="209793" y="97641"/>
                </a:lnTo>
                <a:lnTo>
                  <a:pt x="205007" y="101447"/>
                </a:lnTo>
                <a:lnTo>
                  <a:pt x="199911" y="104937"/>
                </a:lnTo>
                <a:lnTo>
                  <a:pt x="194608" y="108216"/>
                </a:lnTo>
                <a:lnTo>
                  <a:pt x="189168" y="111355"/>
                </a:lnTo>
                <a:lnTo>
                  <a:pt x="178874" y="118210"/>
                </a:lnTo>
                <a:lnTo>
                  <a:pt x="149656" y="138526"/>
                </a:lnTo>
                <a:lnTo>
                  <a:pt x="134435" y="147754"/>
                </a:lnTo>
                <a:lnTo>
                  <a:pt x="119525" y="155811"/>
                </a:lnTo>
                <a:lnTo>
                  <a:pt x="104823" y="163087"/>
                </a:lnTo>
                <a:lnTo>
                  <a:pt x="92164" y="168890"/>
                </a:lnTo>
                <a:lnTo>
                  <a:pt x="80867" y="173712"/>
                </a:lnTo>
                <a:lnTo>
                  <a:pt x="70478" y="177879"/>
                </a:lnTo>
                <a:lnTo>
                  <a:pt x="62600" y="180656"/>
                </a:lnTo>
                <a:lnTo>
                  <a:pt x="56395" y="182508"/>
                </a:lnTo>
                <a:lnTo>
                  <a:pt x="51306" y="183743"/>
                </a:lnTo>
                <a:lnTo>
                  <a:pt x="46008" y="184566"/>
                </a:lnTo>
                <a:lnTo>
                  <a:pt x="40572" y="185115"/>
                </a:lnTo>
                <a:lnTo>
                  <a:pt x="30404" y="185724"/>
                </a:lnTo>
                <a:lnTo>
                  <a:pt x="22709" y="185995"/>
                </a:lnTo>
                <a:lnTo>
                  <a:pt x="19324" y="185115"/>
                </a:lnTo>
                <a:lnTo>
                  <a:pt x="13022" y="181597"/>
                </a:lnTo>
                <a:lnTo>
                  <a:pt x="7047" y="176858"/>
                </a:lnTo>
                <a:lnTo>
                  <a:pt x="4119" y="174261"/>
                </a:lnTo>
                <a:lnTo>
                  <a:pt x="2168" y="170625"/>
                </a:lnTo>
                <a:lnTo>
                  <a:pt x="867" y="166296"/>
                </a:lnTo>
                <a:lnTo>
                  <a:pt x="0" y="161504"/>
                </a:lnTo>
                <a:lnTo>
                  <a:pt x="374" y="158310"/>
                </a:lnTo>
                <a:lnTo>
                  <a:pt x="1576" y="156181"/>
                </a:lnTo>
                <a:lnTo>
                  <a:pt x="6405" y="152862"/>
                </a:lnTo>
                <a:lnTo>
                  <a:pt x="14900" y="148213"/>
                </a:lnTo>
                <a:lnTo>
                  <a:pt x="22691" y="146591"/>
                </a:lnTo>
                <a:lnTo>
                  <a:pt x="32647" y="145511"/>
                </a:lnTo>
                <a:lnTo>
                  <a:pt x="44046" y="144791"/>
                </a:lnTo>
                <a:lnTo>
                  <a:pt x="79572" y="143990"/>
                </a:lnTo>
                <a:lnTo>
                  <a:pt x="101048" y="143776"/>
                </a:lnTo>
                <a:lnTo>
                  <a:pt x="119175" y="144587"/>
                </a:lnTo>
                <a:lnTo>
                  <a:pt x="135069" y="146079"/>
                </a:lnTo>
                <a:lnTo>
                  <a:pt x="160032" y="149325"/>
                </a:lnTo>
                <a:lnTo>
                  <a:pt x="168022" y="150191"/>
                </a:lnTo>
                <a:lnTo>
                  <a:pt x="174302" y="150768"/>
                </a:lnTo>
                <a:lnTo>
                  <a:pt x="183251" y="152105"/>
                </a:lnTo>
                <a:lnTo>
                  <a:pt x="205894" y="156131"/>
                </a:lnTo>
                <a:lnTo>
                  <a:pt x="216694" y="158538"/>
                </a:lnTo>
                <a:lnTo>
                  <a:pt x="226752" y="161095"/>
                </a:lnTo>
                <a:lnTo>
                  <a:pt x="236315" y="163752"/>
                </a:lnTo>
                <a:lnTo>
                  <a:pt x="243643" y="165524"/>
                </a:lnTo>
                <a:lnTo>
                  <a:pt x="249481" y="166705"/>
                </a:lnTo>
                <a:lnTo>
                  <a:pt x="254324" y="167492"/>
                </a:lnTo>
                <a:lnTo>
                  <a:pt x="259459" y="168970"/>
                </a:lnTo>
                <a:lnTo>
                  <a:pt x="264787" y="170907"/>
                </a:lnTo>
                <a:lnTo>
                  <a:pt x="270244" y="173151"/>
                </a:lnTo>
                <a:lnTo>
                  <a:pt x="278847" y="175645"/>
                </a:lnTo>
                <a:lnTo>
                  <a:pt x="289730" y="177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1"/>
          <p:cNvSpPr/>
          <p:nvPr/>
        </p:nvSpPr>
        <p:spPr>
          <a:xfrm>
            <a:off x="6337934" y="2640330"/>
            <a:ext cx="222886" cy="8468"/>
          </a:xfrm>
          <a:custGeom>
            <a:avLst/>
            <a:gdLst/>
            <a:ahLst/>
            <a:cxnLst/>
            <a:rect l="0" t="0" r="0" b="0"/>
            <a:pathLst>
              <a:path w="222886" h="8468">
                <a:moveTo>
                  <a:pt x="0" y="0"/>
                </a:moveTo>
                <a:lnTo>
                  <a:pt x="13653" y="4551"/>
                </a:lnTo>
                <a:lnTo>
                  <a:pt x="18627" y="5891"/>
                </a:lnTo>
                <a:lnTo>
                  <a:pt x="22896" y="6785"/>
                </a:lnTo>
                <a:lnTo>
                  <a:pt x="26694" y="7380"/>
                </a:lnTo>
                <a:lnTo>
                  <a:pt x="31131" y="7778"/>
                </a:lnTo>
                <a:lnTo>
                  <a:pt x="35995" y="8043"/>
                </a:lnTo>
                <a:lnTo>
                  <a:pt x="46478" y="8337"/>
                </a:lnTo>
                <a:lnTo>
                  <a:pt x="57487" y="8467"/>
                </a:lnTo>
                <a:lnTo>
                  <a:pt x="64043" y="7550"/>
                </a:lnTo>
                <a:lnTo>
                  <a:pt x="71270" y="5985"/>
                </a:lnTo>
                <a:lnTo>
                  <a:pt x="78946" y="3990"/>
                </a:lnTo>
                <a:lnTo>
                  <a:pt x="85968" y="2660"/>
                </a:lnTo>
                <a:lnTo>
                  <a:pt x="92555" y="1773"/>
                </a:lnTo>
                <a:lnTo>
                  <a:pt x="98851" y="1182"/>
                </a:lnTo>
                <a:lnTo>
                  <a:pt x="104954" y="788"/>
                </a:lnTo>
                <a:lnTo>
                  <a:pt x="110927" y="525"/>
                </a:lnTo>
                <a:lnTo>
                  <a:pt x="123596" y="23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2"/>
          <p:cNvSpPr/>
          <p:nvPr/>
        </p:nvSpPr>
        <p:spPr>
          <a:xfrm>
            <a:off x="6303645" y="2734627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17145"/>
                </a:moveTo>
                <a:lnTo>
                  <a:pt x="26693" y="17145"/>
                </a:lnTo>
                <a:lnTo>
                  <a:pt x="35893" y="16193"/>
                </a:lnTo>
                <a:lnTo>
                  <a:pt x="84506" y="10301"/>
                </a:lnTo>
                <a:lnTo>
                  <a:pt x="155002" y="3476"/>
                </a:lnTo>
                <a:lnTo>
                  <a:pt x="181920" y="1545"/>
                </a:lnTo>
                <a:lnTo>
                  <a:pt x="223093" y="68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3"/>
          <p:cNvSpPr/>
          <p:nvPr/>
        </p:nvSpPr>
        <p:spPr>
          <a:xfrm>
            <a:off x="6672262" y="2443172"/>
            <a:ext cx="238679" cy="342891"/>
          </a:xfrm>
          <a:custGeom>
            <a:avLst/>
            <a:gdLst/>
            <a:ahLst/>
            <a:cxnLst/>
            <a:rect l="0" t="0" r="0" b="0"/>
            <a:pathLst>
              <a:path w="238679" h="342891">
                <a:moveTo>
                  <a:pt x="0" y="68570"/>
                </a:moveTo>
                <a:lnTo>
                  <a:pt x="0" y="59469"/>
                </a:lnTo>
                <a:lnTo>
                  <a:pt x="953" y="55835"/>
                </a:lnTo>
                <a:lnTo>
                  <a:pt x="4551" y="49257"/>
                </a:lnTo>
                <a:lnTo>
                  <a:pt x="11865" y="43159"/>
                </a:lnTo>
                <a:lnTo>
                  <a:pt x="16483" y="40200"/>
                </a:lnTo>
                <a:lnTo>
                  <a:pt x="21466" y="37274"/>
                </a:lnTo>
                <a:lnTo>
                  <a:pt x="26693" y="34371"/>
                </a:lnTo>
                <a:lnTo>
                  <a:pt x="32083" y="31483"/>
                </a:lnTo>
                <a:lnTo>
                  <a:pt x="37581" y="29558"/>
                </a:lnTo>
                <a:lnTo>
                  <a:pt x="43152" y="28275"/>
                </a:lnTo>
                <a:lnTo>
                  <a:pt x="48770" y="27419"/>
                </a:lnTo>
                <a:lnTo>
                  <a:pt x="55374" y="25896"/>
                </a:lnTo>
                <a:lnTo>
                  <a:pt x="62633" y="23928"/>
                </a:lnTo>
                <a:lnTo>
                  <a:pt x="70331" y="21664"/>
                </a:lnTo>
                <a:lnTo>
                  <a:pt x="77367" y="19202"/>
                </a:lnTo>
                <a:lnTo>
                  <a:pt x="83963" y="16608"/>
                </a:lnTo>
                <a:lnTo>
                  <a:pt x="90266" y="13926"/>
                </a:lnTo>
                <a:lnTo>
                  <a:pt x="97324" y="12138"/>
                </a:lnTo>
                <a:lnTo>
                  <a:pt x="104888" y="10946"/>
                </a:lnTo>
                <a:lnTo>
                  <a:pt x="112788" y="10152"/>
                </a:lnTo>
                <a:lnTo>
                  <a:pt x="119959" y="8670"/>
                </a:lnTo>
                <a:lnTo>
                  <a:pt x="126645" y="6729"/>
                </a:lnTo>
                <a:lnTo>
                  <a:pt x="133007" y="4483"/>
                </a:lnTo>
                <a:lnTo>
                  <a:pt x="140107" y="2985"/>
                </a:lnTo>
                <a:lnTo>
                  <a:pt x="147697" y="1987"/>
                </a:lnTo>
                <a:lnTo>
                  <a:pt x="161846" y="877"/>
                </a:lnTo>
                <a:lnTo>
                  <a:pt x="171309" y="385"/>
                </a:lnTo>
                <a:lnTo>
                  <a:pt x="181230" y="165"/>
                </a:lnTo>
                <a:lnTo>
                  <a:pt x="215547" y="0"/>
                </a:lnTo>
                <a:lnTo>
                  <a:pt x="218946" y="949"/>
                </a:lnTo>
                <a:lnTo>
                  <a:pt x="225262" y="4544"/>
                </a:lnTo>
                <a:lnTo>
                  <a:pt x="227327" y="6836"/>
                </a:lnTo>
                <a:lnTo>
                  <a:pt x="228704" y="9317"/>
                </a:lnTo>
                <a:lnTo>
                  <a:pt x="229622" y="11923"/>
                </a:lnTo>
                <a:lnTo>
                  <a:pt x="233182" y="17359"/>
                </a:lnTo>
                <a:lnTo>
                  <a:pt x="235465" y="20141"/>
                </a:lnTo>
                <a:lnTo>
                  <a:pt x="236986" y="23902"/>
                </a:lnTo>
                <a:lnTo>
                  <a:pt x="238678" y="33160"/>
                </a:lnTo>
                <a:lnTo>
                  <a:pt x="238175" y="40201"/>
                </a:lnTo>
                <a:lnTo>
                  <a:pt x="236889" y="48705"/>
                </a:lnTo>
                <a:lnTo>
                  <a:pt x="219843" y="135137"/>
                </a:lnTo>
                <a:lnTo>
                  <a:pt x="218000" y="146286"/>
                </a:lnTo>
                <a:lnTo>
                  <a:pt x="216770" y="155623"/>
                </a:lnTo>
                <a:lnTo>
                  <a:pt x="215952" y="163753"/>
                </a:lnTo>
                <a:lnTo>
                  <a:pt x="214453" y="172030"/>
                </a:lnTo>
                <a:lnTo>
                  <a:pt x="212501" y="180406"/>
                </a:lnTo>
                <a:lnTo>
                  <a:pt x="210248" y="188847"/>
                </a:lnTo>
                <a:lnTo>
                  <a:pt x="207793" y="196380"/>
                </a:lnTo>
                <a:lnTo>
                  <a:pt x="205203" y="203307"/>
                </a:lnTo>
                <a:lnTo>
                  <a:pt x="202525" y="209830"/>
                </a:lnTo>
                <a:lnTo>
                  <a:pt x="200739" y="216083"/>
                </a:lnTo>
                <a:lnTo>
                  <a:pt x="199549" y="222157"/>
                </a:lnTo>
                <a:lnTo>
                  <a:pt x="198755" y="228111"/>
                </a:lnTo>
                <a:lnTo>
                  <a:pt x="197273" y="235891"/>
                </a:lnTo>
                <a:lnTo>
                  <a:pt x="193087" y="254695"/>
                </a:lnTo>
                <a:lnTo>
                  <a:pt x="192543" y="264091"/>
                </a:lnTo>
                <a:lnTo>
                  <a:pt x="193132" y="273212"/>
                </a:lnTo>
                <a:lnTo>
                  <a:pt x="194477" y="282150"/>
                </a:lnTo>
                <a:lnTo>
                  <a:pt x="198512" y="304782"/>
                </a:lnTo>
                <a:lnTo>
                  <a:pt x="205740" y="34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54"/>
          <p:cNvSpPr/>
          <p:nvPr/>
        </p:nvSpPr>
        <p:spPr>
          <a:xfrm>
            <a:off x="6672262" y="2657589"/>
            <a:ext cx="402908" cy="25604"/>
          </a:xfrm>
          <a:custGeom>
            <a:avLst/>
            <a:gdLst/>
            <a:ahLst/>
            <a:cxnLst/>
            <a:rect l="0" t="0" r="0" b="0"/>
            <a:pathLst>
              <a:path w="402908" h="25604">
                <a:moveTo>
                  <a:pt x="0" y="25603"/>
                </a:moveTo>
                <a:lnTo>
                  <a:pt x="9102" y="21052"/>
                </a:lnTo>
                <a:lnTo>
                  <a:pt x="13688" y="19712"/>
                </a:lnTo>
                <a:lnTo>
                  <a:pt x="18650" y="18818"/>
                </a:lnTo>
                <a:lnTo>
                  <a:pt x="23864" y="18222"/>
                </a:lnTo>
                <a:lnTo>
                  <a:pt x="29244" y="16872"/>
                </a:lnTo>
                <a:lnTo>
                  <a:pt x="34737" y="15020"/>
                </a:lnTo>
                <a:lnTo>
                  <a:pt x="40302" y="12833"/>
                </a:lnTo>
                <a:lnTo>
                  <a:pt x="50681" y="11375"/>
                </a:lnTo>
                <a:lnTo>
                  <a:pt x="64267" y="10402"/>
                </a:lnTo>
                <a:lnTo>
                  <a:pt x="79993" y="9754"/>
                </a:lnTo>
                <a:lnTo>
                  <a:pt x="94286" y="8370"/>
                </a:lnTo>
                <a:lnTo>
                  <a:pt x="107624" y="6494"/>
                </a:lnTo>
                <a:lnTo>
                  <a:pt x="120328" y="4291"/>
                </a:lnTo>
                <a:lnTo>
                  <a:pt x="131653" y="2823"/>
                </a:lnTo>
                <a:lnTo>
                  <a:pt x="142062" y="1844"/>
                </a:lnTo>
                <a:lnTo>
                  <a:pt x="151857" y="1191"/>
                </a:lnTo>
                <a:lnTo>
                  <a:pt x="185602" y="466"/>
                </a:lnTo>
                <a:lnTo>
                  <a:pt x="277116" y="0"/>
                </a:lnTo>
                <a:lnTo>
                  <a:pt x="296186" y="915"/>
                </a:lnTo>
                <a:lnTo>
                  <a:pt x="311758" y="2477"/>
                </a:lnTo>
                <a:lnTo>
                  <a:pt x="402907" y="17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55"/>
          <p:cNvSpPr/>
          <p:nvPr/>
        </p:nvSpPr>
        <p:spPr>
          <a:xfrm>
            <a:off x="6080759" y="3069320"/>
            <a:ext cx="246679" cy="316666"/>
          </a:xfrm>
          <a:custGeom>
            <a:avLst/>
            <a:gdLst/>
            <a:ahLst/>
            <a:cxnLst/>
            <a:rect l="0" t="0" r="0" b="0"/>
            <a:pathLst>
              <a:path w="246679" h="316666">
                <a:moveTo>
                  <a:pt x="222886" y="33925"/>
                </a:moveTo>
                <a:lnTo>
                  <a:pt x="213784" y="29374"/>
                </a:lnTo>
                <a:lnTo>
                  <a:pt x="209198" y="28033"/>
                </a:lnTo>
                <a:lnTo>
                  <a:pt x="204235" y="27139"/>
                </a:lnTo>
                <a:lnTo>
                  <a:pt x="199022" y="26544"/>
                </a:lnTo>
                <a:lnTo>
                  <a:pt x="193642" y="26147"/>
                </a:lnTo>
                <a:lnTo>
                  <a:pt x="188150" y="25881"/>
                </a:lnTo>
                <a:lnTo>
                  <a:pt x="182583" y="25705"/>
                </a:lnTo>
                <a:lnTo>
                  <a:pt x="174110" y="24635"/>
                </a:lnTo>
                <a:lnTo>
                  <a:pt x="163698" y="22969"/>
                </a:lnTo>
                <a:lnTo>
                  <a:pt x="151995" y="20906"/>
                </a:lnTo>
                <a:lnTo>
                  <a:pt x="141335" y="18578"/>
                </a:lnTo>
                <a:lnTo>
                  <a:pt x="131371" y="16074"/>
                </a:lnTo>
                <a:lnTo>
                  <a:pt x="121871" y="13451"/>
                </a:lnTo>
                <a:lnTo>
                  <a:pt x="113633" y="11703"/>
                </a:lnTo>
                <a:lnTo>
                  <a:pt x="106235" y="10538"/>
                </a:lnTo>
                <a:lnTo>
                  <a:pt x="99399" y="9761"/>
                </a:lnTo>
                <a:lnTo>
                  <a:pt x="93888" y="9243"/>
                </a:lnTo>
                <a:lnTo>
                  <a:pt x="89262" y="8898"/>
                </a:lnTo>
                <a:lnTo>
                  <a:pt x="85226" y="8667"/>
                </a:lnTo>
                <a:lnTo>
                  <a:pt x="78725" y="7562"/>
                </a:lnTo>
                <a:lnTo>
                  <a:pt x="70581" y="5872"/>
                </a:lnTo>
                <a:lnTo>
                  <a:pt x="61342" y="3793"/>
                </a:lnTo>
                <a:lnTo>
                  <a:pt x="54230" y="2407"/>
                </a:lnTo>
                <a:lnTo>
                  <a:pt x="48536" y="1483"/>
                </a:lnTo>
                <a:lnTo>
                  <a:pt x="37104" y="0"/>
                </a:lnTo>
                <a:lnTo>
                  <a:pt x="36166" y="830"/>
                </a:lnTo>
                <a:lnTo>
                  <a:pt x="35541" y="2337"/>
                </a:lnTo>
                <a:lnTo>
                  <a:pt x="35125" y="4294"/>
                </a:lnTo>
                <a:lnTo>
                  <a:pt x="34846" y="10361"/>
                </a:lnTo>
                <a:lnTo>
                  <a:pt x="34400" y="46697"/>
                </a:lnTo>
                <a:lnTo>
                  <a:pt x="34313" y="73066"/>
                </a:lnTo>
                <a:lnTo>
                  <a:pt x="33352" y="80021"/>
                </a:lnTo>
                <a:lnTo>
                  <a:pt x="31760" y="87516"/>
                </a:lnTo>
                <a:lnTo>
                  <a:pt x="22361" y="124626"/>
                </a:lnTo>
                <a:lnTo>
                  <a:pt x="20622" y="133445"/>
                </a:lnTo>
                <a:lnTo>
                  <a:pt x="19463" y="141229"/>
                </a:lnTo>
                <a:lnTo>
                  <a:pt x="18691" y="148323"/>
                </a:lnTo>
                <a:lnTo>
                  <a:pt x="18176" y="155911"/>
                </a:lnTo>
                <a:lnTo>
                  <a:pt x="17833" y="163826"/>
                </a:lnTo>
                <a:lnTo>
                  <a:pt x="17603" y="171960"/>
                </a:lnTo>
                <a:lnTo>
                  <a:pt x="18403" y="177384"/>
                </a:lnTo>
                <a:lnTo>
                  <a:pt x="19889" y="180999"/>
                </a:lnTo>
                <a:lnTo>
                  <a:pt x="21832" y="183409"/>
                </a:lnTo>
                <a:lnTo>
                  <a:pt x="24080" y="184063"/>
                </a:lnTo>
                <a:lnTo>
                  <a:pt x="26531" y="183547"/>
                </a:lnTo>
                <a:lnTo>
                  <a:pt x="29118" y="182250"/>
                </a:lnTo>
                <a:lnTo>
                  <a:pt x="32747" y="181386"/>
                </a:lnTo>
                <a:lnTo>
                  <a:pt x="37071" y="180810"/>
                </a:lnTo>
                <a:lnTo>
                  <a:pt x="41859" y="180426"/>
                </a:lnTo>
                <a:lnTo>
                  <a:pt x="46004" y="179217"/>
                </a:lnTo>
                <a:lnTo>
                  <a:pt x="58293" y="172965"/>
                </a:lnTo>
                <a:lnTo>
                  <a:pt x="64579" y="170433"/>
                </a:lnTo>
                <a:lnTo>
                  <a:pt x="79185" y="165080"/>
                </a:lnTo>
                <a:lnTo>
                  <a:pt x="95201" y="159526"/>
                </a:lnTo>
                <a:lnTo>
                  <a:pt x="102520" y="157664"/>
                </a:lnTo>
                <a:lnTo>
                  <a:pt x="109305" y="156423"/>
                </a:lnTo>
                <a:lnTo>
                  <a:pt x="115732" y="155595"/>
                </a:lnTo>
                <a:lnTo>
                  <a:pt x="122875" y="155043"/>
                </a:lnTo>
                <a:lnTo>
                  <a:pt x="130495" y="154675"/>
                </a:lnTo>
                <a:lnTo>
                  <a:pt x="138431" y="154430"/>
                </a:lnTo>
                <a:lnTo>
                  <a:pt x="145628" y="155219"/>
                </a:lnTo>
                <a:lnTo>
                  <a:pt x="152330" y="156698"/>
                </a:lnTo>
                <a:lnTo>
                  <a:pt x="158704" y="158636"/>
                </a:lnTo>
                <a:lnTo>
                  <a:pt x="165810" y="159928"/>
                </a:lnTo>
                <a:lnTo>
                  <a:pt x="173405" y="160789"/>
                </a:lnTo>
                <a:lnTo>
                  <a:pt x="181326" y="161364"/>
                </a:lnTo>
                <a:lnTo>
                  <a:pt x="187559" y="162699"/>
                </a:lnTo>
                <a:lnTo>
                  <a:pt x="192667" y="164542"/>
                </a:lnTo>
                <a:lnTo>
                  <a:pt x="197025" y="166723"/>
                </a:lnTo>
                <a:lnTo>
                  <a:pt x="202788" y="170082"/>
                </a:lnTo>
                <a:lnTo>
                  <a:pt x="216811" y="178894"/>
                </a:lnTo>
                <a:lnTo>
                  <a:pt x="222646" y="182959"/>
                </a:lnTo>
                <a:lnTo>
                  <a:pt x="227488" y="186620"/>
                </a:lnTo>
                <a:lnTo>
                  <a:pt x="231669" y="190014"/>
                </a:lnTo>
                <a:lnTo>
                  <a:pt x="235409" y="195134"/>
                </a:lnTo>
                <a:lnTo>
                  <a:pt x="238854" y="201405"/>
                </a:lnTo>
                <a:lnTo>
                  <a:pt x="242104" y="208443"/>
                </a:lnTo>
                <a:lnTo>
                  <a:pt x="244270" y="215040"/>
                </a:lnTo>
                <a:lnTo>
                  <a:pt x="245715" y="221344"/>
                </a:lnTo>
                <a:lnTo>
                  <a:pt x="246678" y="227451"/>
                </a:lnTo>
                <a:lnTo>
                  <a:pt x="245414" y="232474"/>
                </a:lnTo>
                <a:lnTo>
                  <a:pt x="242667" y="236776"/>
                </a:lnTo>
                <a:lnTo>
                  <a:pt x="235488" y="245048"/>
                </a:lnTo>
                <a:lnTo>
                  <a:pt x="232239" y="249921"/>
                </a:lnTo>
                <a:lnTo>
                  <a:pt x="229121" y="255075"/>
                </a:lnTo>
                <a:lnTo>
                  <a:pt x="225138" y="259463"/>
                </a:lnTo>
                <a:lnTo>
                  <a:pt x="220577" y="263341"/>
                </a:lnTo>
                <a:lnTo>
                  <a:pt x="215631" y="266879"/>
                </a:lnTo>
                <a:lnTo>
                  <a:pt x="195019" y="280960"/>
                </a:lnTo>
                <a:lnTo>
                  <a:pt x="188115" y="285292"/>
                </a:lnTo>
                <a:lnTo>
                  <a:pt x="181608" y="289133"/>
                </a:lnTo>
                <a:lnTo>
                  <a:pt x="175365" y="292646"/>
                </a:lnTo>
                <a:lnTo>
                  <a:pt x="168345" y="295940"/>
                </a:lnTo>
                <a:lnTo>
                  <a:pt x="160808" y="299089"/>
                </a:lnTo>
                <a:lnTo>
                  <a:pt x="152925" y="302141"/>
                </a:lnTo>
                <a:lnTo>
                  <a:pt x="145765" y="305128"/>
                </a:lnTo>
                <a:lnTo>
                  <a:pt x="139087" y="308072"/>
                </a:lnTo>
                <a:lnTo>
                  <a:pt x="132730" y="310987"/>
                </a:lnTo>
                <a:lnTo>
                  <a:pt x="126587" y="312930"/>
                </a:lnTo>
                <a:lnTo>
                  <a:pt x="120586" y="314226"/>
                </a:lnTo>
                <a:lnTo>
                  <a:pt x="114681" y="315090"/>
                </a:lnTo>
                <a:lnTo>
                  <a:pt x="106935" y="315666"/>
                </a:lnTo>
                <a:lnTo>
                  <a:pt x="97960" y="316050"/>
                </a:lnTo>
                <a:lnTo>
                  <a:pt x="72205" y="316590"/>
                </a:lnTo>
                <a:lnTo>
                  <a:pt x="65282" y="316665"/>
                </a:lnTo>
                <a:lnTo>
                  <a:pt x="57809" y="315764"/>
                </a:lnTo>
                <a:lnTo>
                  <a:pt x="49969" y="314210"/>
                </a:lnTo>
                <a:lnTo>
                  <a:pt x="41886" y="312221"/>
                </a:lnTo>
                <a:lnTo>
                  <a:pt x="34591" y="309943"/>
                </a:lnTo>
                <a:lnTo>
                  <a:pt x="27824" y="307472"/>
                </a:lnTo>
                <a:lnTo>
                  <a:pt x="21407" y="304872"/>
                </a:lnTo>
                <a:lnTo>
                  <a:pt x="17129" y="302186"/>
                </a:lnTo>
                <a:lnTo>
                  <a:pt x="14277" y="299443"/>
                </a:lnTo>
                <a:lnTo>
                  <a:pt x="12376" y="296662"/>
                </a:lnTo>
                <a:lnTo>
                  <a:pt x="10156" y="294808"/>
                </a:lnTo>
                <a:lnTo>
                  <a:pt x="7723" y="293572"/>
                </a:lnTo>
                <a:lnTo>
                  <a:pt x="0" y="282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56"/>
          <p:cNvSpPr/>
          <p:nvPr/>
        </p:nvSpPr>
        <p:spPr>
          <a:xfrm>
            <a:off x="6346507" y="3231832"/>
            <a:ext cx="334328" cy="1"/>
          </a:xfrm>
          <a:custGeom>
            <a:avLst/>
            <a:gdLst/>
            <a:ahLst/>
            <a:cxnLst/>
            <a:rect l="0" t="0" r="0" b="0"/>
            <a:pathLst>
              <a:path w="334328" h="1">
                <a:moveTo>
                  <a:pt x="0" y="0"/>
                </a:move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57"/>
          <p:cNvSpPr/>
          <p:nvPr/>
        </p:nvSpPr>
        <p:spPr>
          <a:xfrm>
            <a:off x="6446920" y="3146107"/>
            <a:ext cx="79611" cy="248604"/>
          </a:xfrm>
          <a:custGeom>
            <a:avLst/>
            <a:gdLst/>
            <a:ahLst/>
            <a:cxnLst/>
            <a:rect l="0" t="0" r="0" b="0"/>
            <a:pathLst>
              <a:path w="79611" h="248604">
                <a:moveTo>
                  <a:pt x="11030" y="0"/>
                </a:moveTo>
                <a:lnTo>
                  <a:pt x="1928" y="4551"/>
                </a:lnTo>
                <a:lnTo>
                  <a:pt x="199" y="6844"/>
                </a:lnTo>
                <a:lnTo>
                  <a:pt x="0" y="9325"/>
                </a:lnTo>
                <a:lnTo>
                  <a:pt x="2317" y="15575"/>
                </a:lnTo>
                <a:lnTo>
                  <a:pt x="4269" y="19908"/>
                </a:lnTo>
                <a:lnTo>
                  <a:pt x="6522" y="24702"/>
                </a:lnTo>
                <a:lnTo>
                  <a:pt x="8025" y="29803"/>
                </a:lnTo>
                <a:lnTo>
                  <a:pt x="9027" y="35109"/>
                </a:lnTo>
                <a:lnTo>
                  <a:pt x="9694" y="40551"/>
                </a:lnTo>
                <a:lnTo>
                  <a:pt x="11092" y="45131"/>
                </a:lnTo>
                <a:lnTo>
                  <a:pt x="12976" y="49138"/>
                </a:lnTo>
                <a:lnTo>
                  <a:pt x="15184" y="52761"/>
                </a:lnTo>
                <a:lnTo>
                  <a:pt x="17610" y="57081"/>
                </a:lnTo>
                <a:lnTo>
                  <a:pt x="22844" y="66962"/>
                </a:lnTo>
                <a:lnTo>
                  <a:pt x="26526" y="72264"/>
                </a:lnTo>
                <a:lnTo>
                  <a:pt x="30885" y="77703"/>
                </a:lnTo>
                <a:lnTo>
                  <a:pt x="35697" y="83235"/>
                </a:lnTo>
                <a:lnTo>
                  <a:pt x="39857" y="88828"/>
                </a:lnTo>
                <a:lnTo>
                  <a:pt x="43583" y="94461"/>
                </a:lnTo>
                <a:lnTo>
                  <a:pt x="47020" y="100121"/>
                </a:lnTo>
                <a:lnTo>
                  <a:pt x="50263" y="106752"/>
                </a:lnTo>
                <a:lnTo>
                  <a:pt x="53378" y="114031"/>
                </a:lnTo>
                <a:lnTo>
                  <a:pt x="56407" y="121741"/>
                </a:lnTo>
                <a:lnTo>
                  <a:pt x="59378" y="130691"/>
                </a:lnTo>
                <a:lnTo>
                  <a:pt x="62312" y="140467"/>
                </a:lnTo>
                <a:lnTo>
                  <a:pt x="65220" y="150795"/>
                </a:lnTo>
                <a:lnTo>
                  <a:pt x="68111" y="159585"/>
                </a:lnTo>
                <a:lnTo>
                  <a:pt x="70992" y="167350"/>
                </a:lnTo>
                <a:lnTo>
                  <a:pt x="73864" y="174432"/>
                </a:lnTo>
                <a:lnTo>
                  <a:pt x="75780" y="180105"/>
                </a:lnTo>
                <a:lnTo>
                  <a:pt x="77056" y="184840"/>
                </a:lnTo>
                <a:lnTo>
                  <a:pt x="77908" y="188949"/>
                </a:lnTo>
                <a:lnTo>
                  <a:pt x="78475" y="194546"/>
                </a:lnTo>
                <a:lnTo>
                  <a:pt x="78853" y="201135"/>
                </a:lnTo>
                <a:lnTo>
                  <a:pt x="7961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58"/>
          <p:cNvSpPr/>
          <p:nvPr/>
        </p:nvSpPr>
        <p:spPr>
          <a:xfrm>
            <a:off x="6706552" y="3240405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4551" y="8043"/>
                </a:lnTo>
                <a:lnTo>
                  <a:pt x="7797" y="5362"/>
                </a:lnTo>
                <a:lnTo>
                  <a:pt x="11865" y="3574"/>
                </a:lnTo>
                <a:lnTo>
                  <a:pt x="16483" y="2383"/>
                </a:lnTo>
                <a:lnTo>
                  <a:pt x="20514" y="1588"/>
                </a:lnTo>
                <a:lnTo>
                  <a:pt x="24153" y="1059"/>
                </a:lnTo>
                <a:lnTo>
                  <a:pt x="27533" y="706"/>
                </a:lnTo>
                <a:lnTo>
                  <a:pt x="32642" y="471"/>
                </a:lnTo>
                <a:lnTo>
                  <a:pt x="45940" y="20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59"/>
          <p:cNvSpPr/>
          <p:nvPr/>
        </p:nvSpPr>
        <p:spPr>
          <a:xfrm>
            <a:off x="6938019" y="3111817"/>
            <a:ext cx="25709" cy="291466"/>
          </a:xfrm>
          <a:custGeom>
            <a:avLst/>
            <a:gdLst/>
            <a:ahLst/>
            <a:cxnLst/>
            <a:rect l="0" t="0" r="0" b="0"/>
            <a:pathLst>
              <a:path w="25709" h="291466">
                <a:moveTo>
                  <a:pt x="8563" y="0"/>
                </a:moveTo>
                <a:lnTo>
                  <a:pt x="4012" y="9102"/>
                </a:lnTo>
                <a:lnTo>
                  <a:pt x="2672" y="12735"/>
                </a:lnTo>
                <a:lnTo>
                  <a:pt x="1778" y="16110"/>
                </a:lnTo>
                <a:lnTo>
                  <a:pt x="1183" y="19313"/>
                </a:lnTo>
                <a:lnTo>
                  <a:pt x="521" y="25411"/>
                </a:lnTo>
                <a:lnTo>
                  <a:pt x="226" y="33202"/>
                </a:lnTo>
                <a:lnTo>
                  <a:pt x="0" y="119562"/>
                </a:lnTo>
                <a:lnTo>
                  <a:pt x="949" y="128286"/>
                </a:lnTo>
                <a:lnTo>
                  <a:pt x="2535" y="136959"/>
                </a:lnTo>
                <a:lnTo>
                  <a:pt x="4544" y="145599"/>
                </a:lnTo>
                <a:lnTo>
                  <a:pt x="5884" y="155168"/>
                </a:lnTo>
                <a:lnTo>
                  <a:pt x="6777" y="165358"/>
                </a:lnTo>
                <a:lnTo>
                  <a:pt x="7769" y="184935"/>
                </a:lnTo>
                <a:lnTo>
                  <a:pt x="8210" y="199986"/>
                </a:lnTo>
                <a:lnTo>
                  <a:pt x="9280" y="208571"/>
                </a:lnTo>
                <a:lnTo>
                  <a:pt x="10946" y="218105"/>
                </a:lnTo>
                <a:lnTo>
                  <a:pt x="13010" y="228271"/>
                </a:lnTo>
                <a:lnTo>
                  <a:pt x="14385" y="236001"/>
                </a:lnTo>
                <a:lnTo>
                  <a:pt x="15302" y="242106"/>
                </a:lnTo>
                <a:lnTo>
                  <a:pt x="15913" y="247129"/>
                </a:lnTo>
                <a:lnTo>
                  <a:pt x="17273" y="251430"/>
                </a:lnTo>
                <a:lnTo>
                  <a:pt x="19133" y="255250"/>
                </a:lnTo>
                <a:lnTo>
                  <a:pt x="21325" y="258750"/>
                </a:lnTo>
                <a:lnTo>
                  <a:pt x="22786" y="262987"/>
                </a:lnTo>
                <a:lnTo>
                  <a:pt x="23760" y="267717"/>
                </a:lnTo>
                <a:lnTo>
                  <a:pt x="2570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0"/>
          <p:cNvSpPr/>
          <p:nvPr/>
        </p:nvSpPr>
        <p:spPr>
          <a:xfrm>
            <a:off x="7100887" y="3184272"/>
            <a:ext cx="240031" cy="38989"/>
          </a:xfrm>
          <a:custGeom>
            <a:avLst/>
            <a:gdLst/>
            <a:ahLst/>
            <a:cxnLst/>
            <a:rect l="0" t="0" r="0" b="0"/>
            <a:pathLst>
              <a:path w="240031" h="38989">
                <a:moveTo>
                  <a:pt x="0" y="38988"/>
                </a:moveTo>
                <a:lnTo>
                  <a:pt x="13653" y="34437"/>
                </a:lnTo>
                <a:lnTo>
                  <a:pt x="18627" y="33096"/>
                </a:lnTo>
                <a:lnTo>
                  <a:pt x="22896" y="32202"/>
                </a:lnTo>
                <a:lnTo>
                  <a:pt x="26694" y="31607"/>
                </a:lnTo>
                <a:lnTo>
                  <a:pt x="32083" y="30257"/>
                </a:lnTo>
                <a:lnTo>
                  <a:pt x="38534" y="28405"/>
                </a:lnTo>
                <a:lnTo>
                  <a:pt x="45692" y="26217"/>
                </a:lnTo>
                <a:lnTo>
                  <a:pt x="52368" y="24759"/>
                </a:lnTo>
                <a:lnTo>
                  <a:pt x="58725" y="23787"/>
                </a:lnTo>
                <a:lnTo>
                  <a:pt x="64867" y="23139"/>
                </a:lnTo>
                <a:lnTo>
                  <a:pt x="70868" y="22707"/>
                </a:lnTo>
                <a:lnTo>
                  <a:pt x="76773" y="22419"/>
                </a:lnTo>
                <a:lnTo>
                  <a:pt x="82614" y="22227"/>
                </a:lnTo>
                <a:lnTo>
                  <a:pt x="89366" y="21146"/>
                </a:lnTo>
                <a:lnTo>
                  <a:pt x="96725" y="19473"/>
                </a:lnTo>
                <a:lnTo>
                  <a:pt x="104488" y="17405"/>
                </a:lnTo>
                <a:lnTo>
                  <a:pt x="110617" y="16027"/>
                </a:lnTo>
                <a:lnTo>
                  <a:pt x="115654" y="15108"/>
                </a:lnTo>
                <a:lnTo>
                  <a:pt x="119966" y="14495"/>
                </a:lnTo>
                <a:lnTo>
                  <a:pt x="125697" y="14087"/>
                </a:lnTo>
                <a:lnTo>
                  <a:pt x="132376" y="13815"/>
                </a:lnTo>
                <a:lnTo>
                  <a:pt x="139685" y="13633"/>
                </a:lnTo>
                <a:lnTo>
                  <a:pt x="146463" y="12560"/>
                </a:lnTo>
                <a:lnTo>
                  <a:pt x="152888" y="10891"/>
                </a:lnTo>
                <a:lnTo>
                  <a:pt x="159076" y="8827"/>
                </a:lnTo>
                <a:lnTo>
                  <a:pt x="166057" y="7451"/>
                </a:lnTo>
                <a:lnTo>
                  <a:pt x="173570" y="6533"/>
                </a:lnTo>
                <a:lnTo>
                  <a:pt x="181435" y="5921"/>
                </a:lnTo>
                <a:lnTo>
                  <a:pt x="188585" y="4561"/>
                </a:lnTo>
                <a:lnTo>
                  <a:pt x="195256" y="2701"/>
                </a:lnTo>
                <a:lnTo>
                  <a:pt x="201608" y="509"/>
                </a:lnTo>
                <a:lnTo>
                  <a:pt x="206795" y="0"/>
                </a:lnTo>
                <a:lnTo>
                  <a:pt x="211206" y="614"/>
                </a:lnTo>
                <a:lnTo>
                  <a:pt x="215099" y="1975"/>
                </a:lnTo>
                <a:lnTo>
                  <a:pt x="219600" y="2883"/>
                </a:lnTo>
                <a:lnTo>
                  <a:pt x="224505" y="3488"/>
                </a:lnTo>
                <a:lnTo>
                  <a:pt x="229680" y="3891"/>
                </a:lnTo>
                <a:lnTo>
                  <a:pt x="233130" y="5112"/>
                </a:lnTo>
                <a:lnTo>
                  <a:pt x="235430" y="6879"/>
                </a:lnTo>
                <a:lnTo>
                  <a:pt x="240030" y="132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1"/>
          <p:cNvSpPr/>
          <p:nvPr/>
        </p:nvSpPr>
        <p:spPr>
          <a:xfrm>
            <a:off x="7152322" y="3241702"/>
            <a:ext cx="248604" cy="24421"/>
          </a:xfrm>
          <a:custGeom>
            <a:avLst/>
            <a:gdLst/>
            <a:ahLst/>
            <a:cxnLst/>
            <a:rect l="0" t="0" r="0" b="0"/>
            <a:pathLst>
              <a:path w="248604" h="24421">
                <a:moveTo>
                  <a:pt x="0" y="24420"/>
                </a:moveTo>
                <a:lnTo>
                  <a:pt x="0" y="19869"/>
                </a:lnTo>
                <a:lnTo>
                  <a:pt x="1905" y="18529"/>
                </a:lnTo>
                <a:lnTo>
                  <a:pt x="5080" y="17635"/>
                </a:lnTo>
                <a:lnTo>
                  <a:pt x="9102" y="17039"/>
                </a:lnTo>
                <a:lnTo>
                  <a:pt x="15593" y="16642"/>
                </a:lnTo>
                <a:lnTo>
                  <a:pt x="32964" y="16201"/>
                </a:lnTo>
                <a:lnTo>
                  <a:pt x="55064" y="15952"/>
                </a:lnTo>
                <a:lnTo>
                  <a:pt x="67190" y="14965"/>
                </a:lnTo>
                <a:lnTo>
                  <a:pt x="115899" y="9977"/>
                </a:lnTo>
                <a:lnTo>
                  <a:pt x="128701" y="9076"/>
                </a:lnTo>
                <a:lnTo>
                  <a:pt x="140093" y="8476"/>
                </a:lnTo>
                <a:lnTo>
                  <a:pt x="154356" y="7123"/>
                </a:lnTo>
                <a:lnTo>
                  <a:pt x="209913" y="648"/>
                </a:lnTo>
                <a:lnTo>
                  <a:pt x="217094" y="0"/>
                </a:lnTo>
                <a:lnTo>
                  <a:pt x="223787" y="520"/>
                </a:lnTo>
                <a:lnTo>
                  <a:pt x="230154" y="1819"/>
                </a:lnTo>
                <a:lnTo>
                  <a:pt x="248603" y="7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2"/>
          <p:cNvSpPr/>
          <p:nvPr/>
        </p:nvSpPr>
        <p:spPr>
          <a:xfrm>
            <a:off x="7481792" y="3089733"/>
            <a:ext cx="184881" cy="82093"/>
          </a:xfrm>
          <a:custGeom>
            <a:avLst/>
            <a:gdLst/>
            <a:ahLst/>
            <a:cxnLst/>
            <a:rect l="0" t="0" r="0" b="0"/>
            <a:pathLst>
              <a:path w="184881" h="82093">
                <a:moveTo>
                  <a:pt x="4858" y="4939"/>
                </a:moveTo>
                <a:lnTo>
                  <a:pt x="18510" y="388"/>
                </a:lnTo>
                <a:lnTo>
                  <a:pt x="22532" y="0"/>
                </a:lnTo>
                <a:lnTo>
                  <a:pt x="25213" y="694"/>
                </a:lnTo>
                <a:lnTo>
                  <a:pt x="27000" y="2109"/>
                </a:lnTo>
                <a:lnTo>
                  <a:pt x="28192" y="4005"/>
                </a:lnTo>
                <a:lnTo>
                  <a:pt x="28986" y="6221"/>
                </a:lnTo>
                <a:lnTo>
                  <a:pt x="30261" y="12071"/>
                </a:lnTo>
                <a:lnTo>
                  <a:pt x="28461" y="15409"/>
                </a:lnTo>
                <a:lnTo>
                  <a:pt x="25356" y="20492"/>
                </a:lnTo>
                <a:lnTo>
                  <a:pt x="21381" y="26737"/>
                </a:lnTo>
                <a:lnTo>
                  <a:pt x="18730" y="31854"/>
                </a:lnTo>
                <a:lnTo>
                  <a:pt x="16964" y="36217"/>
                </a:lnTo>
                <a:lnTo>
                  <a:pt x="15786" y="40079"/>
                </a:lnTo>
                <a:lnTo>
                  <a:pt x="14048" y="42653"/>
                </a:lnTo>
                <a:lnTo>
                  <a:pt x="11937" y="44369"/>
                </a:lnTo>
                <a:lnTo>
                  <a:pt x="9577" y="45513"/>
                </a:lnTo>
                <a:lnTo>
                  <a:pt x="8004" y="47229"/>
                </a:lnTo>
                <a:lnTo>
                  <a:pt x="6955" y="49325"/>
                </a:lnTo>
                <a:lnTo>
                  <a:pt x="5272" y="54982"/>
                </a:lnTo>
                <a:lnTo>
                  <a:pt x="4181" y="57351"/>
                </a:lnTo>
                <a:lnTo>
                  <a:pt x="430" y="65063"/>
                </a:lnTo>
                <a:lnTo>
                  <a:pt x="0" y="67882"/>
                </a:lnTo>
                <a:lnTo>
                  <a:pt x="667" y="69761"/>
                </a:lnTo>
                <a:lnTo>
                  <a:pt x="4030" y="72777"/>
                </a:lnTo>
                <a:lnTo>
                  <a:pt x="9163" y="77850"/>
                </a:lnTo>
                <a:lnTo>
                  <a:pt x="11538" y="79264"/>
                </a:lnTo>
                <a:lnTo>
                  <a:pt x="16717" y="80835"/>
                </a:lnTo>
                <a:lnTo>
                  <a:pt x="22194" y="81533"/>
                </a:lnTo>
                <a:lnTo>
                  <a:pt x="24987" y="81719"/>
                </a:lnTo>
                <a:lnTo>
                  <a:pt x="35711" y="81926"/>
                </a:lnTo>
                <a:lnTo>
                  <a:pt x="184880" y="820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63"/>
          <p:cNvSpPr/>
          <p:nvPr/>
        </p:nvSpPr>
        <p:spPr>
          <a:xfrm>
            <a:off x="7589833" y="3060382"/>
            <a:ext cx="51123" cy="265748"/>
          </a:xfrm>
          <a:custGeom>
            <a:avLst/>
            <a:gdLst/>
            <a:ahLst/>
            <a:cxnLst/>
            <a:rect l="0" t="0" r="0" b="0"/>
            <a:pathLst>
              <a:path w="51123" h="265748">
                <a:moveTo>
                  <a:pt x="25404" y="0"/>
                </a:moveTo>
                <a:lnTo>
                  <a:pt x="11751" y="4551"/>
                </a:lnTo>
                <a:lnTo>
                  <a:pt x="7730" y="6844"/>
                </a:lnTo>
                <a:lnTo>
                  <a:pt x="5049" y="9325"/>
                </a:lnTo>
                <a:lnTo>
                  <a:pt x="3262" y="11932"/>
                </a:lnTo>
                <a:lnTo>
                  <a:pt x="2070" y="14622"/>
                </a:lnTo>
                <a:lnTo>
                  <a:pt x="746" y="20151"/>
                </a:lnTo>
                <a:lnTo>
                  <a:pt x="393" y="27722"/>
                </a:lnTo>
                <a:lnTo>
                  <a:pt x="0" y="51373"/>
                </a:lnTo>
                <a:lnTo>
                  <a:pt x="848" y="61871"/>
                </a:lnTo>
                <a:lnTo>
                  <a:pt x="2366" y="70775"/>
                </a:lnTo>
                <a:lnTo>
                  <a:pt x="4331" y="78616"/>
                </a:lnTo>
                <a:lnTo>
                  <a:pt x="6593" y="85748"/>
                </a:lnTo>
                <a:lnTo>
                  <a:pt x="9053" y="92408"/>
                </a:lnTo>
                <a:lnTo>
                  <a:pt x="11647" y="98753"/>
                </a:lnTo>
                <a:lnTo>
                  <a:pt x="13375" y="104888"/>
                </a:lnTo>
                <a:lnTo>
                  <a:pt x="14527" y="110883"/>
                </a:lnTo>
                <a:lnTo>
                  <a:pt x="15295" y="116784"/>
                </a:lnTo>
                <a:lnTo>
                  <a:pt x="17712" y="125481"/>
                </a:lnTo>
                <a:lnTo>
                  <a:pt x="21229" y="136042"/>
                </a:lnTo>
                <a:lnTo>
                  <a:pt x="25478" y="147845"/>
                </a:lnTo>
                <a:lnTo>
                  <a:pt x="28311" y="157618"/>
                </a:lnTo>
                <a:lnTo>
                  <a:pt x="30199" y="166039"/>
                </a:lnTo>
                <a:lnTo>
                  <a:pt x="31458" y="173558"/>
                </a:lnTo>
                <a:lnTo>
                  <a:pt x="33250" y="179523"/>
                </a:lnTo>
                <a:lnTo>
                  <a:pt x="35398" y="184452"/>
                </a:lnTo>
                <a:lnTo>
                  <a:pt x="37781" y="188690"/>
                </a:lnTo>
                <a:lnTo>
                  <a:pt x="39371" y="194373"/>
                </a:lnTo>
                <a:lnTo>
                  <a:pt x="40430" y="201020"/>
                </a:lnTo>
                <a:lnTo>
                  <a:pt x="41136" y="208308"/>
                </a:lnTo>
                <a:lnTo>
                  <a:pt x="42560" y="215072"/>
                </a:lnTo>
                <a:lnTo>
                  <a:pt x="44462" y="221487"/>
                </a:lnTo>
                <a:lnTo>
                  <a:pt x="46682" y="227668"/>
                </a:lnTo>
                <a:lnTo>
                  <a:pt x="48162" y="232741"/>
                </a:lnTo>
                <a:lnTo>
                  <a:pt x="49148" y="237076"/>
                </a:lnTo>
                <a:lnTo>
                  <a:pt x="51122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64"/>
          <p:cNvSpPr/>
          <p:nvPr/>
        </p:nvSpPr>
        <p:spPr>
          <a:xfrm>
            <a:off x="7366634" y="3361657"/>
            <a:ext cx="445772" cy="67344"/>
          </a:xfrm>
          <a:custGeom>
            <a:avLst/>
            <a:gdLst/>
            <a:ahLst/>
            <a:cxnLst/>
            <a:rect l="0" t="0" r="0" b="0"/>
            <a:pathLst>
              <a:path w="445772" h="67344">
                <a:moveTo>
                  <a:pt x="0" y="67343"/>
                </a:moveTo>
                <a:lnTo>
                  <a:pt x="13653" y="62792"/>
                </a:lnTo>
                <a:lnTo>
                  <a:pt x="19580" y="61451"/>
                </a:lnTo>
                <a:lnTo>
                  <a:pt x="31246" y="59962"/>
                </a:lnTo>
                <a:lnTo>
                  <a:pt x="37023" y="58612"/>
                </a:lnTo>
                <a:lnTo>
                  <a:pt x="42780" y="56759"/>
                </a:lnTo>
                <a:lnTo>
                  <a:pt x="48522" y="54572"/>
                </a:lnTo>
                <a:lnTo>
                  <a:pt x="55209" y="53114"/>
                </a:lnTo>
                <a:lnTo>
                  <a:pt x="62523" y="52142"/>
                </a:lnTo>
                <a:lnTo>
                  <a:pt x="70257" y="51494"/>
                </a:lnTo>
                <a:lnTo>
                  <a:pt x="78272" y="50109"/>
                </a:lnTo>
                <a:lnTo>
                  <a:pt x="86471" y="48234"/>
                </a:lnTo>
                <a:lnTo>
                  <a:pt x="94795" y="46031"/>
                </a:lnTo>
                <a:lnTo>
                  <a:pt x="103202" y="44562"/>
                </a:lnTo>
                <a:lnTo>
                  <a:pt x="111664" y="43583"/>
                </a:lnTo>
                <a:lnTo>
                  <a:pt x="120163" y="42930"/>
                </a:lnTo>
                <a:lnTo>
                  <a:pt x="137259" y="40590"/>
                </a:lnTo>
                <a:lnTo>
                  <a:pt x="186734" y="32910"/>
                </a:lnTo>
                <a:lnTo>
                  <a:pt x="207357" y="29148"/>
                </a:lnTo>
                <a:lnTo>
                  <a:pt x="223963" y="25687"/>
                </a:lnTo>
                <a:lnTo>
                  <a:pt x="275697" y="13288"/>
                </a:lnTo>
                <a:lnTo>
                  <a:pt x="287622" y="11304"/>
                </a:lnTo>
                <a:lnTo>
                  <a:pt x="299381" y="9981"/>
                </a:lnTo>
                <a:lnTo>
                  <a:pt x="311030" y="9099"/>
                </a:lnTo>
                <a:lnTo>
                  <a:pt x="322605" y="8511"/>
                </a:lnTo>
                <a:lnTo>
                  <a:pt x="345629" y="7858"/>
                </a:lnTo>
                <a:lnTo>
                  <a:pt x="355196" y="6731"/>
                </a:lnTo>
                <a:lnTo>
                  <a:pt x="363480" y="5027"/>
                </a:lnTo>
                <a:lnTo>
                  <a:pt x="370908" y="2939"/>
                </a:lnTo>
                <a:lnTo>
                  <a:pt x="378718" y="1547"/>
                </a:lnTo>
                <a:lnTo>
                  <a:pt x="386781" y="619"/>
                </a:lnTo>
                <a:lnTo>
                  <a:pt x="395014" y="0"/>
                </a:lnTo>
                <a:lnTo>
                  <a:pt x="402408" y="540"/>
                </a:lnTo>
                <a:lnTo>
                  <a:pt x="409242" y="1852"/>
                </a:lnTo>
                <a:lnTo>
                  <a:pt x="415704" y="3680"/>
                </a:lnTo>
                <a:lnTo>
                  <a:pt x="427963" y="5711"/>
                </a:lnTo>
                <a:lnTo>
                  <a:pt x="445771" y="7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65"/>
          <p:cNvSpPr/>
          <p:nvPr/>
        </p:nvSpPr>
        <p:spPr>
          <a:xfrm>
            <a:off x="7529512" y="3447856"/>
            <a:ext cx="282894" cy="161151"/>
          </a:xfrm>
          <a:custGeom>
            <a:avLst/>
            <a:gdLst/>
            <a:ahLst/>
            <a:cxnLst/>
            <a:rect l="0" t="0" r="0" b="0"/>
            <a:pathLst>
              <a:path w="282894" h="161151">
                <a:moveTo>
                  <a:pt x="0" y="41151"/>
                </a:moveTo>
                <a:lnTo>
                  <a:pt x="19312" y="21838"/>
                </a:lnTo>
                <a:lnTo>
                  <a:pt x="26210" y="18751"/>
                </a:lnTo>
                <a:lnTo>
                  <a:pt x="35571" y="15740"/>
                </a:lnTo>
                <a:lnTo>
                  <a:pt x="46574" y="12781"/>
                </a:lnTo>
                <a:lnTo>
                  <a:pt x="66420" y="6952"/>
                </a:lnTo>
                <a:lnTo>
                  <a:pt x="75712" y="4064"/>
                </a:lnTo>
                <a:lnTo>
                  <a:pt x="84765" y="2139"/>
                </a:lnTo>
                <a:lnTo>
                  <a:pt x="93658" y="855"/>
                </a:lnTo>
                <a:lnTo>
                  <a:pt x="102443" y="0"/>
                </a:lnTo>
                <a:lnTo>
                  <a:pt x="112111" y="382"/>
                </a:lnTo>
                <a:lnTo>
                  <a:pt x="122365" y="1589"/>
                </a:lnTo>
                <a:lnTo>
                  <a:pt x="133012" y="3346"/>
                </a:lnTo>
                <a:lnTo>
                  <a:pt x="142015" y="4518"/>
                </a:lnTo>
                <a:lnTo>
                  <a:pt x="149921" y="5299"/>
                </a:lnTo>
                <a:lnTo>
                  <a:pt x="157097" y="5820"/>
                </a:lnTo>
                <a:lnTo>
                  <a:pt x="162834" y="7119"/>
                </a:lnTo>
                <a:lnTo>
                  <a:pt x="167611" y="8938"/>
                </a:lnTo>
                <a:lnTo>
                  <a:pt x="175459" y="13499"/>
                </a:lnTo>
                <a:lnTo>
                  <a:pt x="178885" y="16049"/>
                </a:lnTo>
                <a:lnTo>
                  <a:pt x="182121" y="18701"/>
                </a:lnTo>
                <a:lnTo>
                  <a:pt x="185232" y="21422"/>
                </a:lnTo>
                <a:lnTo>
                  <a:pt x="188258" y="24189"/>
                </a:lnTo>
                <a:lnTo>
                  <a:pt x="194160" y="29802"/>
                </a:lnTo>
                <a:lnTo>
                  <a:pt x="199959" y="35472"/>
                </a:lnTo>
                <a:lnTo>
                  <a:pt x="200933" y="38318"/>
                </a:lnTo>
                <a:lnTo>
                  <a:pt x="200630" y="41167"/>
                </a:lnTo>
                <a:lnTo>
                  <a:pt x="199476" y="44020"/>
                </a:lnTo>
                <a:lnTo>
                  <a:pt x="198706" y="47826"/>
                </a:lnTo>
                <a:lnTo>
                  <a:pt x="198193" y="52268"/>
                </a:lnTo>
                <a:lnTo>
                  <a:pt x="197851" y="57135"/>
                </a:lnTo>
                <a:lnTo>
                  <a:pt x="196671" y="61332"/>
                </a:lnTo>
                <a:lnTo>
                  <a:pt x="194932" y="65083"/>
                </a:lnTo>
                <a:lnTo>
                  <a:pt x="192819" y="68535"/>
                </a:lnTo>
                <a:lnTo>
                  <a:pt x="189506" y="71790"/>
                </a:lnTo>
                <a:lnTo>
                  <a:pt x="185393" y="74912"/>
                </a:lnTo>
                <a:lnTo>
                  <a:pt x="180745" y="77946"/>
                </a:lnTo>
                <a:lnTo>
                  <a:pt x="173837" y="81873"/>
                </a:lnTo>
                <a:lnTo>
                  <a:pt x="156001" y="91317"/>
                </a:lnTo>
                <a:lnTo>
                  <a:pt x="147816" y="96503"/>
                </a:lnTo>
                <a:lnTo>
                  <a:pt x="140453" y="101865"/>
                </a:lnTo>
                <a:lnTo>
                  <a:pt x="133641" y="107344"/>
                </a:lnTo>
                <a:lnTo>
                  <a:pt x="127195" y="111950"/>
                </a:lnTo>
                <a:lnTo>
                  <a:pt x="120991" y="115973"/>
                </a:lnTo>
                <a:lnTo>
                  <a:pt x="114951" y="119607"/>
                </a:lnTo>
                <a:lnTo>
                  <a:pt x="109019" y="122983"/>
                </a:lnTo>
                <a:lnTo>
                  <a:pt x="97348" y="129273"/>
                </a:lnTo>
                <a:lnTo>
                  <a:pt x="90616" y="133237"/>
                </a:lnTo>
                <a:lnTo>
                  <a:pt x="68442" y="146964"/>
                </a:lnTo>
                <a:lnTo>
                  <a:pt x="61820" y="150746"/>
                </a:lnTo>
                <a:lnTo>
                  <a:pt x="55501" y="154219"/>
                </a:lnTo>
                <a:lnTo>
                  <a:pt x="49384" y="156535"/>
                </a:lnTo>
                <a:lnTo>
                  <a:pt x="43400" y="158078"/>
                </a:lnTo>
                <a:lnTo>
                  <a:pt x="37505" y="159108"/>
                </a:lnTo>
                <a:lnTo>
                  <a:pt x="31671" y="159794"/>
                </a:lnTo>
                <a:lnTo>
                  <a:pt x="25877" y="160251"/>
                </a:lnTo>
                <a:lnTo>
                  <a:pt x="15311" y="160760"/>
                </a:lnTo>
                <a:lnTo>
                  <a:pt x="653" y="161150"/>
                </a:lnTo>
                <a:lnTo>
                  <a:pt x="291" y="158619"/>
                </a:lnTo>
                <a:lnTo>
                  <a:pt x="194" y="156611"/>
                </a:lnTo>
                <a:lnTo>
                  <a:pt x="1081" y="155272"/>
                </a:lnTo>
                <a:lnTo>
                  <a:pt x="2626" y="154379"/>
                </a:lnTo>
                <a:lnTo>
                  <a:pt x="4608" y="153784"/>
                </a:lnTo>
                <a:lnTo>
                  <a:pt x="11891" y="153123"/>
                </a:lnTo>
                <a:lnTo>
                  <a:pt x="16499" y="152946"/>
                </a:lnTo>
                <a:lnTo>
                  <a:pt x="21477" y="151876"/>
                </a:lnTo>
                <a:lnTo>
                  <a:pt x="26701" y="150210"/>
                </a:lnTo>
                <a:lnTo>
                  <a:pt x="32088" y="148148"/>
                </a:lnTo>
                <a:lnTo>
                  <a:pt x="37585" y="146772"/>
                </a:lnTo>
                <a:lnTo>
                  <a:pt x="43154" y="145855"/>
                </a:lnTo>
                <a:lnTo>
                  <a:pt x="48771" y="145244"/>
                </a:lnTo>
                <a:lnTo>
                  <a:pt x="70254" y="142024"/>
                </a:lnTo>
                <a:lnTo>
                  <a:pt x="83983" y="139832"/>
                </a:lnTo>
                <a:lnTo>
                  <a:pt x="95994" y="137419"/>
                </a:lnTo>
                <a:lnTo>
                  <a:pt x="106859" y="134857"/>
                </a:lnTo>
                <a:lnTo>
                  <a:pt x="116960" y="132197"/>
                </a:lnTo>
                <a:lnTo>
                  <a:pt x="135802" y="126701"/>
                </a:lnTo>
                <a:lnTo>
                  <a:pt x="144828" y="123902"/>
                </a:lnTo>
                <a:lnTo>
                  <a:pt x="155606" y="121083"/>
                </a:lnTo>
                <a:lnTo>
                  <a:pt x="180284" y="115411"/>
                </a:lnTo>
                <a:lnTo>
                  <a:pt x="191626" y="113518"/>
                </a:lnTo>
                <a:lnTo>
                  <a:pt x="202046" y="112256"/>
                </a:lnTo>
                <a:lnTo>
                  <a:pt x="211850" y="111414"/>
                </a:lnTo>
                <a:lnTo>
                  <a:pt x="224101" y="109901"/>
                </a:lnTo>
                <a:lnTo>
                  <a:pt x="282893" y="101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66"/>
          <p:cNvSpPr/>
          <p:nvPr/>
        </p:nvSpPr>
        <p:spPr>
          <a:xfrm>
            <a:off x="8001000" y="3231832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34290"/>
                </a:moveTo>
                <a:lnTo>
                  <a:pt x="13652" y="34290"/>
                </a:lnTo>
                <a:lnTo>
                  <a:pt x="20531" y="33338"/>
                </a:lnTo>
                <a:lnTo>
                  <a:pt x="27975" y="31750"/>
                </a:lnTo>
                <a:lnTo>
                  <a:pt x="35794" y="29739"/>
                </a:lnTo>
                <a:lnTo>
                  <a:pt x="42913" y="28399"/>
                </a:lnTo>
                <a:lnTo>
                  <a:pt x="49563" y="27505"/>
                </a:lnTo>
                <a:lnTo>
                  <a:pt x="55903" y="26909"/>
                </a:lnTo>
                <a:lnTo>
                  <a:pt x="62033" y="25559"/>
                </a:lnTo>
                <a:lnTo>
                  <a:pt x="68025" y="23707"/>
                </a:lnTo>
                <a:lnTo>
                  <a:pt x="73924" y="21520"/>
                </a:lnTo>
                <a:lnTo>
                  <a:pt x="82621" y="19109"/>
                </a:lnTo>
                <a:lnTo>
                  <a:pt x="93181" y="16549"/>
                </a:lnTo>
                <a:lnTo>
                  <a:pt x="104982" y="13891"/>
                </a:lnTo>
                <a:lnTo>
                  <a:pt x="115709" y="12118"/>
                </a:lnTo>
                <a:lnTo>
                  <a:pt x="125717" y="10936"/>
                </a:lnTo>
                <a:lnTo>
                  <a:pt x="135246" y="10148"/>
                </a:lnTo>
                <a:lnTo>
                  <a:pt x="144457" y="8671"/>
                </a:lnTo>
                <a:lnTo>
                  <a:pt x="153454" y="6733"/>
                </a:lnTo>
                <a:lnTo>
                  <a:pt x="162310" y="4489"/>
                </a:lnTo>
                <a:lnTo>
                  <a:pt x="170119" y="2992"/>
                </a:lnTo>
                <a:lnTo>
                  <a:pt x="177230" y="1995"/>
                </a:lnTo>
                <a:lnTo>
                  <a:pt x="183876" y="1330"/>
                </a:lnTo>
                <a:lnTo>
                  <a:pt x="190211" y="887"/>
                </a:lnTo>
                <a:lnTo>
                  <a:pt x="196340" y="591"/>
                </a:lnTo>
                <a:lnTo>
                  <a:pt x="208230" y="26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67"/>
          <p:cNvSpPr/>
          <p:nvPr/>
        </p:nvSpPr>
        <p:spPr>
          <a:xfrm>
            <a:off x="8061007" y="330041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3653" y="34290"/>
                </a:lnTo>
                <a:lnTo>
                  <a:pt x="19579" y="33338"/>
                </a:lnTo>
                <a:lnTo>
                  <a:pt x="25435" y="31750"/>
                </a:lnTo>
                <a:lnTo>
                  <a:pt x="31245" y="29739"/>
                </a:lnTo>
                <a:lnTo>
                  <a:pt x="37022" y="28399"/>
                </a:lnTo>
                <a:lnTo>
                  <a:pt x="42778" y="27505"/>
                </a:lnTo>
                <a:lnTo>
                  <a:pt x="48522" y="26909"/>
                </a:lnTo>
                <a:lnTo>
                  <a:pt x="54255" y="25560"/>
                </a:lnTo>
                <a:lnTo>
                  <a:pt x="59982" y="23707"/>
                </a:lnTo>
                <a:lnTo>
                  <a:pt x="65706" y="21520"/>
                </a:lnTo>
                <a:lnTo>
                  <a:pt x="72379" y="20062"/>
                </a:lnTo>
                <a:lnTo>
                  <a:pt x="79685" y="19090"/>
                </a:lnTo>
                <a:lnTo>
                  <a:pt x="87414" y="18442"/>
                </a:lnTo>
                <a:lnTo>
                  <a:pt x="95423" y="17057"/>
                </a:lnTo>
                <a:lnTo>
                  <a:pt x="103620" y="15181"/>
                </a:lnTo>
                <a:lnTo>
                  <a:pt x="111942" y="12978"/>
                </a:lnTo>
                <a:lnTo>
                  <a:pt x="120349" y="11510"/>
                </a:lnTo>
                <a:lnTo>
                  <a:pt x="128810" y="10531"/>
                </a:lnTo>
                <a:lnTo>
                  <a:pt x="137308" y="9878"/>
                </a:lnTo>
                <a:lnTo>
                  <a:pt x="144878" y="8491"/>
                </a:lnTo>
                <a:lnTo>
                  <a:pt x="151832" y="6613"/>
                </a:lnTo>
                <a:lnTo>
                  <a:pt x="158371" y="4409"/>
                </a:lnTo>
                <a:lnTo>
                  <a:pt x="167493" y="2939"/>
                </a:lnTo>
                <a:lnTo>
                  <a:pt x="178337" y="1960"/>
                </a:lnTo>
                <a:lnTo>
                  <a:pt x="200229" y="871"/>
                </a:lnTo>
                <a:lnTo>
                  <a:pt x="208733" y="58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68"/>
          <p:cNvSpPr/>
          <p:nvPr/>
        </p:nvSpPr>
        <p:spPr>
          <a:xfrm>
            <a:off x="8361044" y="3106957"/>
            <a:ext cx="411482" cy="201522"/>
          </a:xfrm>
          <a:custGeom>
            <a:avLst/>
            <a:gdLst/>
            <a:ahLst/>
            <a:cxnLst/>
            <a:rect l="0" t="0" r="0" b="0"/>
            <a:pathLst>
              <a:path w="411482" h="201522">
                <a:moveTo>
                  <a:pt x="0" y="47723"/>
                </a:moveTo>
                <a:lnTo>
                  <a:pt x="0" y="38621"/>
                </a:lnTo>
                <a:lnTo>
                  <a:pt x="953" y="34987"/>
                </a:lnTo>
                <a:lnTo>
                  <a:pt x="2540" y="31613"/>
                </a:lnTo>
                <a:lnTo>
                  <a:pt x="4552" y="28410"/>
                </a:lnTo>
                <a:lnTo>
                  <a:pt x="6786" y="22312"/>
                </a:lnTo>
                <a:lnTo>
                  <a:pt x="7382" y="19352"/>
                </a:lnTo>
                <a:lnTo>
                  <a:pt x="9684" y="17379"/>
                </a:lnTo>
                <a:lnTo>
                  <a:pt x="13124" y="16064"/>
                </a:lnTo>
                <a:lnTo>
                  <a:pt x="17322" y="15187"/>
                </a:lnTo>
                <a:lnTo>
                  <a:pt x="20121" y="13650"/>
                </a:lnTo>
                <a:lnTo>
                  <a:pt x="21986" y="11672"/>
                </a:lnTo>
                <a:lnTo>
                  <a:pt x="23231" y="9401"/>
                </a:lnTo>
                <a:lnTo>
                  <a:pt x="25965" y="7888"/>
                </a:lnTo>
                <a:lnTo>
                  <a:pt x="34083" y="6206"/>
                </a:lnTo>
                <a:lnTo>
                  <a:pt x="44813" y="5259"/>
                </a:lnTo>
                <a:lnTo>
                  <a:pt x="50830" y="4173"/>
                </a:lnTo>
                <a:lnTo>
                  <a:pt x="58652" y="2497"/>
                </a:lnTo>
                <a:lnTo>
                  <a:pt x="67677" y="428"/>
                </a:lnTo>
                <a:lnTo>
                  <a:pt x="75598" y="0"/>
                </a:lnTo>
                <a:lnTo>
                  <a:pt x="82784" y="668"/>
                </a:lnTo>
                <a:lnTo>
                  <a:pt x="89479" y="2065"/>
                </a:lnTo>
                <a:lnTo>
                  <a:pt x="101999" y="3618"/>
                </a:lnTo>
                <a:lnTo>
                  <a:pt x="108004" y="4032"/>
                </a:lnTo>
                <a:lnTo>
                  <a:pt x="114866" y="5261"/>
                </a:lnTo>
                <a:lnTo>
                  <a:pt x="122298" y="7032"/>
                </a:lnTo>
                <a:lnTo>
                  <a:pt x="130109" y="9166"/>
                </a:lnTo>
                <a:lnTo>
                  <a:pt x="141330" y="14076"/>
                </a:lnTo>
                <a:lnTo>
                  <a:pt x="149491" y="18481"/>
                </a:lnTo>
                <a:lnTo>
                  <a:pt x="156293" y="20439"/>
                </a:lnTo>
                <a:lnTo>
                  <a:pt x="158488" y="21914"/>
                </a:lnTo>
                <a:lnTo>
                  <a:pt x="159951" y="23849"/>
                </a:lnTo>
                <a:lnTo>
                  <a:pt x="160928" y="26092"/>
                </a:lnTo>
                <a:lnTo>
                  <a:pt x="161577" y="29492"/>
                </a:lnTo>
                <a:lnTo>
                  <a:pt x="162011" y="33664"/>
                </a:lnTo>
                <a:lnTo>
                  <a:pt x="162300" y="38350"/>
                </a:lnTo>
                <a:lnTo>
                  <a:pt x="161541" y="42427"/>
                </a:lnTo>
                <a:lnTo>
                  <a:pt x="160081" y="46097"/>
                </a:lnTo>
                <a:lnTo>
                  <a:pt x="158156" y="49497"/>
                </a:lnTo>
                <a:lnTo>
                  <a:pt x="156873" y="53668"/>
                </a:lnTo>
                <a:lnTo>
                  <a:pt x="156016" y="58353"/>
                </a:lnTo>
                <a:lnTo>
                  <a:pt x="155447" y="63382"/>
                </a:lnTo>
                <a:lnTo>
                  <a:pt x="153162" y="68640"/>
                </a:lnTo>
                <a:lnTo>
                  <a:pt x="149733" y="74050"/>
                </a:lnTo>
                <a:lnTo>
                  <a:pt x="145542" y="79562"/>
                </a:lnTo>
                <a:lnTo>
                  <a:pt x="137986" y="87999"/>
                </a:lnTo>
                <a:lnTo>
                  <a:pt x="116890" y="110073"/>
                </a:lnTo>
                <a:lnTo>
                  <a:pt x="91890" y="135623"/>
                </a:lnTo>
                <a:lnTo>
                  <a:pt x="86025" y="142518"/>
                </a:lnTo>
                <a:lnTo>
                  <a:pt x="81163" y="149020"/>
                </a:lnTo>
                <a:lnTo>
                  <a:pt x="76969" y="155259"/>
                </a:lnTo>
                <a:lnTo>
                  <a:pt x="73221" y="160371"/>
                </a:lnTo>
                <a:lnTo>
                  <a:pt x="69770" y="164732"/>
                </a:lnTo>
                <a:lnTo>
                  <a:pt x="66515" y="168591"/>
                </a:lnTo>
                <a:lnTo>
                  <a:pt x="63393" y="172116"/>
                </a:lnTo>
                <a:lnTo>
                  <a:pt x="57384" y="178574"/>
                </a:lnTo>
                <a:lnTo>
                  <a:pt x="55401" y="181629"/>
                </a:lnTo>
                <a:lnTo>
                  <a:pt x="53198" y="187564"/>
                </a:lnTo>
                <a:lnTo>
                  <a:pt x="53563" y="190480"/>
                </a:lnTo>
                <a:lnTo>
                  <a:pt x="54759" y="193377"/>
                </a:lnTo>
                <a:lnTo>
                  <a:pt x="56508" y="196261"/>
                </a:lnTo>
                <a:lnTo>
                  <a:pt x="58628" y="198183"/>
                </a:lnTo>
                <a:lnTo>
                  <a:pt x="60993" y="199465"/>
                </a:lnTo>
                <a:lnTo>
                  <a:pt x="63522" y="200319"/>
                </a:lnTo>
                <a:lnTo>
                  <a:pt x="76184" y="201521"/>
                </a:lnTo>
                <a:lnTo>
                  <a:pt x="86565" y="199262"/>
                </a:lnTo>
                <a:lnTo>
                  <a:pt x="92000" y="197327"/>
                </a:lnTo>
                <a:lnTo>
                  <a:pt x="99434" y="196036"/>
                </a:lnTo>
                <a:lnTo>
                  <a:pt x="108199" y="195176"/>
                </a:lnTo>
                <a:lnTo>
                  <a:pt x="117853" y="194602"/>
                </a:lnTo>
                <a:lnTo>
                  <a:pt x="127146" y="193267"/>
                </a:lnTo>
                <a:lnTo>
                  <a:pt x="136200" y="191425"/>
                </a:lnTo>
                <a:lnTo>
                  <a:pt x="145093" y="189244"/>
                </a:lnTo>
                <a:lnTo>
                  <a:pt x="167674" y="184281"/>
                </a:lnTo>
                <a:lnTo>
                  <a:pt x="192632" y="178900"/>
                </a:lnTo>
                <a:lnTo>
                  <a:pt x="229055" y="170516"/>
                </a:lnTo>
                <a:lnTo>
                  <a:pt x="255790" y="164845"/>
                </a:lnTo>
                <a:lnTo>
                  <a:pt x="268634" y="162951"/>
                </a:lnTo>
                <a:lnTo>
                  <a:pt x="281007" y="161689"/>
                </a:lnTo>
                <a:lnTo>
                  <a:pt x="293067" y="160848"/>
                </a:lnTo>
                <a:lnTo>
                  <a:pt x="307772" y="159335"/>
                </a:lnTo>
                <a:lnTo>
                  <a:pt x="341892" y="155113"/>
                </a:lnTo>
                <a:lnTo>
                  <a:pt x="355564" y="154559"/>
                </a:lnTo>
                <a:lnTo>
                  <a:pt x="366582" y="155142"/>
                </a:lnTo>
                <a:lnTo>
                  <a:pt x="411481" y="159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9"/>
          <p:cNvSpPr/>
          <p:nvPr/>
        </p:nvSpPr>
        <p:spPr>
          <a:xfrm>
            <a:off x="5935173" y="4629512"/>
            <a:ext cx="1405745" cy="522339"/>
          </a:xfrm>
          <a:custGeom>
            <a:avLst/>
            <a:gdLst/>
            <a:ahLst/>
            <a:cxnLst/>
            <a:rect l="0" t="0" r="0" b="0"/>
            <a:pathLst>
              <a:path w="1405745" h="522339">
                <a:moveTo>
                  <a:pt x="1405744" y="102508"/>
                </a:moveTo>
                <a:lnTo>
                  <a:pt x="1360935" y="102508"/>
                </a:lnTo>
                <a:lnTo>
                  <a:pt x="1352174" y="99968"/>
                </a:lnTo>
                <a:lnTo>
                  <a:pt x="1342883" y="96616"/>
                </a:lnTo>
                <a:lnTo>
                  <a:pt x="1331345" y="94729"/>
                </a:lnTo>
                <a:lnTo>
                  <a:pt x="1298161" y="91552"/>
                </a:lnTo>
                <a:lnTo>
                  <a:pt x="1257663" y="87196"/>
                </a:lnTo>
                <a:lnTo>
                  <a:pt x="1238013" y="85225"/>
                </a:lnTo>
                <a:lnTo>
                  <a:pt x="1207335" y="78738"/>
                </a:lnTo>
                <a:lnTo>
                  <a:pt x="1191833" y="76704"/>
                </a:lnTo>
                <a:lnTo>
                  <a:pt x="1163818" y="70176"/>
                </a:lnTo>
                <a:lnTo>
                  <a:pt x="1139434" y="66258"/>
                </a:lnTo>
                <a:lnTo>
                  <a:pt x="1105596" y="56401"/>
                </a:lnTo>
                <a:lnTo>
                  <a:pt x="1066304" y="48100"/>
                </a:lnTo>
                <a:lnTo>
                  <a:pt x="1013609" y="36762"/>
                </a:lnTo>
                <a:lnTo>
                  <a:pt x="982859" y="31060"/>
                </a:lnTo>
                <a:lnTo>
                  <a:pt x="928866" y="22495"/>
                </a:lnTo>
                <a:lnTo>
                  <a:pt x="904945" y="19638"/>
                </a:lnTo>
                <a:lnTo>
                  <a:pt x="847887" y="13924"/>
                </a:lnTo>
                <a:lnTo>
                  <a:pt x="807288" y="10750"/>
                </a:lnTo>
                <a:lnTo>
                  <a:pt x="770193" y="9339"/>
                </a:lnTo>
                <a:lnTo>
                  <a:pt x="712432" y="8712"/>
                </a:lnTo>
                <a:lnTo>
                  <a:pt x="675884" y="9497"/>
                </a:lnTo>
                <a:lnTo>
                  <a:pt x="592094" y="12910"/>
                </a:lnTo>
                <a:lnTo>
                  <a:pt x="559463" y="15153"/>
                </a:lnTo>
                <a:lnTo>
                  <a:pt x="533899" y="17602"/>
                </a:lnTo>
                <a:lnTo>
                  <a:pt x="490573" y="21909"/>
                </a:lnTo>
                <a:lnTo>
                  <a:pt x="467018" y="23058"/>
                </a:lnTo>
                <a:lnTo>
                  <a:pt x="405608" y="24674"/>
                </a:lnTo>
                <a:lnTo>
                  <a:pt x="341623" y="25220"/>
                </a:lnTo>
                <a:lnTo>
                  <a:pt x="300342" y="22755"/>
                </a:lnTo>
                <a:lnTo>
                  <a:pt x="259134" y="19437"/>
                </a:lnTo>
                <a:lnTo>
                  <a:pt x="220822" y="17569"/>
                </a:lnTo>
                <a:lnTo>
                  <a:pt x="196031" y="16063"/>
                </a:lnTo>
                <a:lnTo>
                  <a:pt x="152343" y="9025"/>
                </a:lnTo>
                <a:lnTo>
                  <a:pt x="133513" y="7499"/>
                </a:lnTo>
                <a:lnTo>
                  <a:pt x="98007" y="453"/>
                </a:lnTo>
                <a:lnTo>
                  <a:pt x="87610" y="0"/>
                </a:lnTo>
                <a:lnTo>
                  <a:pt x="76639" y="2339"/>
                </a:lnTo>
                <a:lnTo>
                  <a:pt x="62293" y="6470"/>
                </a:lnTo>
                <a:lnTo>
                  <a:pt x="58625" y="7051"/>
                </a:lnTo>
                <a:lnTo>
                  <a:pt x="56179" y="8390"/>
                </a:lnTo>
                <a:lnTo>
                  <a:pt x="54549" y="10235"/>
                </a:lnTo>
                <a:lnTo>
                  <a:pt x="53463" y="12417"/>
                </a:lnTo>
                <a:lnTo>
                  <a:pt x="52255" y="17383"/>
                </a:lnTo>
                <a:lnTo>
                  <a:pt x="50766" y="24669"/>
                </a:lnTo>
                <a:lnTo>
                  <a:pt x="44572" y="45790"/>
                </a:lnTo>
                <a:lnTo>
                  <a:pt x="39414" y="65235"/>
                </a:lnTo>
                <a:lnTo>
                  <a:pt x="37657" y="74801"/>
                </a:lnTo>
                <a:lnTo>
                  <a:pt x="36486" y="84037"/>
                </a:lnTo>
                <a:lnTo>
                  <a:pt x="35705" y="93051"/>
                </a:lnTo>
                <a:lnTo>
                  <a:pt x="36138" y="104776"/>
                </a:lnTo>
                <a:lnTo>
                  <a:pt x="37378" y="118307"/>
                </a:lnTo>
                <a:lnTo>
                  <a:pt x="39158" y="133043"/>
                </a:lnTo>
                <a:lnTo>
                  <a:pt x="40344" y="145725"/>
                </a:lnTo>
                <a:lnTo>
                  <a:pt x="41135" y="157036"/>
                </a:lnTo>
                <a:lnTo>
                  <a:pt x="41662" y="167435"/>
                </a:lnTo>
                <a:lnTo>
                  <a:pt x="41061" y="177225"/>
                </a:lnTo>
                <a:lnTo>
                  <a:pt x="39708" y="186609"/>
                </a:lnTo>
                <a:lnTo>
                  <a:pt x="37853" y="195723"/>
                </a:lnTo>
                <a:lnTo>
                  <a:pt x="35664" y="211323"/>
                </a:lnTo>
                <a:lnTo>
                  <a:pt x="30692" y="254058"/>
                </a:lnTo>
                <a:lnTo>
                  <a:pt x="28986" y="272121"/>
                </a:lnTo>
                <a:lnTo>
                  <a:pt x="27847" y="287021"/>
                </a:lnTo>
                <a:lnTo>
                  <a:pt x="27089" y="299811"/>
                </a:lnTo>
                <a:lnTo>
                  <a:pt x="25630" y="310243"/>
                </a:lnTo>
                <a:lnTo>
                  <a:pt x="23706" y="319103"/>
                </a:lnTo>
                <a:lnTo>
                  <a:pt x="21470" y="326915"/>
                </a:lnTo>
                <a:lnTo>
                  <a:pt x="19027" y="336885"/>
                </a:lnTo>
                <a:lnTo>
                  <a:pt x="13773" y="360663"/>
                </a:lnTo>
                <a:lnTo>
                  <a:pt x="8263" y="389645"/>
                </a:lnTo>
                <a:lnTo>
                  <a:pt x="5460" y="405376"/>
                </a:lnTo>
                <a:lnTo>
                  <a:pt x="3592" y="417767"/>
                </a:lnTo>
                <a:lnTo>
                  <a:pt x="2345" y="427933"/>
                </a:lnTo>
                <a:lnTo>
                  <a:pt x="1515" y="436616"/>
                </a:lnTo>
                <a:lnTo>
                  <a:pt x="592" y="451342"/>
                </a:lnTo>
                <a:lnTo>
                  <a:pt x="0" y="467217"/>
                </a:lnTo>
                <a:lnTo>
                  <a:pt x="904" y="469473"/>
                </a:lnTo>
                <a:lnTo>
                  <a:pt x="4448" y="474518"/>
                </a:lnTo>
                <a:lnTo>
                  <a:pt x="6727" y="476245"/>
                </a:lnTo>
                <a:lnTo>
                  <a:pt x="9198" y="477396"/>
                </a:lnTo>
                <a:lnTo>
                  <a:pt x="14485" y="478675"/>
                </a:lnTo>
                <a:lnTo>
                  <a:pt x="20009" y="479243"/>
                </a:lnTo>
                <a:lnTo>
                  <a:pt x="22816" y="480347"/>
                </a:lnTo>
                <a:lnTo>
                  <a:pt x="31317" y="485499"/>
                </a:lnTo>
                <a:lnTo>
                  <a:pt x="37015" y="487038"/>
                </a:lnTo>
                <a:lnTo>
                  <a:pt x="77230" y="488222"/>
                </a:lnTo>
                <a:lnTo>
                  <a:pt x="142609" y="488267"/>
                </a:lnTo>
                <a:lnTo>
                  <a:pt x="176455" y="483718"/>
                </a:lnTo>
                <a:lnTo>
                  <a:pt x="201408" y="481426"/>
                </a:lnTo>
                <a:lnTo>
                  <a:pt x="277393" y="476338"/>
                </a:lnTo>
                <a:lnTo>
                  <a:pt x="322040" y="474600"/>
                </a:lnTo>
                <a:lnTo>
                  <a:pt x="481326" y="471811"/>
                </a:lnTo>
                <a:lnTo>
                  <a:pt x="644447" y="471261"/>
                </a:lnTo>
                <a:lnTo>
                  <a:pt x="685805" y="472168"/>
                </a:lnTo>
                <a:lnTo>
                  <a:pt x="718140" y="473726"/>
                </a:lnTo>
                <a:lnTo>
                  <a:pt x="765814" y="477043"/>
                </a:lnTo>
                <a:lnTo>
                  <a:pt x="799704" y="478518"/>
                </a:lnTo>
                <a:lnTo>
                  <a:pt x="830005" y="481714"/>
                </a:lnTo>
                <a:lnTo>
                  <a:pt x="867920" y="486309"/>
                </a:lnTo>
                <a:lnTo>
                  <a:pt x="929221" y="491526"/>
                </a:lnTo>
                <a:lnTo>
                  <a:pt x="954712" y="494251"/>
                </a:lnTo>
                <a:lnTo>
                  <a:pt x="1008792" y="501684"/>
                </a:lnTo>
                <a:lnTo>
                  <a:pt x="1036281" y="503757"/>
                </a:lnTo>
                <a:lnTo>
                  <a:pt x="1058470" y="506215"/>
                </a:lnTo>
                <a:lnTo>
                  <a:pt x="1143886" y="516871"/>
                </a:lnTo>
                <a:lnTo>
                  <a:pt x="1182048" y="520031"/>
                </a:lnTo>
                <a:lnTo>
                  <a:pt x="1224951" y="521811"/>
                </a:lnTo>
                <a:lnTo>
                  <a:pt x="1261795" y="522338"/>
                </a:lnTo>
                <a:lnTo>
                  <a:pt x="1292290" y="517944"/>
                </a:lnTo>
                <a:lnTo>
                  <a:pt x="1305472" y="513206"/>
                </a:lnTo>
                <a:lnTo>
                  <a:pt x="1310321" y="510609"/>
                </a:lnTo>
                <a:lnTo>
                  <a:pt x="1313554" y="507925"/>
                </a:lnTo>
                <a:lnTo>
                  <a:pt x="1315709" y="505183"/>
                </a:lnTo>
                <a:lnTo>
                  <a:pt x="1317146" y="502403"/>
                </a:lnTo>
                <a:lnTo>
                  <a:pt x="1323822" y="496774"/>
                </a:lnTo>
                <a:lnTo>
                  <a:pt x="1328270" y="493940"/>
                </a:lnTo>
                <a:lnTo>
                  <a:pt x="1331234" y="490145"/>
                </a:lnTo>
                <a:lnTo>
                  <a:pt x="1333211" y="485710"/>
                </a:lnTo>
                <a:lnTo>
                  <a:pt x="1338533" y="470367"/>
                </a:lnTo>
                <a:lnTo>
                  <a:pt x="1342535" y="459358"/>
                </a:lnTo>
                <a:lnTo>
                  <a:pt x="1344313" y="448115"/>
                </a:lnTo>
                <a:lnTo>
                  <a:pt x="1345104" y="436769"/>
                </a:lnTo>
                <a:lnTo>
                  <a:pt x="1345456" y="420613"/>
                </a:lnTo>
                <a:lnTo>
                  <a:pt x="1345612" y="391208"/>
                </a:lnTo>
                <a:lnTo>
                  <a:pt x="1346606" y="373079"/>
                </a:lnTo>
                <a:lnTo>
                  <a:pt x="1348221" y="353374"/>
                </a:lnTo>
                <a:lnTo>
                  <a:pt x="1350250" y="332617"/>
                </a:lnTo>
                <a:lnTo>
                  <a:pt x="1351603" y="310206"/>
                </a:lnTo>
                <a:lnTo>
                  <a:pt x="1354461" y="234850"/>
                </a:lnTo>
                <a:lnTo>
                  <a:pt x="1358504" y="173709"/>
                </a:lnTo>
                <a:lnTo>
                  <a:pt x="1359010" y="143308"/>
                </a:lnTo>
                <a:lnTo>
                  <a:pt x="1358396" y="113515"/>
                </a:lnTo>
                <a:lnTo>
                  <a:pt x="1354309" y="253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t="41113" b="40043"/>
          <a:stretch>
            <a:fillRect/>
          </a:stretch>
        </p:blipFill>
        <p:spPr bwMode="auto">
          <a:xfrm>
            <a:off x="457200" y="533400"/>
            <a:ext cx="66579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 l="16736" r="7457" b="23032"/>
          <a:stretch>
            <a:fillRect/>
          </a:stretch>
        </p:blipFill>
        <p:spPr bwMode="auto">
          <a:xfrm>
            <a:off x="320040" y="1676400"/>
            <a:ext cx="8503920" cy="4859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565"/>
          <p:cNvSpPr/>
          <p:nvPr/>
        </p:nvSpPr>
        <p:spPr>
          <a:xfrm>
            <a:off x="5540692" y="34890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6"/>
          <p:cNvSpPr/>
          <p:nvPr/>
        </p:nvSpPr>
        <p:spPr>
          <a:xfrm>
            <a:off x="4529832" y="3420834"/>
            <a:ext cx="1044249" cy="333888"/>
          </a:xfrm>
          <a:custGeom>
            <a:avLst/>
            <a:gdLst/>
            <a:ahLst/>
            <a:cxnLst/>
            <a:rect l="0" t="0" r="0" b="0"/>
            <a:pathLst>
              <a:path w="1044249" h="333888">
                <a:moveTo>
                  <a:pt x="959425" y="59601"/>
                </a:moveTo>
                <a:lnTo>
                  <a:pt x="959425" y="55050"/>
                </a:lnTo>
                <a:lnTo>
                  <a:pt x="958473" y="53709"/>
                </a:lnTo>
                <a:lnTo>
                  <a:pt x="956885" y="52815"/>
                </a:lnTo>
                <a:lnTo>
                  <a:pt x="954875" y="52220"/>
                </a:lnTo>
                <a:lnTo>
                  <a:pt x="950100" y="49018"/>
                </a:lnTo>
                <a:lnTo>
                  <a:pt x="947493" y="46830"/>
                </a:lnTo>
                <a:lnTo>
                  <a:pt x="943851" y="45372"/>
                </a:lnTo>
                <a:lnTo>
                  <a:pt x="924316" y="40492"/>
                </a:lnTo>
                <a:lnTo>
                  <a:pt x="913341" y="36820"/>
                </a:lnTo>
                <a:lnTo>
                  <a:pt x="871430" y="29719"/>
                </a:lnTo>
                <a:lnTo>
                  <a:pt x="855041" y="27297"/>
                </a:lnTo>
                <a:lnTo>
                  <a:pt x="813972" y="22066"/>
                </a:lnTo>
                <a:lnTo>
                  <a:pt x="791019" y="20290"/>
                </a:lnTo>
                <a:lnTo>
                  <a:pt x="767145" y="19106"/>
                </a:lnTo>
                <a:lnTo>
                  <a:pt x="717757" y="17790"/>
                </a:lnTo>
                <a:lnTo>
                  <a:pt x="608795" y="16877"/>
                </a:lnTo>
                <a:lnTo>
                  <a:pt x="591369" y="17783"/>
                </a:lnTo>
                <a:lnTo>
                  <a:pt x="574037" y="19340"/>
                </a:lnTo>
                <a:lnTo>
                  <a:pt x="556767" y="21330"/>
                </a:lnTo>
                <a:lnTo>
                  <a:pt x="524879" y="23542"/>
                </a:lnTo>
                <a:lnTo>
                  <a:pt x="493878" y="25477"/>
                </a:lnTo>
                <a:lnTo>
                  <a:pt x="477611" y="27326"/>
                </a:lnTo>
                <a:lnTo>
                  <a:pt x="461050" y="29512"/>
                </a:lnTo>
                <a:lnTo>
                  <a:pt x="440485" y="32874"/>
                </a:lnTo>
                <a:lnTo>
                  <a:pt x="351741" y="49418"/>
                </a:lnTo>
                <a:lnTo>
                  <a:pt x="318820" y="56027"/>
                </a:lnTo>
                <a:lnTo>
                  <a:pt x="291489" y="62140"/>
                </a:lnTo>
                <a:lnTo>
                  <a:pt x="243782" y="70572"/>
                </a:lnTo>
                <a:lnTo>
                  <a:pt x="213725" y="75487"/>
                </a:lnTo>
                <a:lnTo>
                  <a:pt x="190829" y="80669"/>
                </a:lnTo>
                <a:lnTo>
                  <a:pt x="172708" y="86029"/>
                </a:lnTo>
                <a:lnTo>
                  <a:pt x="133551" y="100134"/>
                </a:lnTo>
                <a:lnTo>
                  <a:pt x="94720" y="113433"/>
                </a:lnTo>
                <a:lnTo>
                  <a:pt x="76955" y="121944"/>
                </a:lnTo>
                <a:lnTo>
                  <a:pt x="59533" y="132076"/>
                </a:lnTo>
                <a:lnTo>
                  <a:pt x="34613" y="147538"/>
                </a:lnTo>
                <a:lnTo>
                  <a:pt x="21030" y="155199"/>
                </a:lnTo>
                <a:lnTo>
                  <a:pt x="11183" y="164319"/>
                </a:lnTo>
                <a:lnTo>
                  <a:pt x="4584" y="173770"/>
                </a:lnTo>
                <a:lnTo>
                  <a:pt x="1651" y="181145"/>
                </a:lnTo>
                <a:lnTo>
                  <a:pt x="0" y="190652"/>
                </a:lnTo>
                <a:lnTo>
                  <a:pt x="721" y="195546"/>
                </a:lnTo>
                <a:lnTo>
                  <a:pt x="2154" y="201666"/>
                </a:lnTo>
                <a:lnTo>
                  <a:pt x="4062" y="208603"/>
                </a:lnTo>
                <a:lnTo>
                  <a:pt x="8722" y="218851"/>
                </a:lnTo>
                <a:lnTo>
                  <a:pt x="13968" y="227534"/>
                </a:lnTo>
                <a:lnTo>
                  <a:pt x="19474" y="237743"/>
                </a:lnTo>
                <a:lnTo>
                  <a:pt x="23229" y="243132"/>
                </a:lnTo>
                <a:lnTo>
                  <a:pt x="27637" y="248630"/>
                </a:lnTo>
                <a:lnTo>
                  <a:pt x="37614" y="258866"/>
                </a:lnTo>
                <a:lnTo>
                  <a:pt x="48399" y="266590"/>
                </a:lnTo>
                <a:lnTo>
                  <a:pt x="69702" y="275739"/>
                </a:lnTo>
                <a:lnTo>
                  <a:pt x="94410" y="285202"/>
                </a:lnTo>
                <a:lnTo>
                  <a:pt x="111742" y="292583"/>
                </a:lnTo>
                <a:lnTo>
                  <a:pt x="141311" y="302093"/>
                </a:lnTo>
                <a:lnTo>
                  <a:pt x="169650" y="306393"/>
                </a:lnTo>
                <a:lnTo>
                  <a:pt x="192489" y="309939"/>
                </a:lnTo>
                <a:lnTo>
                  <a:pt x="217562" y="313737"/>
                </a:lnTo>
                <a:lnTo>
                  <a:pt x="241405" y="315425"/>
                </a:lnTo>
                <a:lnTo>
                  <a:pt x="264703" y="318716"/>
                </a:lnTo>
                <a:lnTo>
                  <a:pt x="288709" y="322400"/>
                </a:lnTo>
                <a:lnTo>
                  <a:pt x="393381" y="329511"/>
                </a:lnTo>
                <a:lnTo>
                  <a:pt x="426804" y="330981"/>
                </a:lnTo>
                <a:lnTo>
                  <a:pt x="499502" y="332614"/>
                </a:lnTo>
                <a:lnTo>
                  <a:pt x="729143" y="333887"/>
                </a:lnTo>
                <a:lnTo>
                  <a:pt x="752938" y="331366"/>
                </a:lnTo>
                <a:lnTo>
                  <a:pt x="780023" y="327070"/>
                </a:lnTo>
                <a:lnTo>
                  <a:pt x="817461" y="321986"/>
                </a:lnTo>
                <a:lnTo>
                  <a:pt x="836207" y="318344"/>
                </a:lnTo>
                <a:lnTo>
                  <a:pt x="854420" y="314012"/>
                </a:lnTo>
                <a:lnTo>
                  <a:pt x="915612" y="297920"/>
                </a:lnTo>
                <a:lnTo>
                  <a:pt x="943480" y="288541"/>
                </a:lnTo>
                <a:lnTo>
                  <a:pt x="959958" y="280097"/>
                </a:lnTo>
                <a:lnTo>
                  <a:pt x="975855" y="270946"/>
                </a:lnTo>
                <a:lnTo>
                  <a:pt x="989270" y="263705"/>
                </a:lnTo>
                <a:lnTo>
                  <a:pt x="1001582" y="254771"/>
                </a:lnTo>
                <a:lnTo>
                  <a:pt x="1012452" y="244451"/>
                </a:lnTo>
                <a:lnTo>
                  <a:pt x="1016684" y="239031"/>
                </a:lnTo>
                <a:lnTo>
                  <a:pt x="1034870" y="212095"/>
                </a:lnTo>
                <a:lnTo>
                  <a:pt x="1038297" y="204126"/>
                </a:lnTo>
                <a:lnTo>
                  <a:pt x="1040581" y="195956"/>
                </a:lnTo>
                <a:lnTo>
                  <a:pt x="1042104" y="187652"/>
                </a:lnTo>
                <a:lnTo>
                  <a:pt x="1043119" y="180210"/>
                </a:lnTo>
                <a:lnTo>
                  <a:pt x="1043796" y="173345"/>
                </a:lnTo>
                <a:lnTo>
                  <a:pt x="1044248" y="166862"/>
                </a:lnTo>
                <a:lnTo>
                  <a:pt x="1043596" y="161589"/>
                </a:lnTo>
                <a:lnTo>
                  <a:pt x="1040332" y="153188"/>
                </a:lnTo>
                <a:lnTo>
                  <a:pt x="1038128" y="147710"/>
                </a:lnTo>
                <a:lnTo>
                  <a:pt x="1033140" y="134003"/>
                </a:lnTo>
                <a:lnTo>
                  <a:pt x="1030475" y="127300"/>
                </a:lnTo>
                <a:lnTo>
                  <a:pt x="1027747" y="120926"/>
                </a:lnTo>
                <a:lnTo>
                  <a:pt x="1024975" y="114771"/>
                </a:lnTo>
                <a:lnTo>
                  <a:pt x="1021223" y="108764"/>
                </a:lnTo>
                <a:lnTo>
                  <a:pt x="1016816" y="102854"/>
                </a:lnTo>
                <a:lnTo>
                  <a:pt x="1011973" y="97009"/>
                </a:lnTo>
                <a:lnTo>
                  <a:pt x="1001512" y="87974"/>
                </a:lnTo>
                <a:lnTo>
                  <a:pt x="950306" y="53539"/>
                </a:lnTo>
                <a:lnTo>
                  <a:pt x="930924" y="44842"/>
                </a:lnTo>
                <a:lnTo>
                  <a:pt x="903896" y="36849"/>
                </a:lnTo>
                <a:lnTo>
                  <a:pt x="860133" y="26946"/>
                </a:lnTo>
                <a:lnTo>
                  <a:pt x="804698" y="15212"/>
                </a:lnTo>
                <a:lnTo>
                  <a:pt x="775723" y="11297"/>
                </a:lnTo>
                <a:lnTo>
                  <a:pt x="749192" y="8605"/>
                </a:lnTo>
                <a:lnTo>
                  <a:pt x="721526" y="4234"/>
                </a:lnTo>
                <a:lnTo>
                  <a:pt x="695894" y="1655"/>
                </a:lnTo>
                <a:lnTo>
                  <a:pt x="671803" y="510"/>
                </a:lnTo>
                <a:lnTo>
                  <a:pt x="648396" y="0"/>
                </a:lnTo>
                <a:lnTo>
                  <a:pt x="622752" y="2314"/>
                </a:lnTo>
                <a:lnTo>
                  <a:pt x="582235" y="81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7"/>
          <p:cNvSpPr/>
          <p:nvPr/>
        </p:nvSpPr>
        <p:spPr>
          <a:xfrm>
            <a:off x="7581589" y="5057925"/>
            <a:ext cx="1078174" cy="488435"/>
          </a:xfrm>
          <a:custGeom>
            <a:avLst/>
            <a:gdLst/>
            <a:ahLst/>
            <a:cxnLst/>
            <a:rect l="0" t="0" r="0" b="0"/>
            <a:pathLst>
              <a:path w="1078174" h="488435">
                <a:moveTo>
                  <a:pt x="968051" y="94147"/>
                </a:moveTo>
                <a:lnTo>
                  <a:pt x="955315" y="88256"/>
                </a:lnTo>
                <a:lnTo>
                  <a:pt x="948739" y="86766"/>
                </a:lnTo>
                <a:lnTo>
                  <a:pt x="929910" y="84858"/>
                </a:lnTo>
                <a:lnTo>
                  <a:pt x="907847" y="78836"/>
                </a:lnTo>
                <a:lnTo>
                  <a:pt x="878140" y="72466"/>
                </a:lnTo>
                <a:lnTo>
                  <a:pt x="849033" y="64509"/>
                </a:lnTo>
                <a:lnTo>
                  <a:pt x="817533" y="55626"/>
                </a:lnTo>
                <a:lnTo>
                  <a:pt x="786800" y="49602"/>
                </a:lnTo>
                <a:lnTo>
                  <a:pt x="770338" y="45775"/>
                </a:lnTo>
                <a:lnTo>
                  <a:pt x="741194" y="41715"/>
                </a:lnTo>
                <a:lnTo>
                  <a:pt x="692977" y="30246"/>
                </a:lnTo>
                <a:lnTo>
                  <a:pt x="659106" y="23519"/>
                </a:lnTo>
                <a:lnTo>
                  <a:pt x="637310" y="20392"/>
                </a:lnTo>
                <a:lnTo>
                  <a:pt x="585152" y="14377"/>
                </a:lnTo>
                <a:lnTo>
                  <a:pt x="509265" y="8529"/>
                </a:lnTo>
                <a:lnTo>
                  <a:pt x="428867" y="3707"/>
                </a:lnTo>
                <a:lnTo>
                  <a:pt x="370908" y="1564"/>
                </a:lnTo>
                <a:lnTo>
                  <a:pt x="283183" y="188"/>
                </a:lnTo>
                <a:lnTo>
                  <a:pt x="255995" y="0"/>
                </a:lnTo>
                <a:lnTo>
                  <a:pt x="226766" y="2456"/>
                </a:lnTo>
                <a:lnTo>
                  <a:pt x="198536" y="5771"/>
                </a:lnTo>
                <a:lnTo>
                  <a:pt x="169075" y="8589"/>
                </a:lnTo>
                <a:lnTo>
                  <a:pt x="144638" y="12624"/>
                </a:lnTo>
                <a:lnTo>
                  <a:pt x="113207" y="20251"/>
                </a:lnTo>
                <a:lnTo>
                  <a:pt x="94725" y="30824"/>
                </a:lnTo>
                <a:lnTo>
                  <a:pt x="76033" y="44096"/>
                </a:lnTo>
                <a:lnTo>
                  <a:pt x="55026" y="56345"/>
                </a:lnTo>
                <a:lnTo>
                  <a:pt x="40610" y="68139"/>
                </a:lnTo>
                <a:lnTo>
                  <a:pt x="30075" y="80683"/>
                </a:lnTo>
                <a:lnTo>
                  <a:pt x="19042" y="95783"/>
                </a:lnTo>
                <a:lnTo>
                  <a:pt x="10329" y="109479"/>
                </a:lnTo>
                <a:lnTo>
                  <a:pt x="6672" y="115799"/>
                </a:lnTo>
                <a:lnTo>
                  <a:pt x="2609" y="130440"/>
                </a:lnTo>
                <a:lnTo>
                  <a:pt x="1525" y="138345"/>
                </a:lnTo>
                <a:lnTo>
                  <a:pt x="803" y="146472"/>
                </a:lnTo>
                <a:lnTo>
                  <a:pt x="321" y="154748"/>
                </a:lnTo>
                <a:lnTo>
                  <a:pt x="0" y="163122"/>
                </a:lnTo>
                <a:lnTo>
                  <a:pt x="2183" y="177508"/>
                </a:lnTo>
                <a:lnTo>
                  <a:pt x="5377" y="190251"/>
                </a:lnTo>
                <a:lnTo>
                  <a:pt x="6795" y="202265"/>
                </a:lnTo>
                <a:lnTo>
                  <a:pt x="9079" y="208136"/>
                </a:lnTo>
                <a:lnTo>
                  <a:pt x="16696" y="219739"/>
                </a:lnTo>
                <a:lnTo>
                  <a:pt x="21394" y="228358"/>
                </a:lnTo>
                <a:lnTo>
                  <a:pt x="26431" y="238866"/>
                </a:lnTo>
                <a:lnTo>
                  <a:pt x="31695" y="250634"/>
                </a:lnTo>
                <a:lnTo>
                  <a:pt x="37108" y="260384"/>
                </a:lnTo>
                <a:lnTo>
                  <a:pt x="42623" y="268789"/>
                </a:lnTo>
                <a:lnTo>
                  <a:pt x="53829" y="282256"/>
                </a:lnTo>
                <a:lnTo>
                  <a:pt x="72753" y="298050"/>
                </a:lnTo>
                <a:lnTo>
                  <a:pt x="81626" y="306282"/>
                </a:lnTo>
                <a:lnTo>
                  <a:pt x="114139" y="337768"/>
                </a:lnTo>
                <a:lnTo>
                  <a:pt x="129430" y="350378"/>
                </a:lnTo>
                <a:lnTo>
                  <a:pt x="145750" y="361380"/>
                </a:lnTo>
                <a:lnTo>
                  <a:pt x="174814" y="374834"/>
                </a:lnTo>
                <a:lnTo>
                  <a:pt x="206244" y="388442"/>
                </a:lnTo>
                <a:lnTo>
                  <a:pt x="232278" y="401475"/>
                </a:lnTo>
                <a:lnTo>
                  <a:pt x="254325" y="412665"/>
                </a:lnTo>
                <a:lnTo>
                  <a:pt x="276825" y="420813"/>
                </a:lnTo>
                <a:lnTo>
                  <a:pt x="338217" y="439858"/>
                </a:lnTo>
                <a:lnTo>
                  <a:pt x="362423" y="446540"/>
                </a:lnTo>
                <a:lnTo>
                  <a:pt x="447630" y="468415"/>
                </a:lnTo>
                <a:lnTo>
                  <a:pt x="473862" y="475753"/>
                </a:lnTo>
                <a:lnTo>
                  <a:pt x="498222" y="482190"/>
                </a:lnTo>
                <a:lnTo>
                  <a:pt x="521748" y="485685"/>
                </a:lnTo>
                <a:lnTo>
                  <a:pt x="544904" y="487240"/>
                </a:lnTo>
                <a:lnTo>
                  <a:pt x="567895" y="487929"/>
                </a:lnTo>
                <a:lnTo>
                  <a:pt x="684298" y="488434"/>
                </a:lnTo>
                <a:lnTo>
                  <a:pt x="702682" y="487497"/>
                </a:lnTo>
                <a:lnTo>
                  <a:pt x="733270" y="483917"/>
                </a:lnTo>
                <a:lnTo>
                  <a:pt x="759563" y="479151"/>
                </a:lnTo>
                <a:lnTo>
                  <a:pt x="783950" y="473857"/>
                </a:lnTo>
                <a:lnTo>
                  <a:pt x="807488" y="468330"/>
                </a:lnTo>
                <a:lnTo>
                  <a:pt x="838269" y="457618"/>
                </a:lnTo>
                <a:lnTo>
                  <a:pt x="870366" y="444285"/>
                </a:lnTo>
                <a:lnTo>
                  <a:pt x="894154" y="432009"/>
                </a:lnTo>
                <a:lnTo>
                  <a:pt x="906404" y="424163"/>
                </a:lnTo>
                <a:lnTo>
                  <a:pt x="919333" y="415123"/>
                </a:lnTo>
                <a:lnTo>
                  <a:pt x="944494" y="396823"/>
                </a:lnTo>
                <a:lnTo>
                  <a:pt x="965201" y="382340"/>
                </a:lnTo>
                <a:lnTo>
                  <a:pt x="975676" y="372953"/>
                </a:lnTo>
                <a:lnTo>
                  <a:pt x="986469" y="361932"/>
                </a:lnTo>
                <a:lnTo>
                  <a:pt x="997474" y="349823"/>
                </a:lnTo>
                <a:lnTo>
                  <a:pt x="1006717" y="338893"/>
                </a:lnTo>
                <a:lnTo>
                  <a:pt x="1014783" y="328749"/>
                </a:lnTo>
                <a:lnTo>
                  <a:pt x="1022065" y="319128"/>
                </a:lnTo>
                <a:lnTo>
                  <a:pt x="1027873" y="310809"/>
                </a:lnTo>
                <a:lnTo>
                  <a:pt x="1051835" y="273162"/>
                </a:lnTo>
                <a:lnTo>
                  <a:pt x="1055339" y="264925"/>
                </a:lnTo>
                <a:lnTo>
                  <a:pt x="1057675" y="256577"/>
                </a:lnTo>
                <a:lnTo>
                  <a:pt x="1059233" y="248153"/>
                </a:lnTo>
                <a:lnTo>
                  <a:pt x="1061224" y="239681"/>
                </a:lnTo>
                <a:lnTo>
                  <a:pt x="1063503" y="231175"/>
                </a:lnTo>
                <a:lnTo>
                  <a:pt x="1065976" y="222646"/>
                </a:lnTo>
                <a:lnTo>
                  <a:pt x="1067624" y="214103"/>
                </a:lnTo>
                <a:lnTo>
                  <a:pt x="1068723" y="205551"/>
                </a:lnTo>
                <a:lnTo>
                  <a:pt x="1069455" y="196991"/>
                </a:lnTo>
                <a:lnTo>
                  <a:pt x="1070896" y="188427"/>
                </a:lnTo>
                <a:lnTo>
                  <a:pt x="1072809" y="179861"/>
                </a:lnTo>
                <a:lnTo>
                  <a:pt x="1075037" y="171292"/>
                </a:lnTo>
                <a:lnTo>
                  <a:pt x="1077513" y="156691"/>
                </a:lnTo>
                <a:lnTo>
                  <a:pt x="1078173" y="150131"/>
                </a:lnTo>
                <a:lnTo>
                  <a:pt x="1076367" y="135221"/>
                </a:lnTo>
                <a:lnTo>
                  <a:pt x="1074552" y="127245"/>
                </a:lnTo>
                <a:lnTo>
                  <a:pt x="1071437" y="118117"/>
                </a:lnTo>
                <a:lnTo>
                  <a:pt x="1067455" y="108222"/>
                </a:lnTo>
                <a:lnTo>
                  <a:pt x="1062895" y="97815"/>
                </a:lnTo>
                <a:lnTo>
                  <a:pt x="1057950" y="88972"/>
                </a:lnTo>
                <a:lnTo>
                  <a:pt x="1047377" y="74067"/>
                </a:lnTo>
                <a:lnTo>
                  <a:pt x="1036326" y="63633"/>
                </a:lnTo>
                <a:lnTo>
                  <a:pt x="1016856" y="49864"/>
                </a:lnTo>
                <a:lnTo>
                  <a:pt x="1002124" y="41128"/>
                </a:lnTo>
                <a:lnTo>
                  <a:pt x="972064" y="32980"/>
                </a:lnTo>
                <a:lnTo>
                  <a:pt x="940983" y="27764"/>
                </a:lnTo>
                <a:lnTo>
                  <a:pt x="910183" y="26218"/>
                </a:lnTo>
                <a:lnTo>
                  <a:pt x="890897" y="26809"/>
                </a:lnTo>
                <a:lnTo>
                  <a:pt x="869625" y="30246"/>
                </a:lnTo>
                <a:lnTo>
                  <a:pt x="839852" y="37489"/>
                </a:lnTo>
                <a:lnTo>
                  <a:pt x="822577" y="42088"/>
                </a:lnTo>
                <a:lnTo>
                  <a:pt x="805346" y="46106"/>
                </a:lnTo>
                <a:lnTo>
                  <a:pt x="788143" y="49737"/>
                </a:lnTo>
                <a:lnTo>
                  <a:pt x="757599" y="56312"/>
                </a:lnTo>
                <a:lnTo>
                  <a:pt x="746787" y="59399"/>
                </a:lnTo>
                <a:lnTo>
                  <a:pt x="719448" y="68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8"/>
          <p:cNvSpPr/>
          <p:nvPr/>
        </p:nvSpPr>
        <p:spPr>
          <a:xfrm>
            <a:off x="5429250" y="2369984"/>
            <a:ext cx="538855" cy="226980"/>
          </a:xfrm>
          <a:custGeom>
            <a:avLst/>
            <a:gdLst/>
            <a:ahLst/>
            <a:cxnLst/>
            <a:rect l="0" t="0" r="0" b="0"/>
            <a:pathLst>
              <a:path w="538855" h="226980">
                <a:moveTo>
                  <a:pt x="0" y="64605"/>
                </a:moveTo>
                <a:lnTo>
                  <a:pt x="0" y="69157"/>
                </a:lnTo>
                <a:lnTo>
                  <a:pt x="952" y="71450"/>
                </a:lnTo>
                <a:lnTo>
                  <a:pt x="4550" y="76537"/>
                </a:lnTo>
                <a:lnTo>
                  <a:pt x="5891" y="79228"/>
                </a:lnTo>
                <a:lnTo>
                  <a:pt x="7380" y="84757"/>
                </a:lnTo>
                <a:lnTo>
                  <a:pt x="8219" y="88674"/>
                </a:lnTo>
                <a:lnTo>
                  <a:pt x="13018" y="94385"/>
                </a:lnTo>
                <a:lnTo>
                  <a:pt x="15922" y="97559"/>
                </a:lnTo>
                <a:lnTo>
                  <a:pt x="19141" y="103382"/>
                </a:lnTo>
                <a:lnTo>
                  <a:pt x="24418" y="113540"/>
                </a:lnTo>
                <a:lnTo>
                  <a:pt x="25140" y="117469"/>
                </a:lnTo>
                <a:lnTo>
                  <a:pt x="25461" y="122391"/>
                </a:lnTo>
                <a:lnTo>
                  <a:pt x="25603" y="127753"/>
                </a:lnTo>
                <a:lnTo>
                  <a:pt x="26593" y="132421"/>
                </a:lnTo>
                <a:lnTo>
                  <a:pt x="28206" y="138391"/>
                </a:lnTo>
                <a:lnTo>
                  <a:pt x="33088" y="154852"/>
                </a:lnTo>
                <a:lnTo>
                  <a:pt x="36295" y="159642"/>
                </a:lnTo>
                <a:lnTo>
                  <a:pt x="38484" y="162254"/>
                </a:lnTo>
                <a:lnTo>
                  <a:pt x="39944" y="164947"/>
                </a:lnTo>
                <a:lnTo>
                  <a:pt x="42950" y="174240"/>
                </a:lnTo>
                <a:lnTo>
                  <a:pt x="44826" y="178653"/>
                </a:lnTo>
                <a:lnTo>
                  <a:pt x="47028" y="183500"/>
                </a:lnTo>
                <a:lnTo>
                  <a:pt x="49450" y="187683"/>
                </a:lnTo>
                <a:lnTo>
                  <a:pt x="52016" y="191425"/>
                </a:lnTo>
                <a:lnTo>
                  <a:pt x="54680" y="194872"/>
                </a:lnTo>
                <a:lnTo>
                  <a:pt x="57639" y="201242"/>
                </a:lnTo>
                <a:lnTo>
                  <a:pt x="58955" y="207248"/>
                </a:lnTo>
                <a:lnTo>
                  <a:pt x="59539" y="213092"/>
                </a:lnTo>
                <a:lnTo>
                  <a:pt x="60648" y="215984"/>
                </a:lnTo>
                <a:lnTo>
                  <a:pt x="64419" y="221737"/>
                </a:lnTo>
                <a:lnTo>
                  <a:pt x="66759" y="223653"/>
                </a:lnTo>
                <a:lnTo>
                  <a:pt x="69271" y="224929"/>
                </a:lnTo>
                <a:lnTo>
                  <a:pt x="71898" y="225781"/>
                </a:lnTo>
                <a:lnTo>
                  <a:pt x="72697" y="226348"/>
                </a:lnTo>
                <a:lnTo>
                  <a:pt x="72277" y="226726"/>
                </a:lnTo>
                <a:lnTo>
                  <a:pt x="71044" y="226979"/>
                </a:lnTo>
                <a:lnTo>
                  <a:pt x="70223" y="226194"/>
                </a:lnTo>
                <a:lnTo>
                  <a:pt x="69675" y="224719"/>
                </a:lnTo>
                <a:lnTo>
                  <a:pt x="69310" y="222783"/>
                </a:lnTo>
                <a:lnTo>
                  <a:pt x="68114" y="221492"/>
                </a:lnTo>
                <a:lnTo>
                  <a:pt x="66364" y="220631"/>
                </a:lnTo>
                <a:lnTo>
                  <a:pt x="64245" y="220058"/>
                </a:lnTo>
                <a:lnTo>
                  <a:pt x="62832" y="218723"/>
                </a:lnTo>
                <a:lnTo>
                  <a:pt x="61891" y="216880"/>
                </a:lnTo>
                <a:lnTo>
                  <a:pt x="60844" y="212293"/>
                </a:lnTo>
                <a:lnTo>
                  <a:pt x="60379" y="207079"/>
                </a:lnTo>
                <a:lnTo>
                  <a:pt x="59303" y="205308"/>
                </a:lnTo>
                <a:lnTo>
                  <a:pt x="57632" y="204127"/>
                </a:lnTo>
                <a:lnTo>
                  <a:pt x="55566" y="203340"/>
                </a:lnTo>
                <a:lnTo>
                  <a:pt x="54189" y="201863"/>
                </a:lnTo>
                <a:lnTo>
                  <a:pt x="53271" y="199925"/>
                </a:lnTo>
                <a:lnTo>
                  <a:pt x="52251" y="195233"/>
                </a:lnTo>
                <a:lnTo>
                  <a:pt x="51797" y="189972"/>
                </a:lnTo>
                <a:lnTo>
                  <a:pt x="51596" y="184459"/>
                </a:lnTo>
                <a:lnTo>
                  <a:pt x="51506" y="175976"/>
                </a:lnTo>
                <a:lnTo>
                  <a:pt x="51467" y="159506"/>
                </a:lnTo>
                <a:lnTo>
                  <a:pt x="52408" y="150733"/>
                </a:lnTo>
                <a:lnTo>
                  <a:pt x="53989" y="142026"/>
                </a:lnTo>
                <a:lnTo>
                  <a:pt x="55995" y="133364"/>
                </a:lnTo>
                <a:lnTo>
                  <a:pt x="57332" y="126637"/>
                </a:lnTo>
                <a:lnTo>
                  <a:pt x="58224" y="121200"/>
                </a:lnTo>
                <a:lnTo>
                  <a:pt x="58818" y="116623"/>
                </a:lnTo>
                <a:lnTo>
                  <a:pt x="60167" y="111666"/>
                </a:lnTo>
                <a:lnTo>
                  <a:pt x="62019" y="106457"/>
                </a:lnTo>
                <a:lnTo>
                  <a:pt x="64205" y="101079"/>
                </a:lnTo>
                <a:lnTo>
                  <a:pt x="66616" y="95588"/>
                </a:lnTo>
                <a:lnTo>
                  <a:pt x="71835" y="84408"/>
                </a:lnTo>
                <a:lnTo>
                  <a:pt x="74559" y="79712"/>
                </a:lnTo>
                <a:lnTo>
                  <a:pt x="77329" y="75629"/>
                </a:lnTo>
                <a:lnTo>
                  <a:pt x="82946" y="68553"/>
                </a:lnTo>
                <a:lnTo>
                  <a:pt x="88617" y="62232"/>
                </a:lnTo>
                <a:lnTo>
                  <a:pt x="90510" y="59214"/>
                </a:lnTo>
                <a:lnTo>
                  <a:pt x="92614" y="53319"/>
                </a:lnTo>
                <a:lnTo>
                  <a:pt x="96089" y="47524"/>
                </a:lnTo>
                <a:lnTo>
                  <a:pt x="100808" y="41774"/>
                </a:lnTo>
                <a:lnTo>
                  <a:pt x="106081" y="36043"/>
                </a:lnTo>
                <a:lnTo>
                  <a:pt x="108821" y="34134"/>
                </a:lnTo>
                <a:lnTo>
                  <a:pt x="117227" y="30495"/>
                </a:lnTo>
                <a:lnTo>
                  <a:pt x="126061" y="23754"/>
                </a:lnTo>
                <a:lnTo>
                  <a:pt x="126903" y="23084"/>
                </a:lnTo>
                <a:lnTo>
                  <a:pt x="130378" y="22339"/>
                </a:lnTo>
                <a:lnTo>
                  <a:pt x="145889" y="21795"/>
                </a:lnTo>
                <a:lnTo>
                  <a:pt x="148694" y="21778"/>
                </a:lnTo>
                <a:lnTo>
                  <a:pt x="156891" y="24298"/>
                </a:lnTo>
                <a:lnTo>
                  <a:pt x="165932" y="28594"/>
                </a:lnTo>
                <a:lnTo>
                  <a:pt x="176376" y="35415"/>
                </a:lnTo>
                <a:lnTo>
                  <a:pt x="182529" y="37344"/>
                </a:lnTo>
                <a:lnTo>
                  <a:pt x="184551" y="38811"/>
                </a:lnTo>
                <a:lnTo>
                  <a:pt x="185899" y="40742"/>
                </a:lnTo>
                <a:lnTo>
                  <a:pt x="189302" y="47332"/>
                </a:lnTo>
                <a:lnTo>
                  <a:pt x="197164" y="59786"/>
                </a:lnTo>
                <a:lnTo>
                  <a:pt x="200975" y="65203"/>
                </a:lnTo>
                <a:lnTo>
                  <a:pt x="204468" y="69766"/>
                </a:lnTo>
                <a:lnTo>
                  <a:pt x="207749" y="73761"/>
                </a:lnTo>
                <a:lnTo>
                  <a:pt x="210890" y="79282"/>
                </a:lnTo>
                <a:lnTo>
                  <a:pt x="213935" y="85820"/>
                </a:lnTo>
                <a:lnTo>
                  <a:pt x="216918" y="93036"/>
                </a:lnTo>
                <a:lnTo>
                  <a:pt x="218907" y="98799"/>
                </a:lnTo>
                <a:lnTo>
                  <a:pt x="220233" y="103594"/>
                </a:lnTo>
                <a:lnTo>
                  <a:pt x="221117" y="107743"/>
                </a:lnTo>
                <a:lnTo>
                  <a:pt x="222658" y="113366"/>
                </a:lnTo>
                <a:lnTo>
                  <a:pt x="226912" y="127234"/>
                </a:lnTo>
                <a:lnTo>
                  <a:pt x="228427" y="133980"/>
                </a:lnTo>
                <a:lnTo>
                  <a:pt x="229437" y="140383"/>
                </a:lnTo>
                <a:lnTo>
                  <a:pt x="230110" y="146556"/>
                </a:lnTo>
                <a:lnTo>
                  <a:pt x="231511" y="152577"/>
                </a:lnTo>
                <a:lnTo>
                  <a:pt x="233399" y="158496"/>
                </a:lnTo>
                <a:lnTo>
                  <a:pt x="235609" y="164346"/>
                </a:lnTo>
                <a:lnTo>
                  <a:pt x="238035" y="168247"/>
                </a:lnTo>
                <a:lnTo>
                  <a:pt x="240605" y="170847"/>
                </a:lnTo>
                <a:lnTo>
                  <a:pt x="243270" y="172581"/>
                </a:lnTo>
                <a:lnTo>
                  <a:pt x="245048" y="174689"/>
                </a:lnTo>
                <a:lnTo>
                  <a:pt x="246232" y="177047"/>
                </a:lnTo>
                <a:lnTo>
                  <a:pt x="247022" y="179572"/>
                </a:lnTo>
                <a:lnTo>
                  <a:pt x="246596" y="181255"/>
                </a:lnTo>
                <a:lnTo>
                  <a:pt x="245360" y="182377"/>
                </a:lnTo>
                <a:lnTo>
                  <a:pt x="243583" y="183125"/>
                </a:lnTo>
                <a:lnTo>
                  <a:pt x="241446" y="181718"/>
                </a:lnTo>
                <a:lnTo>
                  <a:pt x="236532" y="175076"/>
                </a:lnTo>
                <a:lnTo>
                  <a:pt x="233713" y="168313"/>
                </a:lnTo>
                <a:lnTo>
                  <a:pt x="232961" y="165177"/>
                </a:lnTo>
                <a:lnTo>
                  <a:pt x="233412" y="162133"/>
                </a:lnTo>
                <a:lnTo>
                  <a:pt x="234665" y="159151"/>
                </a:lnTo>
                <a:lnTo>
                  <a:pt x="236453" y="156211"/>
                </a:lnTo>
                <a:lnTo>
                  <a:pt x="238598" y="151393"/>
                </a:lnTo>
                <a:lnTo>
                  <a:pt x="240980" y="145324"/>
                </a:lnTo>
                <a:lnTo>
                  <a:pt x="243521" y="138420"/>
                </a:lnTo>
                <a:lnTo>
                  <a:pt x="247120" y="130008"/>
                </a:lnTo>
                <a:lnTo>
                  <a:pt x="256198" y="110501"/>
                </a:lnTo>
                <a:lnTo>
                  <a:pt x="267468" y="87200"/>
                </a:lnTo>
                <a:lnTo>
                  <a:pt x="270705" y="81573"/>
                </a:lnTo>
                <a:lnTo>
                  <a:pt x="273815" y="76870"/>
                </a:lnTo>
                <a:lnTo>
                  <a:pt x="276840" y="72782"/>
                </a:lnTo>
                <a:lnTo>
                  <a:pt x="285282" y="65700"/>
                </a:lnTo>
                <a:lnTo>
                  <a:pt x="294432" y="59377"/>
                </a:lnTo>
                <a:lnTo>
                  <a:pt x="301674" y="53392"/>
                </a:lnTo>
                <a:lnTo>
                  <a:pt x="305890" y="49510"/>
                </a:lnTo>
                <a:lnTo>
                  <a:pt x="319975" y="35897"/>
                </a:lnTo>
                <a:lnTo>
                  <a:pt x="327313" y="28669"/>
                </a:lnTo>
                <a:lnTo>
                  <a:pt x="336289" y="22281"/>
                </a:lnTo>
                <a:lnTo>
                  <a:pt x="347582" y="16267"/>
                </a:lnTo>
                <a:lnTo>
                  <a:pt x="362126" y="10419"/>
                </a:lnTo>
                <a:lnTo>
                  <a:pt x="375574" y="7185"/>
                </a:lnTo>
                <a:lnTo>
                  <a:pt x="388854" y="4796"/>
                </a:lnTo>
                <a:lnTo>
                  <a:pt x="404281" y="558"/>
                </a:lnTo>
                <a:lnTo>
                  <a:pt x="413348" y="0"/>
                </a:lnTo>
                <a:lnTo>
                  <a:pt x="423203" y="580"/>
                </a:lnTo>
                <a:lnTo>
                  <a:pt x="433583" y="1919"/>
                </a:lnTo>
                <a:lnTo>
                  <a:pt x="450196" y="5948"/>
                </a:lnTo>
                <a:lnTo>
                  <a:pt x="467281" y="11744"/>
                </a:lnTo>
                <a:lnTo>
                  <a:pt x="479343" y="17299"/>
                </a:lnTo>
                <a:lnTo>
                  <a:pt x="487043" y="22308"/>
                </a:lnTo>
                <a:lnTo>
                  <a:pt x="490430" y="24977"/>
                </a:lnTo>
                <a:lnTo>
                  <a:pt x="492688" y="27709"/>
                </a:lnTo>
                <a:lnTo>
                  <a:pt x="494194" y="30483"/>
                </a:lnTo>
                <a:lnTo>
                  <a:pt x="495198" y="33285"/>
                </a:lnTo>
                <a:lnTo>
                  <a:pt x="498853" y="38938"/>
                </a:lnTo>
                <a:lnTo>
                  <a:pt x="503652" y="44625"/>
                </a:lnTo>
                <a:lnTo>
                  <a:pt x="508960" y="50328"/>
                </a:lnTo>
                <a:lnTo>
                  <a:pt x="512662" y="56040"/>
                </a:lnTo>
                <a:lnTo>
                  <a:pt x="517034" y="63657"/>
                </a:lnTo>
                <a:lnTo>
                  <a:pt x="521854" y="72546"/>
                </a:lnTo>
                <a:lnTo>
                  <a:pt x="525068" y="81329"/>
                </a:lnTo>
                <a:lnTo>
                  <a:pt x="527210" y="90042"/>
                </a:lnTo>
                <a:lnTo>
                  <a:pt x="528638" y="98708"/>
                </a:lnTo>
                <a:lnTo>
                  <a:pt x="529590" y="105438"/>
                </a:lnTo>
                <a:lnTo>
                  <a:pt x="530225" y="110877"/>
                </a:lnTo>
                <a:lnTo>
                  <a:pt x="530649" y="115456"/>
                </a:lnTo>
                <a:lnTo>
                  <a:pt x="530930" y="120413"/>
                </a:lnTo>
                <a:lnTo>
                  <a:pt x="531244" y="131002"/>
                </a:lnTo>
                <a:lnTo>
                  <a:pt x="532280" y="138397"/>
                </a:lnTo>
                <a:lnTo>
                  <a:pt x="533923" y="147137"/>
                </a:lnTo>
                <a:lnTo>
                  <a:pt x="535971" y="156774"/>
                </a:lnTo>
                <a:lnTo>
                  <a:pt x="537336" y="164152"/>
                </a:lnTo>
                <a:lnTo>
                  <a:pt x="538247" y="170022"/>
                </a:lnTo>
                <a:lnTo>
                  <a:pt x="538854" y="174888"/>
                </a:lnTo>
                <a:lnTo>
                  <a:pt x="538305" y="180037"/>
                </a:lnTo>
                <a:lnTo>
                  <a:pt x="536988" y="185375"/>
                </a:lnTo>
                <a:lnTo>
                  <a:pt x="532580" y="198528"/>
                </a:lnTo>
                <a:lnTo>
                  <a:pt x="531816" y="205357"/>
                </a:lnTo>
                <a:lnTo>
                  <a:pt x="530756" y="207017"/>
                </a:lnTo>
                <a:lnTo>
                  <a:pt x="529097" y="208124"/>
                </a:lnTo>
                <a:lnTo>
                  <a:pt x="522922" y="210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9"/>
          <p:cNvSpPr/>
          <p:nvPr/>
        </p:nvSpPr>
        <p:spPr>
          <a:xfrm>
            <a:off x="6157912" y="2400300"/>
            <a:ext cx="325756" cy="34290"/>
          </a:xfrm>
          <a:custGeom>
            <a:avLst/>
            <a:gdLst/>
            <a:ahLst/>
            <a:cxnLst/>
            <a:rect l="0" t="0" r="0" b="0"/>
            <a:pathLst>
              <a:path w="325756" h="34290">
                <a:moveTo>
                  <a:pt x="0" y="34289"/>
                </a:moveTo>
                <a:lnTo>
                  <a:pt x="31244" y="34289"/>
                </a:lnTo>
                <a:lnTo>
                  <a:pt x="36070" y="33337"/>
                </a:lnTo>
                <a:lnTo>
                  <a:pt x="40239" y="31750"/>
                </a:lnTo>
                <a:lnTo>
                  <a:pt x="43971" y="29739"/>
                </a:lnTo>
                <a:lnTo>
                  <a:pt x="50269" y="27445"/>
                </a:lnTo>
                <a:lnTo>
                  <a:pt x="58278" y="24964"/>
                </a:lnTo>
                <a:lnTo>
                  <a:pt x="67427" y="22358"/>
                </a:lnTo>
                <a:lnTo>
                  <a:pt x="76384" y="20620"/>
                </a:lnTo>
                <a:lnTo>
                  <a:pt x="85213" y="19462"/>
                </a:lnTo>
                <a:lnTo>
                  <a:pt x="93956" y="18689"/>
                </a:lnTo>
                <a:lnTo>
                  <a:pt x="101690" y="17222"/>
                </a:lnTo>
                <a:lnTo>
                  <a:pt x="108750" y="15291"/>
                </a:lnTo>
                <a:lnTo>
                  <a:pt x="115363" y="13051"/>
                </a:lnTo>
                <a:lnTo>
                  <a:pt x="126439" y="11558"/>
                </a:lnTo>
                <a:lnTo>
                  <a:pt x="140490" y="10563"/>
                </a:lnTo>
                <a:lnTo>
                  <a:pt x="156525" y="9899"/>
                </a:lnTo>
                <a:lnTo>
                  <a:pt x="199742" y="6622"/>
                </a:lnTo>
                <a:lnTo>
                  <a:pt x="244032" y="2943"/>
                </a:lnTo>
                <a:lnTo>
                  <a:pt x="273241" y="1308"/>
                </a:lnTo>
                <a:lnTo>
                  <a:pt x="295748" y="58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0"/>
          <p:cNvSpPr/>
          <p:nvPr/>
        </p:nvSpPr>
        <p:spPr>
          <a:xfrm>
            <a:off x="6235065" y="2468880"/>
            <a:ext cx="334328" cy="34137"/>
          </a:xfrm>
          <a:custGeom>
            <a:avLst/>
            <a:gdLst/>
            <a:ahLst/>
            <a:cxnLst/>
            <a:rect l="0" t="0" r="0" b="0"/>
            <a:pathLst>
              <a:path w="334328" h="34137">
                <a:moveTo>
                  <a:pt x="0" y="0"/>
                </a:moveTo>
                <a:lnTo>
                  <a:pt x="0" y="19312"/>
                </a:lnTo>
                <a:lnTo>
                  <a:pt x="952" y="22400"/>
                </a:lnTo>
                <a:lnTo>
                  <a:pt x="2540" y="25410"/>
                </a:lnTo>
                <a:lnTo>
                  <a:pt x="4551" y="28370"/>
                </a:lnTo>
                <a:lnTo>
                  <a:pt x="6843" y="30343"/>
                </a:lnTo>
                <a:lnTo>
                  <a:pt x="9324" y="31659"/>
                </a:lnTo>
                <a:lnTo>
                  <a:pt x="11931" y="32536"/>
                </a:lnTo>
                <a:lnTo>
                  <a:pt x="16527" y="33120"/>
                </a:lnTo>
                <a:lnTo>
                  <a:pt x="22448" y="33510"/>
                </a:lnTo>
                <a:lnTo>
                  <a:pt x="35694" y="33943"/>
                </a:lnTo>
                <a:lnTo>
                  <a:pt x="47931" y="34136"/>
                </a:lnTo>
                <a:lnTo>
                  <a:pt x="55766" y="33234"/>
                </a:lnTo>
                <a:lnTo>
                  <a:pt x="64800" y="31681"/>
                </a:lnTo>
                <a:lnTo>
                  <a:pt x="74633" y="29693"/>
                </a:lnTo>
                <a:lnTo>
                  <a:pt x="84045" y="28368"/>
                </a:lnTo>
                <a:lnTo>
                  <a:pt x="93177" y="27484"/>
                </a:lnTo>
                <a:lnTo>
                  <a:pt x="102123" y="26895"/>
                </a:lnTo>
                <a:lnTo>
                  <a:pt x="110944" y="25550"/>
                </a:lnTo>
                <a:lnTo>
                  <a:pt x="119683" y="23700"/>
                </a:lnTo>
                <a:lnTo>
                  <a:pt x="128366" y="21515"/>
                </a:lnTo>
                <a:lnTo>
                  <a:pt x="142727" y="19106"/>
                </a:lnTo>
                <a:lnTo>
                  <a:pt x="181544" y="13889"/>
                </a:lnTo>
                <a:lnTo>
                  <a:pt x="200087" y="12117"/>
                </a:lnTo>
                <a:lnTo>
                  <a:pt x="217211" y="10935"/>
                </a:lnTo>
                <a:lnTo>
                  <a:pt x="253906" y="9272"/>
                </a:lnTo>
                <a:lnTo>
                  <a:pt x="260710" y="9039"/>
                </a:lnTo>
                <a:lnTo>
                  <a:pt x="293041" y="8711"/>
                </a:lnTo>
                <a:lnTo>
                  <a:pt x="302041" y="9617"/>
                </a:lnTo>
                <a:lnTo>
                  <a:pt x="33432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1"/>
          <p:cNvSpPr/>
          <p:nvPr/>
        </p:nvSpPr>
        <p:spPr>
          <a:xfrm>
            <a:off x="6697980" y="2314575"/>
            <a:ext cx="317183" cy="15954"/>
          </a:xfrm>
          <a:custGeom>
            <a:avLst/>
            <a:gdLst/>
            <a:ahLst/>
            <a:cxnLst/>
            <a:rect l="0" t="0" r="0" b="0"/>
            <a:pathLst>
              <a:path w="317183" h="15954">
                <a:moveTo>
                  <a:pt x="0" y="8572"/>
                </a:moveTo>
                <a:lnTo>
                  <a:pt x="22754" y="13123"/>
                </a:lnTo>
                <a:lnTo>
                  <a:pt x="40886" y="14464"/>
                </a:lnTo>
                <a:lnTo>
                  <a:pt x="64405" y="15357"/>
                </a:lnTo>
                <a:lnTo>
                  <a:pt x="91514" y="15953"/>
                </a:lnTo>
                <a:lnTo>
                  <a:pt x="122922" y="15398"/>
                </a:lnTo>
                <a:lnTo>
                  <a:pt x="157196" y="14075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2"/>
          <p:cNvSpPr/>
          <p:nvPr/>
        </p:nvSpPr>
        <p:spPr>
          <a:xfrm>
            <a:off x="7109459" y="2151697"/>
            <a:ext cx="68582" cy="334329"/>
          </a:xfrm>
          <a:custGeom>
            <a:avLst/>
            <a:gdLst/>
            <a:ahLst/>
            <a:cxnLst/>
            <a:rect l="0" t="0" r="0" b="0"/>
            <a:pathLst>
              <a:path w="68582" h="33432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220" y="28619"/>
                </a:lnTo>
                <a:lnTo>
                  <a:pt x="8417" y="39390"/>
                </a:lnTo>
                <a:lnTo>
                  <a:pt x="8542" y="60486"/>
                </a:lnTo>
                <a:lnTo>
                  <a:pt x="9505" y="65089"/>
                </a:lnTo>
                <a:lnTo>
                  <a:pt x="11099" y="70063"/>
                </a:lnTo>
                <a:lnTo>
                  <a:pt x="13114" y="75283"/>
                </a:lnTo>
                <a:lnTo>
                  <a:pt x="14458" y="79716"/>
                </a:lnTo>
                <a:lnTo>
                  <a:pt x="15951" y="87182"/>
                </a:lnTo>
                <a:lnTo>
                  <a:pt x="17302" y="91459"/>
                </a:lnTo>
                <a:lnTo>
                  <a:pt x="19155" y="96215"/>
                </a:lnTo>
                <a:lnTo>
                  <a:pt x="21342" y="101291"/>
                </a:lnTo>
                <a:lnTo>
                  <a:pt x="22801" y="105628"/>
                </a:lnTo>
                <a:lnTo>
                  <a:pt x="24421" y="112986"/>
                </a:lnTo>
                <a:lnTo>
                  <a:pt x="25806" y="117234"/>
                </a:lnTo>
                <a:lnTo>
                  <a:pt x="27682" y="121971"/>
                </a:lnTo>
                <a:lnTo>
                  <a:pt x="29885" y="127034"/>
                </a:lnTo>
                <a:lnTo>
                  <a:pt x="31353" y="131362"/>
                </a:lnTo>
                <a:lnTo>
                  <a:pt x="32985" y="138711"/>
                </a:lnTo>
                <a:lnTo>
                  <a:pt x="36251" y="152772"/>
                </a:lnTo>
                <a:lnTo>
                  <a:pt x="38455" y="161855"/>
                </a:lnTo>
                <a:lnTo>
                  <a:pt x="40877" y="170768"/>
                </a:lnTo>
                <a:lnTo>
                  <a:pt x="46108" y="188292"/>
                </a:lnTo>
                <a:lnTo>
                  <a:pt x="47883" y="196013"/>
                </a:lnTo>
                <a:lnTo>
                  <a:pt x="49067" y="203065"/>
                </a:lnTo>
                <a:lnTo>
                  <a:pt x="49857" y="209672"/>
                </a:lnTo>
                <a:lnTo>
                  <a:pt x="50383" y="215981"/>
                </a:lnTo>
                <a:lnTo>
                  <a:pt x="50734" y="222093"/>
                </a:lnTo>
                <a:lnTo>
                  <a:pt x="50968" y="228072"/>
                </a:lnTo>
                <a:lnTo>
                  <a:pt x="52076" y="233010"/>
                </a:lnTo>
                <a:lnTo>
                  <a:pt x="53768" y="237255"/>
                </a:lnTo>
                <a:lnTo>
                  <a:pt x="55848" y="241038"/>
                </a:lnTo>
                <a:lnTo>
                  <a:pt x="57234" y="245464"/>
                </a:lnTo>
                <a:lnTo>
                  <a:pt x="58775" y="255463"/>
                </a:lnTo>
                <a:lnTo>
                  <a:pt x="59186" y="261749"/>
                </a:lnTo>
                <a:lnTo>
                  <a:pt x="59460" y="268797"/>
                </a:lnTo>
                <a:lnTo>
                  <a:pt x="59846" y="289828"/>
                </a:lnTo>
                <a:lnTo>
                  <a:pt x="59901" y="296089"/>
                </a:lnTo>
                <a:lnTo>
                  <a:pt x="60889" y="301215"/>
                </a:lnTo>
                <a:lnTo>
                  <a:pt x="62500" y="305585"/>
                </a:lnTo>
                <a:lnTo>
                  <a:pt x="64527" y="309451"/>
                </a:lnTo>
                <a:lnTo>
                  <a:pt x="65878" y="312981"/>
                </a:lnTo>
                <a:lnTo>
                  <a:pt x="67379" y="319443"/>
                </a:lnTo>
                <a:lnTo>
                  <a:pt x="68047" y="328029"/>
                </a:lnTo>
                <a:lnTo>
                  <a:pt x="68581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3"/>
          <p:cNvSpPr/>
          <p:nvPr/>
        </p:nvSpPr>
        <p:spPr>
          <a:xfrm>
            <a:off x="7315200" y="2333016"/>
            <a:ext cx="282893" cy="15819"/>
          </a:xfrm>
          <a:custGeom>
            <a:avLst/>
            <a:gdLst/>
            <a:ahLst/>
            <a:cxnLst/>
            <a:rect l="0" t="0" r="0" b="0"/>
            <a:pathLst>
              <a:path w="282893" h="15819">
                <a:moveTo>
                  <a:pt x="0" y="7276"/>
                </a:moveTo>
                <a:lnTo>
                  <a:pt x="13652" y="11827"/>
                </a:lnTo>
                <a:lnTo>
                  <a:pt x="19579" y="13168"/>
                </a:lnTo>
                <a:lnTo>
                  <a:pt x="25435" y="14061"/>
                </a:lnTo>
                <a:lnTo>
                  <a:pt x="31244" y="14657"/>
                </a:lnTo>
                <a:lnTo>
                  <a:pt x="37974" y="15054"/>
                </a:lnTo>
                <a:lnTo>
                  <a:pt x="53072" y="15496"/>
                </a:lnTo>
                <a:lnTo>
                  <a:pt x="114945" y="15818"/>
                </a:lnTo>
                <a:lnTo>
                  <a:pt x="126160" y="14875"/>
                </a:lnTo>
                <a:lnTo>
                  <a:pt x="137447" y="13295"/>
                </a:lnTo>
                <a:lnTo>
                  <a:pt x="148781" y="11289"/>
                </a:lnTo>
                <a:lnTo>
                  <a:pt x="159194" y="9951"/>
                </a:lnTo>
                <a:lnTo>
                  <a:pt x="168995" y="9060"/>
                </a:lnTo>
                <a:lnTo>
                  <a:pt x="178386" y="8465"/>
                </a:lnTo>
                <a:lnTo>
                  <a:pt x="186552" y="7116"/>
                </a:lnTo>
                <a:lnTo>
                  <a:pt x="193900" y="5264"/>
                </a:lnTo>
                <a:lnTo>
                  <a:pt x="200704" y="3077"/>
                </a:lnTo>
                <a:lnTo>
                  <a:pt x="206192" y="1619"/>
                </a:lnTo>
                <a:lnTo>
                  <a:pt x="210804" y="648"/>
                </a:lnTo>
                <a:lnTo>
                  <a:pt x="214831" y="0"/>
                </a:lnTo>
                <a:lnTo>
                  <a:pt x="222278" y="520"/>
                </a:lnTo>
                <a:lnTo>
                  <a:pt x="232005" y="1820"/>
                </a:lnTo>
                <a:lnTo>
                  <a:pt x="243253" y="3638"/>
                </a:lnTo>
                <a:lnTo>
                  <a:pt x="251704" y="4851"/>
                </a:lnTo>
                <a:lnTo>
                  <a:pt x="258289" y="5659"/>
                </a:lnTo>
                <a:lnTo>
                  <a:pt x="282892" y="7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4"/>
          <p:cNvSpPr/>
          <p:nvPr/>
        </p:nvSpPr>
        <p:spPr>
          <a:xfrm>
            <a:off x="7683968" y="2185996"/>
            <a:ext cx="239493" cy="256767"/>
          </a:xfrm>
          <a:custGeom>
            <a:avLst/>
            <a:gdLst/>
            <a:ahLst/>
            <a:cxnLst/>
            <a:rect l="0" t="0" r="0" b="0"/>
            <a:pathLst>
              <a:path w="239493" h="256767">
                <a:moveTo>
                  <a:pt x="145582" y="8564"/>
                </a:moveTo>
                <a:lnTo>
                  <a:pt x="145582" y="4013"/>
                </a:lnTo>
                <a:lnTo>
                  <a:pt x="143676" y="3624"/>
                </a:lnTo>
                <a:lnTo>
                  <a:pt x="136480" y="5733"/>
                </a:lnTo>
                <a:lnTo>
                  <a:pt x="129989" y="6677"/>
                </a:lnTo>
                <a:lnTo>
                  <a:pt x="121852" y="7306"/>
                </a:lnTo>
                <a:lnTo>
                  <a:pt x="104555" y="8004"/>
                </a:lnTo>
                <a:lnTo>
                  <a:pt x="84108" y="8398"/>
                </a:lnTo>
                <a:lnTo>
                  <a:pt x="71905" y="8490"/>
                </a:lnTo>
                <a:lnTo>
                  <a:pt x="65031" y="7562"/>
                </a:lnTo>
                <a:lnTo>
                  <a:pt x="57592" y="5991"/>
                </a:lnTo>
                <a:lnTo>
                  <a:pt x="49774" y="3991"/>
                </a:lnTo>
                <a:lnTo>
                  <a:pt x="43610" y="2658"/>
                </a:lnTo>
                <a:lnTo>
                  <a:pt x="38548" y="1769"/>
                </a:lnTo>
                <a:lnTo>
                  <a:pt x="34221" y="1176"/>
                </a:lnTo>
                <a:lnTo>
                  <a:pt x="26873" y="518"/>
                </a:lnTo>
                <a:lnTo>
                  <a:pt x="20433" y="225"/>
                </a:lnTo>
                <a:lnTo>
                  <a:pt x="11451" y="60"/>
                </a:lnTo>
                <a:lnTo>
                  <a:pt x="1565" y="0"/>
                </a:lnTo>
                <a:lnTo>
                  <a:pt x="993" y="1902"/>
                </a:lnTo>
                <a:lnTo>
                  <a:pt x="358" y="9095"/>
                </a:lnTo>
                <a:lnTo>
                  <a:pt x="75" y="16102"/>
                </a:lnTo>
                <a:lnTo>
                  <a:pt x="0" y="19305"/>
                </a:lnTo>
                <a:lnTo>
                  <a:pt x="902" y="24297"/>
                </a:lnTo>
                <a:lnTo>
                  <a:pt x="2456" y="30482"/>
                </a:lnTo>
                <a:lnTo>
                  <a:pt x="4445" y="37464"/>
                </a:lnTo>
                <a:lnTo>
                  <a:pt x="5771" y="43070"/>
                </a:lnTo>
                <a:lnTo>
                  <a:pt x="6654" y="47761"/>
                </a:lnTo>
                <a:lnTo>
                  <a:pt x="7243" y="51840"/>
                </a:lnTo>
                <a:lnTo>
                  <a:pt x="7636" y="61227"/>
                </a:lnTo>
                <a:lnTo>
                  <a:pt x="8318" y="115499"/>
                </a:lnTo>
                <a:lnTo>
                  <a:pt x="9305" y="120812"/>
                </a:lnTo>
                <a:lnTo>
                  <a:pt x="10916" y="125305"/>
                </a:lnTo>
                <a:lnTo>
                  <a:pt x="15794" y="134811"/>
                </a:lnTo>
                <a:lnTo>
                  <a:pt x="16461" y="138651"/>
                </a:lnTo>
                <a:lnTo>
                  <a:pt x="16638" y="141009"/>
                </a:lnTo>
                <a:lnTo>
                  <a:pt x="17709" y="141628"/>
                </a:lnTo>
                <a:lnTo>
                  <a:pt x="19376" y="141088"/>
                </a:lnTo>
                <a:lnTo>
                  <a:pt x="21440" y="139776"/>
                </a:lnTo>
                <a:lnTo>
                  <a:pt x="25673" y="137948"/>
                </a:lnTo>
                <a:lnTo>
                  <a:pt x="31352" y="135778"/>
                </a:lnTo>
                <a:lnTo>
                  <a:pt x="37997" y="133378"/>
                </a:lnTo>
                <a:lnTo>
                  <a:pt x="44330" y="131778"/>
                </a:lnTo>
                <a:lnTo>
                  <a:pt x="50459" y="130712"/>
                </a:lnTo>
                <a:lnTo>
                  <a:pt x="56448" y="130001"/>
                </a:lnTo>
                <a:lnTo>
                  <a:pt x="62347" y="128574"/>
                </a:lnTo>
                <a:lnTo>
                  <a:pt x="68184" y="126671"/>
                </a:lnTo>
                <a:lnTo>
                  <a:pt x="73981" y="124449"/>
                </a:lnTo>
                <a:lnTo>
                  <a:pt x="79751" y="122968"/>
                </a:lnTo>
                <a:lnTo>
                  <a:pt x="85501" y="121981"/>
                </a:lnTo>
                <a:lnTo>
                  <a:pt x="91241" y="121323"/>
                </a:lnTo>
                <a:lnTo>
                  <a:pt x="96019" y="119931"/>
                </a:lnTo>
                <a:lnTo>
                  <a:pt x="100158" y="118051"/>
                </a:lnTo>
                <a:lnTo>
                  <a:pt x="103869" y="115845"/>
                </a:lnTo>
                <a:lnTo>
                  <a:pt x="110153" y="114375"/>
                </a:lnTo>
                <a:lnTo>
                  <a:pt x="118153" y="113394"/>
                </a:lnTo>
                <a:lnTo>
                  <a:pt x="127295" y="112741"/>
                </a:lnTo>
                <a:lnTo>
                  <a:pt x="137201" y="112305"/>
                </a:lnTo>
                <a:lnTo>
                  <a:pt x="158367" y="111821"/>
                </a:lnTo>
                <a:lnTo>
                  <a:pt x="168393" y="112644"/>
                </a:lnTo>
                <a:lnTo>
                  <a:pt x="177934" y="114146"/>
                </a:lnTo>
                <a:lnTo>
                  <a:pt x="187153" y="116099"/>
                </a:lnTo>
                <a:lnTo>
                  <a:pt x="194251" y="118354"/>
                </a:lnTo>
                <a:lnTo>
                  <a:pt x="199935" y="120810"/>
                </a:lnTo>
                <a:lnTo>
                  <a:pt x="204678" y="123399"/>
                </a:lnTo>
                <a:lnTo>
                  <a:pt x="210697" y="126078"/>
                </a:lnTo>
                <a:lnTo>
                  <a:pt x="217567" y="128817"/>
                </a:lnTo>
                <a:lnTo>
                  <a:pt x="225005" y="131595"/>
                </a:lnTo>
                <a:lnTo>
                  <a:pt x="229963" y="135352"/>
                </a:lnTo>
                <a:lnTo>
                  <a:pt x="233268" y="139762"/>
                </a:lnTo>
                <a:lnTo>
                  <a:pt x="235472" y="144606"/>
                </a:lnTo>
                <a:lnTo>
                  <a:pt x="236940" y="149741"/>
                </a:lnTo>
                <a:lnTo>
                  <a:pt x="237920" y="155070"/>
                </a:lnTo>
                <a:lnTo>
                  <a:pt x="238573" y="160527"/>
                </a:lnTo>
                <a:lnTo>
                  <a:pt x="239008" y="165117"/>
                </a:lnTo>
                <a:lnTo>
                  <a:pt x="239492" y="172758"/>
                </a:lnTo>
                <a:lnTo>
                  <a:pt x="238668" y="177082"/>
                </a:lnTo>
                <a:lnTo>
                  <a:pt x="237167" y="181869"/>
                </a:lnTo>
                <a:lnTo>
                  <a:pt x="235214" y="186965"/>
                </a:lnTo>
                <a:lnTo>
                  <a:pt x="233911" y="191316"/>
                </a:lnTo>
                <a:lnTo>
                  <a:pt x="232464" y="198689"/>
                </a:lnTo>
                <a:lnTo>
                  <a:pt x="230173" y="201989"/>
                </a:lnTo>
                <a:lnTo>
                  <a:pt x="226741" y="205141"/>
                </a:lnTo>
                <a:lnTo>
                  <a:pt x="222548" y="208195"/>
                </a:lnTo>
                <a:lnTo>
                  <a:pt x="217847" y="212136"/>
                </a:lnTo>
                <a:lnTo>
                  <a:pt x="212808" y="216669"/>
                </a:lnTo>
                <a:lnTo>
                  <a:pt x="207545" y="221595"/>
                </a:lnTo>
                <a:lnTo>
                  <a:pt x="202131" y="225832"/>
                </a:lnTo>
                <a:lnTo>
                  <a:pt x="196616" y="229609"/>
                </a:lnTo>
                <a:lnTo>
                  <a:pt x="191034" y="233080"/>
                </a:lnTo>
                <a:lnTo>
                  <a:pt x="185409" y="236346"/>
                </a:lnTo>
                <a:lnTo>
                  <a:pt x="174077" y="242515"/>
                </a:lnTo>
                <a:lnTo>
                  <a:pt x="168389" y="244541"/>
                </a:lnTo>
                <a:lnTo>
                  <a:pt x="162691" y="245892"/>
                </a:lnTo>
                <a:lnTo>
                  <a:pt x="156988" y="246793"/>
                </a:lnTo>
                <a:lnTo>
                  <a:pt x="149376" y="248346"/>
                </a:lnTo>
                <a:lnTo>
                  <a:pt x="130758" y="252611"/>
                </a:lnTo>
                <a:lnTo>
                  <a:pt x="123316" y="254129"/>
                </a:lnTo>
                <a:lnTo>
                  <a:pt x="117403" y="255142"/>
                </a:lnTo>
                <a:lnTo>
                  <a:pt x="112508" y="255816"/>
                </a:lnTo>
                <a:lnTo>
                  <a:pt x="107340" y="256266"/>
                </a:lnTo>
                <a:lnTo>
                  <a:pt x="101990" y="256566"/>
                </a:lnTo>
                <a:lnTo>
                  <a:pt x="96518" y="256766"/>
                </a:lnTo>
                <a:lnTo>
                  <a:pt x="90965" y="255947"/>
                </a:lnTo>
                <a:lnTo>
                  <a:pt x="85358" y="254448"/>
                </a:lnTo>
                <a:lnTo>
                  <a:pt x="79715" y="252497"/>
                </a:lnTo>
                <a:lnTo>
                  <a:pt x="75001" y="250243"/>
                </a:lnTo>
                <a:lnTo>
                  <a:pt x="70905" y="247788"/>
                </a:lnTo>
                <a:lnTo>
                  <a:pt x="62039" y="241555"/>
                </a:lnTo>
                <a:lnTo>
                  <a:pt x="58286" y="240703"/>
                </a:lnTo>
                <a:lnTo>
                  <a:pt x="50819" y="240223"/>
                </a:lnTo>
                <a:lnTo>
                  <a:pt x="42712" y="240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5"/>
          <p:cNvSpPr/>
          <p:nvPr/>
        </p:nvSpPr>
        <p:spPr>
          <a:xfrm>
            <a:off x="6689407" y="2571750"/>
            <a:ext cx="1431609" cy="68581"/>
          </a:xfrm>
          <a:custGeom>
            <a:avLst/>
            <a:gdLst/>
            <a:ahLst/>
            <a:cxnLst/>
            <a:rect l="0" t="0" r="0" b="0"/>
            <a:pathLst>
              <a:path w="1431609" h="68581">
                <a:moveTo>
                  <a:pt x="0" y="0"/>
                </a:moveTo>
                <a:lnTo>
                  <a:pt x="13652" y="4551"/>
                </a:lnTo>
                <a:lnTo>
                  <a:pt x="20532" y="5891"/>
                </a:lnTo>
                <a:lnTo>
                  <a:pt x="42914" y="7778"/>
                </a:lnTo>
                <a:lnTo>
                  <a:pt x="82621" y="9455"/>
                </a:lnTo>
                <a:lnTo>
                  <a:pt x="93181" y="11065"/>
                </a:lnTo>
                <a:lnTo>
                  <a:pt x="104983" y="13092"/>
                </a:lnTo>
                <a:lnTo>
                  <a:pt x="114756" y="14443"/>
                </a:lnTo>
                <a:lnTo>
                  <a:pt x="139518" y="16344"/>
                </a:lnTo>
                <a:lnTo>
                  <a:pt x="183038" y="17039"/>
                </a:lnTo>
                <a:lnTo>
                  <a:pt x="640898" y="17144"/>
                </a:lnTo>
                <a:lnTo>
                  <a:pt x="679678" y="18097"/>
                </a:lnTo>
                <a:lnTo>
                  <a:pt x="851566" y="25875"/>
                </a:lnTo>
                <a:lnTo>
                  <a:pt x="933671" y="31373"/>
                </a:lnTo>
                <a:lnTo>
                  <a:pt x="973765" y="32993"/>
                </a:lnTo>
                <a:lnTo>
                  <a:pt x="990172" y="34378"/>
                </a:lnTo>
                <a:lnTo>
                  <a:pt x="1004920" y="36253"/>
                </a:lnTo>
                <a:lnTo>
                  <a:pt x="1018561" y="38456"/>
                </a:lnTo>
                <a:lnTo>
                  <a:pt x="1036228" y="39925"/>
                </a:lnTo>
                <a:lnTo>
                  <a:pt x="1078718" y="41557"/>
                </a:lnTo>
                <a:lnTo>
                  <a:pt x="1097289" y="42944"/>
                </a:lnTo>
                <a:lnTo>
                  <a:pt x="1113478" y="44822"/>
                </a:lnTo>
                <a:lnTo>
                  <a:pt x="1128081" y="47026"/>
                </a:lnTo>
                <a:lnTo>
                  <a:pt x="1141627" y="48496"/>
                </a:lnTo>
                <a:lnTo>
                  <a:pt x="1247959" y="55598"/>
                </a:lnTo>
                <a:lnTo>
                  <a:pt x="1277742" y="57068"/>
                </a:lnTo>
                <a:lnTo>
                  <a:pt x="1366819" y="59426"/>
                </a:lnTo>
                <a:lnTo>
                  <a:pt x="1386620" y="60701"/>
                </a:lnTo>
                <a:lnTo>
                  <a:pt x="1395901" y="62375"/>
                </a:lnTo>
                <a:lnTo>
                  <a:pt x="1404946" y="64443"/>
                </a:lnTo>
                <a:lnTo>
                  <a:pt x="1411928" y="65822"/>
                </a:lnTo>
                <a:lnTo>
                  <a:pt x="1417535" y="66741"/>
                </a:lnTo>
                <a:lnTo>
                  <a:pt x="1431608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6"/>
          <p:cNvSpPr/>
          <p:nvPr/>
        </p:nvSpPr>
        <p:spPr>
          <a:xfrm>
            <a:off x="6783705" y="2726055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0" y="0"/>
                </a:moveTo>
                <a:lnTo>
                  <a:pt x="0" y="25584"/>
                </a:lnTo>
                <a:lnTo>
                  <a:pt x="952" y="34201"/>
                </a:lnTo>
                <a:lnTo>
                  <a:pt x="2540" y="42803"/>
                </a:lnTo>
                <a:lnTo>
                  <a:pt x="4551" y="51395"/>
                </a:lnTo>
                <a:lnTo>
                  <a:pt x="5891" y="59028"/>
                </a:lnTo>
                <a:lnTo>
                  <a:pt x="6785" y="66022"/>
                </a:lnTo>
                <a:lnTo>
                  <a:pt x="7381" y="72590"/>
                </a:lnTo>
                <a:lnTo>
                  <a:pt x="12770" y="113689"/>
                </a:lnTo>
                <a:lnTo>
                  <a:pt x="15181" y="126275"/>
                </a:lnTo>
                <a:lnTo>
                  <a:pt x="17741" y="136571"/>
                </a:lnTo>
                <a:lnTo>
                  <a:pt x="20399" y="145339"/>
                </a:lnTo>
                <a:lnTo>
                  <a:pt x="23125" y="155948"/>
                </a:lnTo>
                <a:lnTo>
                  <a:pt x="28693" y="180435"/>
                </a:lnTo>
                <a:lnTo>
                  <a:pt x="30558" y="190775"/>
                </a:lnTo>
                <a:lnTo>
                  <a:pt x="31802" y="199573"/>
                </a:lnTo>
                <a:lnTo>
                  <a:pt x="32631" y="207344"/>
                </a:lnTo>
                <a:lnTo>
                  <a:pt x="33184" y="213477"/>
                </a:lnTo>
                <a:lnTo>
                  <a:pt x="33552" y="218517"/>
                </a:lnTo>
                <a:lnTo>
                  <a:pt x="33799" y="222831"/>
                </a:lnTo>
                <a:lnTo>
                  <a:pt x="34914" y="228564"/>
                </a:lnTo>
                <a:lnTo>
                  <a:pt x="36611" y="235243"/>
                </a:lnTo>
                <a:lnTo>
                  <a:pt x="38695" y="242554"/>
                </a:lnTo>
                <a:lnTo>
                  <a:pt x="40083" y="248380"/>
                </a:lnTo>
                <a:lnTo>
                  <a:pt x="41010" y="253216"/>
                </a:lnTo>
                <a:lnTo>
                  <a:pt x="41628" y="257393"/>
                </a:lnTo>
                <a:lnTo>
                  <a:pt x="42991" y="261130"/>
                </a:lnTo>
                <a:lnTo>
                  <a:pt x="44854" y="264574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7"/>
          <p:cNvSpPr/>
          <p:nvPr/>
        </p:nvSpPr>
        <p:spPr>
          <a:xfrm>
            <a:off x="6886575" y="2727386"/>
            <a:ext cx="308610" cy="238700"/>
          </a:xfrm>
          <a:custGeom>
            <a:avLst/>
            <a:gdLst/>
            <a:ahLst/>
            <a:cxnLst/>
            <a:rect l="0" t="0" r="0" b="0"/>
            <a:pathLst>
              <a:path w="308610" h="238700">
                <a:moveTo>
                  <a:pt x="0" y="50103"/>
                </a:moveTo>
                <a:lnTo>
                  <a:pt x="4550" y="41002"/>
                </a:lnTo>
                <a:lnTo>
                  <a:pt x="6784" y="33993"/>
                </a:lnTo>
                <a:lnTo>
                  <a:pt x="7380" y="30791"/>
                </a:lnTo>
                <a:lnTo>
                  <a:pt x="8731" y="28656"/>
                </a:lnTo>
                <a:lnTo>
                  <a:pt x="10583" y="27233"/>
                </a:lnTo>
                <a:lnTo>
                  <a:pt x="16133" y="24699"/>
                </a:lnTo>
                <a:lnTo>
                  <a:pt x="40624" y="12621"/>
                </a:lnTo>
                <a:lnTo>
                  <a:pt x="48038" y="10828"/>
                </a:lnTo>
                <a:lnTo>
                  <a:pt x="56790" y="9632"/>
                </a:lnTo>
                <a:lnTo>
                  <a:pt x="66435" y="8835"/>
                </a:lnTo>
                <a:lnTo>
                  <a:pt x="74770" y="7351"/>
                </a:lnTo>
                <a:lnTo>
                  <a:pt x="82232" y="5409"/>
                </a:lnTo>
                <a:lnTo>
                  <a:pt x="89111" y="3163"/>
                </a:lnTo>
                <a:lnTo>
                  <a:pt x="95602" y="1665"/>
                </a:lnTo>
                <a:lnTo>
                  <a:pt x="101834" y="666"/>
                </a:lnTo>
                <a:lnTo>
                  <a:pt x="107894" y="0"/>
                </a:lnTo>
                <a:lnTo>
                  <a:pt x="112887" y="509"/>
                </a:lnTo>
                <a:lnTo>
                  <a:pt x="117168" y="1800"/>
                </a:lnTo>
                <a:lnTo>
                  <a:pt x="120974" y="3614"/>
                </a:lnTo>
                <a:lnTo>
                  <a:pt x="130284" y="5629"/>
                </a:lnTo>
                <a:lnTo>
                  <a:pt x="135433" y="6166"/>
                </a:lnTo>
                <a:lnTo>
                  <a:pt x="141723" y="7477"/>
                </a:lnTo>
                <a:lnTo>
                  <a:pt x="148775" y="9303"/>
                </a:lnTo>
                <a:lnTo>
                  <a:pt x="156333" y="11473"/>
                </a:lnTo>
                <a:lnTo>
                  <a:pt x="162324" y="13873"/>
                </a:lnTo>
                <a:lnTo>
                  <a:pt x="171522" y="19078"/>
                </a:lnTo>
                <a:lnTo>
                  <a:pt x="178784" y="24567"/>
                </a:lnTo>
                <a:lnTo>
                  <a:pt x="182054" y="27364"/>
                </a:lnTo>
                <a:lnTo>
                  <a:pt x="185187" y="29229"/>
                </a:lnTo>
                <a:lnTo>
                  <a:pt x="191207" y="31301"/>
                </a:lnTo>
                <a:lnTo>
                  <a:pt x="193194" y="34711"/>
                </a:lnTo>
                <a:lnTo>
                  <a:pt x="194519" y="39842"/>
                </a:lnTo>
                <a:lnTo>
                  <a:pt x="195402" y="46120"/>
                </a:lnTo>
                <a:lnTo>
                  <a:pt x="194085" y="53163"/>
                </a:lnTo>
                <a:lnTo>
                  <a:pt x="191303" y="60716"/>
                </a:lnTo>
                <a:lnTo>
                  <a:pt x="187542" y="68608"/>
                </a:lnTo>
                <a:lnTo>
                  <a:pt x="184083" y="74822"/>
                </a:lnTo>
                <a:lnTo>
                  <a:pt x="180825" y="79918"/>
                </a:lnTo>
                <a:lnTo>
                  <a:pt x="177700" y="84267"/>
                </a:lnTo>
                <a:lnTo>
                  <a:pt x="173711" y="89072"/>
                </a:lnTo>
                <a:lnTo>
                  <a:pt x="169147" y="94180"/>
                </a:lnTo>
                <a:lnTo>
                  <a:pt x="164200" y="99490"/>
                </a:lnTo>
                <a:lnTo>
                  <a:pt x="159949" y="104936"/>
                </a:lnTo>
                <a:lnTo>
                  <a:pt x="156163" y="110471"/>
                </a:lnTo>
                <a:lnTo>
                  <a:pt x="152686" y="116066"/>
                </a:lnTo>
                <a:lnTo>
                  <a:pt x="148463" y="120748"/>
                </a:lnTo>
                <a:lnTo>
                  <a:pt x="143743" y="124823"/>
                </a:lnTo>
                <a:lnTo>
                  <a:pt x="134370" y="131890"/>
                </a:lnTo>
                <a:lnTo>
                  <a:pt x="127030" y="138206"/>
                </a:lnTo>
                <a:lnTo>
                  <a:pt x="120593" y="144188"/>
                </a:lnTo>
                <a:lnTo>
                  <a:pt x="112652" y="151926"/>
                </a:lnTo>
                <a:lnTo>
                  <a:pt x="85284" y="179153"/>
                </a:lnTo>
                <a:lnTo>
                  <a:pt x="81621" y="183761"/>
                </a:lnTo>
                <a:lnTo>
                  <a:pt x="78227" y="188739"/>
                </a:lnTo>
                <a:lnTo>
                  <a:pt x="75011" y="193962"/>
                </a:lnTo>
                <a:lnTo>
                  <a:pt x="71914" y="197444"/>
                </a:lnTo>
                <a:lnTo>
                  <a:pt x="68898" y="199766"/>
                </a:lnTo>
                <a:lnTo>
                  <a:pt x="65934" y="201313"/>
                </a:lnTo>
                <a:lnTo>
                  <a:pt x="63958" y="203297"/>
                </a:lnTo>
                <a:lnTo>
                  <a:pt x="62641" y="205573"/>
                </a:lnTo>
                <a:lnTo>
                  <a:pt x="61763" y="208042"/>
                </a:lnTo>
                <a:lnTo>
                  <a:pt x="62131" y="211593"/>
                </a:lnTo>
                <a:lnTo>
                  <a:pt x="63327" y="215866"/>
                </a:lnTo>
                <a:lnTo>
                  <a:pt x="65078" y="220619"/>
                </a:lnTo>
                <a:lnTo>
                  <a:pt x="67198" y="223788"/>
                </a:lnTo>
                <a:lnTo>
                  <a:pt x="69563" y="225901"/>
                </a:lnTo>
                <a:lnTo>
                  <a:pt x="72093" y="227309"/>
                </a:lnTo>
                <a:lnTo>
                  <a:pt x="79495" y="228248"/>
                </a:lnTo>
                <a:lnTo>
                  <a:pt x="90144" y="228874"/>
                </a:lnTo>
                <a:lnTo>
                  <a:pt x="102958" y="229292"/>
                </a:lnTo>
                <a:lnTo>
                  <a:pt x="116264" y="228617"/>
                </a:lnTo>
                <a:lnTo>
                  <a:pt x="129897" y="227215"/>
                </a:lnTo>
                <a:lnTo>
                  <a:pt x="143748" y="225328"/>
                </a:lnTo>
                <a:lnTo>
                  <a:pt x="154887" y="224070"/>
                </a:lnTo>
                <a:lnTo>
                  <a:pt x="164217" y="223231"/>
                </a:lnTo>
                <a:lnTo>
                  <a:pt x="172343" y="222672"/>
                </a:lnTo>
                <a:lnTo>
                  <a:pt x="179665" y="221347"/>
                </a:lnTo>
                <a:lnTo>
                  <a:pt x="186452" y="219511"/>
                </a:lnTo>
                <a:lnTo>
                  <a:pt x="192881" y="217334"/>
                </a:lnTo>
                <a:lnTo>
                  <a:pt x="200977" y="215883"/>
                </a:lnTo>
                <a:lnTo>
                  <a:pt x="210185" y="214916"/>
                </a:lnTo>
                <a:lnTo>
                  <a:pt x="220133" y="214271"/>
                </a:lnTo>
                <a:lnTo>
                  <a:pt x="238807" y="213554"/>
                </a:lnTo>
                <a:lnTo>
                  <a:pt x="247787" y="213363"/>
                </a:lnTo>
                <a:lnTo>
                  <a:pt x="255678" y="214188"/>
                </a:lnTo>
                <a:lnTo>
                  <a:pt x="262845" y="215691"/>
                </a:lnTo>
                <a:lnTo>
                  <a:pt x="269527" y="217645"/>
                </a:lnTo>
                <a:lnTo>
                  <a:pt x="274935" y="218948"/>
                </a:lnTo>
                <a:lnTo>
                  <a:pt x="283483" y="220395"/>
                </a:lnTo>
                <a:lnTo>
                  <a:pt x="286143" y="221734"/>
                </a:lnTo>
                <a:lnTo>
                  <a:pt x="287917" y="223579"/>
                </a:lnTo>
                <a:lnTo>
                  <a:pt x="290841" y="228169"/>
                </a:lnTo>
                <a:lnTo>
                  <a:pt x="292954" y="230726"/>
                </a:lnTo>
                <a:lnTo>
                  <a:pt x="308609" y="238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8"/>
          <p:cNvSpPr/>
          <p:nvPr/>
        </p:nvSpPr>
        <p:spPr>
          <a:xfrm>
            <a:off x="7315200" y="2846070"/>
            <a:ext cx="240031" cy="8468"/>
          </a:xfrm>
          <a:custGeom>
            <a:avLst/>
            <a:gdLst/>
            <a:ahLst/>
            <a:cxnLst/>
            <a:rect l="0" t="0" r="0" b="0"/>
            <a:pathLst>
              <a:path w="240031" h="8468">
                <a:moveTo>
                  <a:pt x="0" y="0"/>
                </a:moveTo>
                <a:lnTo>
                  <a:pt x="4550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0"/>
                </a:lnTo>
                <a:lnTo>
                  <a:pt x="15574" y="7778"/>
                </a:lnTo>
                <a:lnTo>
                  <a:pt x="19908" y="8042"/>
                </a:lnTo>
                <a:lnTo>
                  <a:pt x="24701" y="8219"/>
                </a:lnTo>
                <a:lnTo>
                  <a:pt x="72407" y="8467"/>
                </a:lnTo>
                <a:lnTo>
                  <a:pt x="92086" y="7550"/>
                </a:lnTo>
                <a:lnTo>
                  <a:pt x="111873" y="5985"/>
                </a:lnTo>
                <a:lnTo>
                  <a:pt x="131732" y="3990"/>
                </a:lnTo>
                <a:lnTo>
                  <a:pt x="147828" y="2660"/>
                </a:lnTo>
                <a:lnTo>
                  <a:pt x="161418" y="1773"/>
                </a:lnTo>
                <a:lnTo>
                  <a:pt x="173334" y="1182"/>
                </a:lnTo>
                <a:lnTo>
                  <a:pt x="199275" y="52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9"/>
          <p:cNvSpPr/>
          <p:nvPr/>
        </p:nvSpPr>
        <p:spPr>
          <a:xfrm>
            <a:off x="7685009" y="2726470"/>
            <a:ext cx="315992" cy="239594"/>
          </a:xfrm>
          <a:custGeom>
            <a:avLst/>
            <a:gdLst/>
            <a:ahLst/>
            <a:cxnLst/>
            <a:rect l="0" t="0" r="0" b="0"/>
            <a:pathLst>
              <a:path w="315992" h="239594">
                <a:moveTo>
                  <a:pt x="7381" y="25302"/>
                </a:moveTo>
                <a:lnTo>
                  <a:pt x="0" y="10540"/>
                </a:lnTo>
                <a:lnTo>
                  <a:pt x="555" y="8793"/>
                </a:lnTo>
                <a:lnTo>
                  <a:pt x="3712" y="4312"/>
                </a:lnTo>
                <a:lnTo>
                  <a:pt x="6840" y="2736"/>
                </a:lnTo>
                <a:lnTo>
                  <a:pt x="15396" y="985"/>
                </a:lnTo>
                <a:lnTo>
                  <a:pt x="25106" y="518"/>
                </a:lnTo>
                <a:lnTo>
                  <a:pt x="53676" y="0"/>
                </a:lnTo>
                <a:lnTo>
                  <a:pt x="65866" y="814"/>
                </a:lnTo>
                <a:lnTo>
                  <a:pt x="75899" y="2309"/>
                </a:lnTo>
                <a:lnTo>
                  <a:pt x="104200" y="8964"/>
                </a:lnTo>
                <a:lnTo>
                  <a:pt x="114789" y="11553"/>
                </a:lnTo>
                <a:lnTo>
                  <a:pt x="122801" y="14231"/>
                </a:lnTo>
                <a:lnTo>
                  <a:pt x="129096" y="16969"/>
                </a:lnTo>
                <a:lnTo>
                  <a:pt x="134243" y="19747"/>
                </a:lnTo>
                <a:lnTo>
                  <a:pt x="138628" y="23504"/>
                </a:lnTo>
                <a:lnTo>
                  <a:pt x="142504" y="27913"/>
                </a:lnTo>
                <a:lnTo>
                  <a:pt x="146040" y="32758"/>
                </a:lnTo>
                <a:lnTo>
                  <a:pt x="148398" y="36940"/>
                </a:lnTo>
                <a:lnTo>
                  <a:pt x="151018" y="44127"/>
                </a:lnTo>
                <a:lnTo>
                  <a:pt x="152182" y="50496"/>
                </a:lnTo>
                <a:lnTo>
                  <a:pt x="152493" y="53528"/>
                </a:lnTo>
                <a:lnTo>
                  <a:pt x="150794" y="59359"/>
                </a:lnTo>
                <a:lnTo>
                  <a:pt x="147757" y="67057"/>
                </a:lnTo>
                <a:lnTo>
                  <a:pt x="143827" y="75999"/>
                </a:lnTo>
                <a:lnTo>
                  <a:pt x="138350" y="84817"/>
                </a:lnTo>
                <a:lnTo>
                  <a:pt x="131841" y="93554"/>
                </a:lnTo>
                <a:lnTo>
                  <a:pt x="124644" y="102236"/>
                </a:lnTo>
                <a:lnTo>
                  <a:pt x="117941" y="109929"/>
                </a:lnTo>
                <a:lnTo>
                  <a:pt x="111568" y="116963"/>
                </a:lnTo>
                <a:lnTo>
                  <a:pt x="105414" y="123557"/>
                </a:lnTo>
                <a:lnTo>
                  <a:pt x="100359" y="129857"/>
                </a:lnTo>
                <a:lnTo>
                  <a:pt x="96036" y="135963"/>
                </a:lnTo>
                <a:lnTo>
                  <a:pt x="92201" y="141939"/>
                </a:lnTo>
                <a:lnTo>
                  <a:pt x="86787" y="146875"/>
                </a:lnTo>
                <a:lnTo>
                  <a:pt x="80321" y="151118"/>
                </a:lnTo>
                <a:lnTo>
                  <a:pt x="73153" y="154899"/>
                </a:lnTo>
                <a:lnTo>
                  <a:pt x="67421" y="159325"/>
                </a:lnTo>
                <a:lnTo>
                  <a:pt x="62648" y="164181"/>
                </a:lnTo>
                <a:lnTo>
                  <a:pt x="58513" y="169323"/>
                </a:lnTo>
                <a:lnTo>
                  <a:pt x="53851" y="174656"/>
                </a:lnTo>
                <a:lnTo>
                  <a:pt x="48839" y="180116"/>
                </a:lnTo>
                <a:lnTo>
                  <a:pt x="38189" y="191263"/>
                </a:lnTo>
                <a:lnTo>
                  <a:pt x="19257" y="210540"/>
                </a:lnTo>
                <a:lnTo>
                  <a:pt x="18156" y="212612"/>
                </a:lnTo>
                <a:lnTo>
                  <a:pt x="16933" y="217453"/>
                </a:lnTo>
                <a:lnTo>
                  <a:pt x="17558" y="221030"/>
                </a:lnTo>
                <a:lnTo>
                  <a:pt x="18929" y="225320"/>
                </a:lnTo>
                <a:lnTo>
                  <a:pt x="23420" y="236791"/>
                </a:lnTo>
                <a:lnTo>
                  <a:pt x="25693" y="237732"/>
                </a:lnTo>
                <a:lnTo>
                  <a:pt x="33299" y="238778"/>
                </a:lnTo>
                <a:lnTo>
                  <a:pt x="38948" y="239057"/>
                </a:lnTo>
                <a:lnTo>
                  <a:pt x="52842" y="239367"/>
                </a:lnTo>
                <a:lnTo>
                  <a:pt x="124049" y="239593"/>
                </a:lnTo>
                <a:lnTo>
                  <a:pt x="140404" y="238648"/>
                </a:lnTo>
                <a:lnTo>
                  <a:pt x="183978" y="235057"/>
                </a:lnTo>
                <a:lnTo>
                  <a:pt x="202265" y="232766"/>
                </a:lnTo>
                <a:lnTo>
                  <a:pt x="217314" y="230287"/>
                </a:lnTo>
                <a:lnTo>
                  <a:pt x="230203" y="227681"/>
                </a:lnTo>
                <a:lnTo>
                  <a:pt x="240702" y="225944"/>
                </a:lnTo>
                <a:lnTo>
                  <a:pt x="249605" y="224786"/>
                </a:lnTo>
                <a:lnTo>
                  <a:pt x="257446" y="224014"/>
                </a:lnTo>
                <a:lnTo>
                  <a:pt x="266483" y="223499"/>
                </a:lnTo>
                <a:lnTo>
                  <a:pt x="286685" y="222927"/>
                </a:lnTo>
                <a:lnTo>
                  <a:pt x="305825" y="222605"/>
                </a:lnTo>
                <a:lnTo>
                  <a:pt x="309213" y="223512"/>
                </a:lnTo>
                <a:lnTo>
                  <a:pt x="311473" y="225070"/>
                </a:lnTo>
                <a:lnTo>
                  <a:pt x="315991" y="2310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0"/>
          <p:cNvSpPr/>
          <p:nvPr/>
        </p:nvSpPr>
        <p:spPr>
          <a:xfrm>
            <a:off x="6183629" y="3326129"/>
            <a:ext cx="317184" cy="51332"/>
          </a:xfrm>
          <a:custGeom>
            <a:avLst/>
            <a:gdLst/>
            <a:ahLst/>
            <a:cxnLst/>
            <a:rect l="0" t="0" r="0" b="0"/>
            <a:pathLst>
              <a:path w="317184" h="51332">
                <a:moveTo>
                  <a:pt x="0" y="42863"/>
                </a:moveTo>
                <a:lnTo>
                  <a:pt x="4552" y="47414"/>
                </a:lnTo>
                <a:lnTo>
                  <a:pt x="6844" y="48754"/>
                </a:lnTo>
                <a:lnTo>
                  <a:pt x="11932" y="50244"/>
                </a:lnTo>
                <a:lnTo>
                  <a:pt x="17068" y="51200"/>
                </a:lnTo>
                <a:lnTo>
                  <a:pt x="21239" y="51331"/>
                </a:lnTo>
                <a:lnTo>
                  <a:pt x="24637" y="50414"/>
                </a:lnTo>
                <a:lnTo>
                  <a:pt x="28807" y="48849"/>
                </a:lnTo>
                <a:lnTo>
                  <a:pt x="33493" y="46854"/>
                </a:lnTo>
                <a:lnTo>
                  <a:pt x="38521" y="45523"/>
                </a:lnTo>
                <a:lnTo>
                  <a:pt x="43779" y="44637"/>
                </a:lnTo>
                <a:lnTo>
                  <a:pt x="49188" y="44045"/>
                </a:lnTo>
                <a:lnTo>
                  <a:pt x="56605" y="42699"/>
                </a:lnTo>
                <a:lnTo>
                  <a:pt x="65360" y="40849"/>
                </a:lnTo>
                <a:lnTo>
                  <a:pt x="75006" y="38663"/>
                </a:lnTo>
                <a:lnTo>
                  <a:pt x="84294" y="36252"/>
                </a:lnTo>
                <a:lnTo>
                  <a:pt x="93344" y="33694"/>
                </a:lnTo>
                <a:lnTo>
                  <a:pt x="102234" y="31035"/>
                </a:lnTo>
                <a:lnTo>
                  <a:pt x="110067" y="29263"/>
                </a:lnTo>
                <a:lnTo>
                  <a:pt x="117193" y="28081"/>
                </a:lnTo>
                <a:lnTo>
                  <a:pt x="123849" y="27293"/>
                </a:lnTo>
                <a:lnTo>
                  <a:pt x="131144" y="26769"/>
                </a:lnTo>
                <a:lnTo>
                  <a:pt x="138864" y="26419"/>
                </a:lnTo>
                <a:lnTo>
                  <a:pt x="146869" y="26185"/>
                </a:lnTo>
                <a:lnTo>
                  <a:pt x="154110" y="25077"/>
                </a:lnTo>
                <a:lnTo>
                  <a:pt x="160843" y="23385"/>
                </a:lnTo>
                <a:lnTo>
                  <a:pt x="189887" y="13827"/>
                </a:lnTo>
                <a:lnTo>
                  <a:pt x="198029" y="12076"/>
                </a:lnTo>
                <a:lnTo>
                  <a:pt x="206315" y="10908"/>
                </a:lnTo>
                <a:lnTo>
                  <a:pt x="214695" y="10130"/>
                </a:lnTo>
                <a:lnTo>
                  <a:pt x="222188" y="9611"/>
                </a:lnTo>
                <a:lnTo>
                  <a:pt x="229088" y="9265"/>
                </a:lnTo>
                <a:lnTo>
                  <a:pt x="242788" y="8881"/>
                </a:lnTo>
                <a:lnTo>
                  <a:pt x="258401" y="8710"/>
                </a:lnTo>
                <a:lnTo>
                  <a:pt x="264660" y="7712"/>
                </a:lnTo>
                <a:lnTo>
                  <a:pt x="269785" y="6094"/>
                </a:lnTo>
                <a:lnTo>
                  <a:pt x="274154" y="4063"/>
                </a:lnTo>
                <a:lnTo>
                  <a:pt x="278973" y="2709"/>
                </a:lnTo>
                <a:lnTo>
                  <a:pt x="284089" y="1806"/>
                </a:lnTo>
                <a:lnTo>
                  <a:pt x="293902" y="803"/>
                </a:lnTo>
                <a:lnTo>
                  <a:pt x="297852" y="536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1"/>
          <p:cNvSpPr/>
          <p:nvPr/>
        </p:nvSpPr>
        <p:spPr>
          <a:xfrm>
            <a:off x="6149340" y="3411854"/>
            <a:ext cx="360045" cy="25719"/>
          </a:xfrm>
          <a:custGeom>
            <a:avLst/>
            <a:gdLst/>
            <a:ahLst/>
            <a:cxnLst/>
            <a:rect l="0" t="0" r="0" b="0"/>
            <a:pathLst>
              <a:path w="360045" h="25719">
                <a:moveTo>
                  <a:pt x="0" y="25718"/>
                </a:moveTo>
                <a:lnTo>
                  <a:pt x="18203" y="21167"/>
                </a:lnTo>
                <a:lnTo>
                  <a:pt x="26422" y="19827"/>
                </a:lnTo>
                <a:lnTo>
                  <a:pt x="34760" y="18933"/>
                </a:lnTo>
                <a:lnTo>
                  <a:pt x="43175" y="18337"/>
                </a:lnTo>
                <a:lnTo>
                  <a:pt x="50691" y="17940"/>
                </a:lnTo>
                <a:lnTo>
                  <a:pt x="64122" y="17499"/>
                </a:lnTo>
                <a:lnTo>
                  <a:pt x="70370" y="16428"/>
                </a:lnTo>
                <a:lnTo>
                  <a:pt x="76441" y="14763"/>
                </a:lnTo>
                <a:lnTo>
                  <a:pt x="82393" y="12700"/>
                </a:lnTo>
                <a:lnTo>
                  <a:pt x="92076" y="11324"/>
                </a:lnTo>
                <a:lnTo>
                  <a:pt x="104247" y="10407"/>
                </a:lnTo>
                <a:lnTo>
                  <a:pt x="118075" y="9796"/>
                </a:lnTo>
                <a:lnTo>
                  <a:pt x="130151" y="8436"/>
                </a:lnTo>
                <a:lnTo>
                  <a:pt x="141060" y="6576"/>
                </a:lnTo>
                <a:lnTo>
                  <a:pt x="151190" y="4384"/>
                </a:lnTo>
                <a:lnTo>
                  <a:pt x="159848" y="2923"/>
                </a:lnTo>
                <a:lnTo>
                  <a:pt x="167525" y="1949"/>
                </a:lnTo>
                <a:lnTo>
                  <a:pt x="174548" y="1300"/>
                </a:lnTo>
                <a:lnTo>
                  <a:pt x="183993" y="867"/>
                </a:lnTo>
                <a:lnTo>
                  <a:pt x="207187" y="386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2"/>
          <p:cNvSpPr/>
          <p:nvPr/>
        </p:nvSpPr>
        <p:spPr>
          <a:xfrm>
            <a:off x="6680834" y="3309099"/>
            <a:ext cx="385764" cy="42749"/>
          </a:xfrm>
          <a:custGeom>
            <a:avLst/>
            <a:gdLst/>
            <a:ahLst/>
            <a:cxnLst/>
            <a:rect l="0" t="0" r="0" b="0"/>
            <a:pathLst>
              <a:path w="385764" h="42749">
                <a:moveTo>
                  <a:pt x="0" y="42748"/>
                </a:moveTo>
                <a:lnTo>
                  <a:pt x="13653" y="38197"/>
                </a:lnTo>
                <a:lnTo>
                  <a:pt x="18627" y="36857"/>
                </a:lnTo>
                <a:lnTo>
                  <a:pt x="22896" y="35963"/>
                </a:lnTo>
                <a:lnTo>
                  <a:pt x="26694" y="35367"/>
                </a:lnTo>
                <a:lnTo>
                  <a:pt x="30179" y="34017"/>
                </a:lnTo>
                <a:lnTo>
                  <a:pt x="33454" y="32165"/>
                </a:lnTo>
                <a:lnTo>
                  <a:pt x="36590" y="29978"/>
                </a:lnTo>
                <a:lnTo>
                  <a:pt x="40586" y="28520"/>
                </a:lnTo>
                <a:lnTo>
                  <a:pt x="45155" y="27547"/>
                </a:lnTo>
                <a:lnTo>
                  <a:pt x="50107" y="26899"/>
                </a:lnTo>
                <a:lnTo>
                  <a:pt x="57217" y="26467"/>
                </a:lnTo>
                <a:lnTo>
                  <a:pt x="75278" y="25987"/>
                </a:lnTo>
                <a:lnTo>
                  <a:pt x="90190" y="24907"/>
                </a:lnTo>
                <a:lnTo>
                  <a:pt x="146421" y="19788"/>
                </a:lnTo>
                <a:lnTo>
                  <a:pt x="160479" y="18869"/>
                </a:lnTo>
                <a:lnTo>
                  <a:pt x="172709" y="18256"/>
                </a:lnTo>
                <a:lnTo>
                  <a:pt x="188482" y="16895"/>
                </a:lnTo>
                <a:lnTo>
                  <a:pt x="242325" y="11381"/>
                </a:lnTo>
                <a:lnTo>
                  <a:pt x="255848" y="10407"/>
                </a:lnTo>
                <a:lnTo>
                  <a:pt x="267720" y="9757"/>
                </a:lnTo>
                <a:lnTo>
                  <a:pt x="278493" y="8372"/>
                </a:lnTo>
                <a:lnTo>
                  <a:pt x="288532" y="6495"/>
                </a:lnTo>
                <a:lnTo>
                  <a:pt x="298083" y="4292"/>
                </a:lnTo>
                <a:lnTo>
                  <a:pt x="306355" y="2823"/>
                </a:lnTo>
                <a:lnTo>
                  <a:pt x="313774" y="1844"/>
                </a:lnTo>
                <a:lnTo>
                  <a:pt x="320625" y="1191"/>
                </a:lnTo>
                <a:lnTo>
                  <a:pt x="330778" y="466"/>
                </a:lnTo>
                <a:lnTo>
                  <a:pt x="339418" y="143"/>
                </a:lnTo>
                <a:lnTo>
                  <a:pt x="349608" y="0"/>
                </a:lnTo>
                <a:lnTo>
                  <a:pt x="354992" y="914"/>
                </a:lnTo>
                <a:lnTo>
                  <a:pt x="360487" y="2477"/>
                </a:lnTo>
                <a:lnTo>
                  <a:pt x="366055" y="4470"/>
                </a:lnTo>
                <a:lnTo>
                  <a:pt x="370720" y="5800"/>
                </a:lnTo>
                <a:lnTo>
                  <a:pt x="374781" y="6686"/>
                </a:lnTo>
                <a:lnTo>
                  <a:pt x="385763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3"/>
          <p:cNvSpPr/>
          <p:nvPr/>
        </p:nvSpPr>
        <p:spPr>
          <a:xfrm>
            <a:off x="7166236" y="3206114"/>
            <a:ext cx="241917" cy="274322"/>
          </a:xfrm>
          <a:custGeom>
            <a:avLst/>
            <a:gdLst/>
            <a:ahLst/>
            <a:cxnLst/>
            <a:rect l="0" t="0" r="0" b="0"/>
            <a:pathLst>
              <a:path w="241917" h="274322">
                <a:moveTo>
                  <a:pt x="63239" y="0"/>
                </a:moveTo>
                <a:lnTo>
                  <a:pt x="67789" y="9102"/>
                </a:lnTo>
                <a:lnTo>
                  <a:pt x="70023" y="16111"/>
                </a:lnTo>
                <a:lnTo>
                  <a:pt x="71017" y="22401"/>
                </a:lnTo>
                <a:lnTo>
                  <a:pt x="71458" y="28371"/>
                </a:lnTo>
                <a:lnTo>
                  <a:pt x="70623" y="31297"/>
                </a:lnTo>
                <a:lnTo>
                  <a:pt x="67156" y="37088"/>
                </a:lnTo>
                <a:lnTo>
                  <a:pt x="62439" y="42836"/>
                </a:lnTo>
                <a:lnTo>
                  <a:pt x="57168" y="49519"/>
                </a:lnTo>
                <a:lnTo>
                  <a:pt x="54430" y="53968"/>
                </a:lnTo>
                <a:lnTo>
                  <a:pt x="51651" y="58839"/>
                </a:lnTo>
                <a:lnTo>
                  <a:pt x="47894" y="63991"/>
                </a:lnTo>
                <a:lnTo>
                  <a:pt x="43484" y="69331"/>
                </a:lnTo>
                <a:lnTo>
                  <a:pt x="38638" y="74796"/>
                </a:lnTo>
                <a:lnTo>
                  <a:pt x="34456" y="80344"/>
                </a:lnTo>
                <a:lnTo>
                  <a:pt x="30716" y="85948"/>
                </a:lnTo>
                <a:lnTo>
                  <a:pt x="27269" y="91589"/>
                </a:lnTo>
                <a:lnTo>
                  <a:pt x="24971" y="96302"/>
                </a:lnTo>
                <a:lnTo>
                  <a:pt x="22419" y="104079"/>
                </a:lnTo>
                <a:lnTo>
                  <a:pt x="19833" y="110344"/>
                </a:lnTo>
                <a:lnTo>
                  <a:pt x="16204" y="118330"/>
                </a:lnTo>
                <a:lnTo>
                  <a:pt x="11880" y="127465"/>
                </a:lnTo>
                <a:lnTo>
                  <a:pt x="8044" y="136412"/>
                </a:lnTo>
                <a:lnTo>
                  <a:pt x="4535" y="145234"/>
                </a:lnTo>
                <a:lnTo>
                  <a:pt x="1243" y="153973"/>
                </a:lnTo>
                <a:lnTo>
                  <a:pt x="0" y="160751"/>
                </a:lnTo>
                <a:lnTo>
                  <a:pt x="125" y="166223"/>
                </a:lnTo>
                <a:lnTo>
                  <a:pt x="2803" y="177699"/>
                </a:lnTo>
                <a:lnTo>
                  <a:pt x="7168" y="195501"/>
                </a:lnTo>
                <a:lnTo>
                  <a:pt x="9666" y="202724"/>
                </a:lnTo>
                <a:lnTo>
                  <a:pt x="12283" y="208492"/>
                </a:lnTo>
                <a:lnTo>
                  <a:pt x="14981" y="213290"/>
                </a:lnTo>
                <a:lnTo>
                  <a:pt x="18685" y="217441"/>
                </a:lnTo>
                <a:lnTo>
                  <a:pt x="23059" y="221161"/>
                </a:lnTo>
                <a:lnTo>
                  <a:pt x="27879" y="224594"/>
                </a:lnTo>
                <a:lnTo>
                  <a:pt x="32046" y="226881"/>
                </a:lnTo>
                <a:lnTo>
                  <a:pt x="39215" y="229424"/>
                </a:lnTo>
                <a:lnTo>
                  <a:pt x="43413" y="231055"/>
                </a:lnTo>
                <a:lnTo>
                  <a:pt x="48117" y="233094"/>
                </a:lnTo>
                <a:lnTo>
                  <a:pt x="53158" y="235406"/>
                </a:lnTo>
                <a:lnTo>
                  <a:pt x="59375" y="237900"/>
                </a:lnTo>
                <a:lnTo>
                  <a:pt x="73904" y="243211"/>
                </a:lnTo>
                <a:lnTo>
                  <a:pt x="80826" y="245009"/>
                </a:lnTo>
                <a:lnTo>
                  <a:pt x="87346" y="246207"/>
                </a:lnTo>
                <a:lnTo>
                  <a:pt x="93598" y="247005"/>
                </a:lnTo>
                <a:lnTo>
                  <a:pt x="102528" y="246586"/>
                </a:lnTo>
                <a:lnTo>
                  <a:pt x="113244" y="245353"/>
                </a:lnTo>
                <a:lnTo>
                  <a:pt x="125150" y="243579"/>
                </a:lnTo>
                <a:lnTo>
                  <a:pt x="134993" y="242396"/>
                </a:lnTo>
                <a:lnTo>
                  <a:pt x="143460" y="241608"/>
                </a:lnTo>
                <a:lnTo>
                  <a:pt x="151009" y="241082"/>
                </a:lnTo>
                <a:lnTo>
                  <a:pt x="158900" y="238827"/>
                </a:lnTo>
                <a:lnTo>
                  <a:pt x="167018" y="235418"/>
                </a:lnTo>
                <a:lnTo>
                  <a:pt x="175287" y="231240"/>
                </a:lnTo>
                <a:lnTo>
                  <a:pt x="182705" y="228456"/>
                </a:lnTo>
                <a:lnTo>
                  <a:pt x="189556" y="226599"/>
                </a:lnTo>
                <a:lnTo>
                  <a:pt x="196027" y="225361"/>
                </a:lnTo>
                <a:lnTo>
                  <a:pt x="201294" y="223584"/>
                </a:lnTo>
                <a:lnTo>
                  <a:pt x="205758" y="221446"/>
                </a:lnTo>
                <a:lnTo>
                  <a:pt x="213258" y="216531"/>
                </a:lnTo>
                <a:lnTo>
                  <a:pt x="219767" y="211171"/>
                </a:lnTo>
                <a:lnTo>
                  <a:pt x="225834" y="205614"/>
                </a:lnTo>
                <a:lnTo>
                  <a:pt x="228786" y="202799"/>
                </a:lnTo>
                <a:lnTo>
                  <a:pt x="230753" y="199969"/>
                </a:lnTo>
                <a:lnTo>
                  <a:pt x="232940" y="194286"/>
                </a:lnTo>
                <a:lnTo>
                  <a:pt x="234475" y="192389"/>
                </a:lnTo>
                <a:lnTo>
                  <a:pt x="236451" y="191125"/>
                </a:lnTo>
                <a:lnTo>
                  <a:pt x="238721" y="190282"/>
                </a:lnTo>
                <a:lnTo>
                  <a:pt x="240235" y="187815"/>
                </a:lnTo>
                <a:lnTo>
                  <a:pt x="241916" y="179994"/>
                </a:lnTo>
                <a:lnTo>
                  <a:pt x="241412" y="176193"/>
                </a:lnTo>
                <a:lnTo>
                  <a:pt x="240123" y="172707"/>
                </a:lnTo>
                <a:lnTo>
                  <a:pt x="238312" y="169431"/>
                </a:lnTo>
                <a:lnTo>
                  <a:pt x="236151" y="167247"/>
                </a:lnTo>
                <a:lnTo>
                  <a:pt x="233759" y="165791"/>
                </a:lnTo>
                <a:lnTo>
                  <a:pt x="227608" y="163220"/>
                </a:lnTo>
                <a:lnTo>
                  <a:pt x="218524" y="158903"/>
                </a:lnTo>
                <a:lnTo>
                  <a:pt x="214387" y="157370"/>
                </a:lnTo>
                <a:lnTo>
                  <a:pt x="207251" y="155668"/>
                </a:lnTo>
                <a:lnTo>
                  <a:pt x="200904" y="154911"/>
                </a:lnTo>
                <a:lnTo>
                  <a:pt x="197878" y="154709"/>
                </a:lnTo>
                <a:lnTo>
                  <a:pt x="190145" y="156479"/>
                </a:lnTo>
                <a:lnTo>
                  <a:pt x="179276" y="159565"/>
                </a:lnTo>
                <a:lnTo>
                  <a:pt x="166314" y="163527"/>
                </a:lnTo>
                <a:lnTo>
                  <a:pt x="155769" y="167121"/>
                </a:lnTo>
                <a:lnTo>
                  <a:pt x="146833" y="170469"/>
                </a:lnTo>
                <a:lnTo>
                  <a:pt x="138970" y="173654"/>
                </a:lnTo>
                <a:lnTo>
                  <a:pt x="128966" y="179587"/>
                </a:lnTo>
                <a:lnTo>
                  <a:pt x="117534" y="187352"/>
                </a:lnTo>
                <a:lnTo>
                  <a:pt x="105151" y="196339"/>
                </a:lnTo>
                <a:lnTo>
                  <a:pt x="95943" y="203283"/>
                </a:lnTo>
                <a:lnTo>
                  <a:pt x="88852" y="208865"/>
                </a:lnTo>
                <a:lnTo>
                  <a:pt x="83171" y="213538"/>
                </a:lnTo>
                <a:lnTo>
                  <a:pt x="78432" y="217606"/>
                </a:lnTo>
                <a:lnTo>
                  <a:pt x="74320" y="221271"/>
                </a:lnTo>
                <a:lnTo>
                  <a:pt x="70626" y="224667"/>
                </a:lnTo>
                <a:lnTo>
                  <a:pt x="68164" y="227883"/>
                </a:lnTo>
                <a:lnTo>
                  <a:pt x="65428" y="233997"/>
                </a:lnTo>
                <a:lnTo>
                  <a:pt x="61671" y="239889"/>
                </a:lnTo>
                <a:lnTo>
                  <a:pt x="59336" y="242794"/>
                </a:lnTo>
                <a:lnTo>
                  <a:pt x="57780" y="245683"/>
                </a:lnTo>
                <a:lnTo>
                  <a:pt x="56050" y="251433"/>
                </a:lnTo>
                <a:lnTo>
                  <a:pt x="56540" y="255252"/>
                </a:lnTo>
                <a:lnTo>
                  <a:pt x="57821" y="259703"/>
                </a:lnTo>
                <a:lnTo>
                  <a:pt x="63239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84"/>
          <p:cNvSpPr/>
          <p:nvPr/>
        </p:nvSpPr>
        <p:spPr>
          <a:xfrm>
            <a:off x="6757987" y="3566160"/>
            <a:ext cx="900114" cy="34291"/>
          </a:xfrm>
          <a:custGeom>
            <a:avLst/>
            <a:gdLst/>
            <a:ahLst/>
            <a:cxnLst/>
            <a:rect l="0" t="0" r="0" b="0"/>
            <a:pathLst>
              <a:path w="900114" h="34291">
                <a:moveTo>
                  <a:pt x="0" y="0"/>
                </a:moveTo>
                <a:lnTo>
                  <a:pt x="13653" y="4551"/>
                </a:lnTo>
                <a:lnTo>
                  <a:pt x="19579" y="6844"/>
                </a:lnTo>
                <a:lnTo>
                  <a:pt x="25436" y="9325"/>
                </a:lnTo>
                <a:lnTo>
                  <a:pt x="39420" y="15600"/>
                </a:lnTo>
                <a:lnTo>
                  <a:pt x="46413" y="16458"/>
                </a:lnTo>
                <a:lnTo>
                  <a:pt x="70975" y="17009"/>
                </a:lnTo>
                <a:lnTo>
                  <a:pt x="528269" y="17144"/>
                </a:lnTo>
                <a:lnTo>
                  <a:pt x="657857" y="21696"/>
                </a:lnTo>
                <a:lnTo>
                  <a:pt x="695747" y="23989"/>
                </a:lnTo>
                <a:lnTo>
                  <a:pt x="723864" y="26470"/>
                </a:lnTo>
                <a:lnTo>
                  <a:pt x="745466" y="29076"/>
                </a:lnTo>
                <a:lnTo>
                  <a:pt x="762725" y="30814"/>
                </a:lnTo>
                <a:lnTo>
                  <a:pt x="777088" y="31973"/>
                </a:lnTo>
                <a:lnTo>
                  <a:pt x="789522" y="32745"/>
                </a:lnTo>
                <a:lnTo>
                  <a:pt x="816036" y="33603"/>
                </a:lnTo>
                <a:lnTo>
                  <a:pt x="90011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85"/>
          <p:cNvSpPr/>
          <p:nvPr/>
        </p:nvSpPr>
        <p:spPr>
          <a:xfrm>
            <a:off x="5540692" y="1496938"/>
            <a:ext cx="488634" cy="191845"/>
          </a:xfrm>
          <a:custGeom>
            <a:avLst/>
            <a:gdLst/>
            <a:ahLst/>
            <a:cxnLst/>
            <a:rect l="0" t="0" r="0" b="0"/>
            <a:pathLst>
              <a:path w="488634" h="191845">
                <a:moveTo>
                  <a:pt x="0" y="11822"/>
                </a:moveTo>
                <a:lnTo>
                  <a:pt x="4551" y="11822"/>
                </a:lnTo>
                <a:lnTo>
                  <a:pt x="6844" y="12774"/>
                </a:lnTo>
                <a:lnTo>
                  <a:pt x="14622" y="18665"/>
                </a:lnTo>
                <a:lnTo>
                  <a:pt x="20151" y="23753"/>
                </a:lnTo>
                <a:lnTo>
                  <a:pt x="44541" y="47822"/>
                </a:lnTo>
                <a:lnTo>
                  <a:pt x="47792" y="52014"/>
                </a:lnTo>
                <a:lnTo>
                  <a:pt x="50911" y="56714"/>
                </a:lnTo>
                <a:lnTo>
                  <a:pt x="53943" y="61752"/>
                </a:lnTo>
                <a:lnTo>
                  <a:pt x="56917" y="66064"/>
                </a:lnTo>
                <a:lnTo>
                  <a:pt x="59852" y="69890"/>
                </a:lnTo>
                <a:lnTo>
                  <a:pt x="62762" y="73394"/>
                </a:lnTo>
                <a:lnTo>
                  <a:pt x="66606" y="78588"/>
                </a:lnTo>
                <a:lnTo>
                  <a:pt x="75957" y="91978"/>
                </a:lnTo>
                <a:lnTo>
                  <a:pt x="80166" y="98596"/>
                </a:lnTo>
                <a:lnTo>
                  <a:pt x="83924" y="104914"/>
                </a:lnTo>
                <a:lnTo>
                  <a:pt x="87382" y="111031"/>
                </a:lnTo>
                <a:lnTo>
                  <a:pt x="89687" y="117013"/>
                </a:lnTo>
                <a:lnTo>
                  <a:pt x="91224" y="122907"/>
                </a:lnTo>
                <a:lnTo>
                  <a:pt x="92249" y="128741"/>
                </a:lnTo>
                <a:lnTo>
                  <a:pt x="93884" y="134535"/>
                </a:lnTo>
                <a:lnTo>
                  <a:pt x="95927" y="140303"/>
                </a:lnTo>
                <a:lnTo>
                  <a:pt x="98242" y="146054"/>
                </a:lnTo>
                <a:lnTo>
                  <a:pt x="102642" y="153697"/>
                </a:lnTo>
                <a:lnTo>
                  <a:pt x="108433" y="162603"/>
                </a:lnTo>
                <a:lnTo>
                  <a:pt x="115151" y="172350"/>
                </a:lnTo>
                <a:lnTo>
                  <a:pt x="119630" y="179800"/>
                </a:lnTo>
                <a:lnTo>
                  <a:pt x="122616" y="185720"/>
                </a:lnTo>
                <a:lnTo>
                  <a:pt x="124606" y="190619"/>
                </a:lnTo>
                <a:lnTo>
                  <a:pt x="124981" y="191027"/>
                </a:lnTo>
                <a:lnTo>
                  <a:pt x="124278" y="188442"/>
                </a:lnTo>
                <a:lnTo>
                  <a:pt x="122857" y="183861"/>
                </a:lnTo>
                <a:lnTo>
                  <a:pt x="121910" y="179854"/>
                </a:lnTo>
                <a:lnTo>
                  <a:pt x="121278" y="176231"/>
                </a:lnTo>
                <a:lnTo>
                  <a:pt x="120857" y="172863"/>
                </a:lnTo>
                <a:lnTo>
                  <a:pt x="119624" y="169665"/>
                </a:lnTo>
                <a:lnTo>
                  <a:pt x="117849" y="166581"/>
                </a:lnTo>
                <a:lnTo>
                  <a:pt x="115714" y="163572"/>
                </a:lnTo>
                <a:lnTo>
                  <a:pt x="114290" y="158708"/>
                </a:lnTo>
                <a:lnTo>
                  <a:pt x="113341" y="152608"/>
                </a:lnTo>
                <a:lnTo>
                  <a:pt x="112708" y="145684"/>
                </a:lnTo>
                <a:lnTo>
                  <a:pt x="114191" y="135354"/>
                </a:lnTo>
                <a:lnTo>
                  <a:pt x="117085" y="122751"/>
                </a:lnTo>
                <a:lnTo>
                  <a:pt x="120919" y="108635"/>
                </a:lnTo>
                <a:lnTo>
                  <a:pt x="124428" y="98271"/>
                </a:lnTo>
                <a:lnTo>
                  <a:pt x="127720" y="90410"/>
                </a:lnTo>
                <a:lnTo>
                  <a:pt x="130866" y="84216"/>
                </a:lnTo>
                <a:lnTo>
                  <a:pt x="134869" y="75325"/>
                </a:lnTo>
                <a:lnTo>
                  <a:pt x="144397" y="52745"/>
                </a:lnTo>
                <a:lnTo>
                  <a:pt x="148652" y="43866"/>
                </a:lnTo>
                <a:lnTo>
                  <a:pt x="152441" y="36995"/>
                </a:lnTo>
                <a:lnTo>
                  <a:pt x="155920" y="31461"/>
                </a:lnTo>
                <a:lnTo>
                  <a:pt x="160144" y="25867"/>
                </a:lnTo>
                <a:lnTo>
                  <a:pt x="164865" y="20233"/>
                </a:lnTo>
                <a:lnTo>
                  <a:pt x="169918" y="14571"/>
                </a:lnTo>
                <a:lnTo>
                  <a:pt x="174238" y="10797"/>
                </a:lnTo>
                <a:lnTo>
                  <a:pt x="181580" y="6604"/>
                </a:lnTo>
                <a:lnTo>
                  <a:pt x="188017" y="4740"/>
                </a:lnTo>
                <a:lnTo>
                  <a:pt x="199911" y="3544"/>
                </a:lnTo>
                <a:lnTo>
                  <a:pt x="202806" y="4398"/>
                </a:lnTo>
                <a:lnTo>
                  <a:pt x="208564" y="7887"/>
                </a:lnTo>
                <a:lnTo>
                  <a:pt x="214297" y="12613"/>
                </a:lnTo>
                <a:lnTo>
                  <a:pt x="220021" y="17888"/>
                </a:lnTo>
                <a:lnTo>
                  <a:pt x="228598" y="26213"/>
                </a:lnTo>
                <a:lnTo>
                  <a:pt x="242887" y="40410"/>
                </a:lnTo>
                <a:lnTo>
                  <a:pt x="246697" y="45168"/>
                </a:lnTo>
                <a:lnTo>
                  <a:pt x="251142" y="51198"/>
                </a:lnTo>
                <a:lnTo>
                  <a:pt x="256011" y="58075"/>
                </a:lnTo>
                <a:lnTo>
                  <a:pt x="260208" y="64564"/>
                </a:lnTo>
                <a:lnTo>
                  <a:pt x="263960" y="70796"/>
                </a:lnTo>
                <a:lnTo>
                  <a:pt x="267413" y="76855"/>
                </a:lnTo>
                <a:lnTo>
                  <a:pt x="269716" y="81847"/>
                </a:lnTo>
                <a:lnTo>
                  <a:pt x="271251" y="86128"/>
                </a:lnTo>
                <a:lnTo>
                  <a:pt x="272274" y="89934"/>
                </a:lnTo>
                <a:lnTo>
                  <a:pt x="273908" y="94377"/>
                </a:lnTo>
                <a:lnTo>
                  <a:pt x="275951" y="99243"/>
                </a:lnTo>
                <a:lnTo>
                  <a:pt x="278265" y="104393"/>
                </a:lnTo>
                <a:lnTo>
                  <a:pt x="279807" y="108778"/>
                </a:lnTo>
                <a:lnTo>
                  <a:pt x="280836" y="112654"/>
                </a:lnTo>
                <a:lnTo>
                  <a:pt x="281521" y="116191"/>
                </a:lnTo>
                <a:lnTo>
                  <a:pt x="282931" y="119501"/>
                </a:lnTo>
                <a:lnTo>
                  <a:pt x="284823" y="122661"/>
                </a:lnTo>
                <a:lnTo>
                  <a:pt x="287037" y="125719"/>
                </a:lnTo>
                <a:lnTo>
                  <a:pt x="289497" y="131658"/>
                </a:lnTo>
                <a:lnTo>
                  <a:pt x="290153" y="134575"/>
                </a:lnTo>
                <a:lnTo>
                  <a:pt x="293422" y="140356"/>
                </a:lnTo>
                <a:lnTo>
                  <a:pt x="299651" y="148477"/>
                </a:lnTo>
                <a:lnTo>
                  <a:pt x="297326" y="143677"/>
                </a:lnTo>
                <a:lnTo>
                  <a:pt x="295372" y="139730"/>
                </a:lnTo>
                <a:lnTo>
                  <a:pt x="294070" y="135194"/>
                </a:lnTo>
                <a:lnTo>
                  <a:pt x="293201" y="130265"/>
                </a:lnTo>
                <a:lnTo>
                  <a:pt x="292623" y="125074"/>
                </a:lnTo>
                <a:lnTo>
                  <a:pt x="292237" y="119708"/>
                </a:lnTo>
                <a:lnTo>
                  <a:pt x="291980" y="114226"/>
                </a:lnTo>
                <a:lnTo>
                  <a:pt x="291808" y="108666"/>
                </a:lnTo>
                <a:lnTo>
                  <a:pt x="291567" y="82638"/>
                </a:lnTo>
                <a:lnTo>
                  <a:pt x="292485" y="75225"/>
                </a:lnTo>
                <a:lnTo>
                  <a:pt x="294050" y="69331"/>
                </a:lnTo>
                <a:lnTo>
                  <a:pt x="296046" y="64448"/>
                </a:lnTo>
                <a:lnTo>
                  <a:pt x="298329" y="59289"/>
                </a:lnTo>
                <a:lnTo>
                  <a:pt x="303405" y="48475"/>
                </a:lnTo>
                <a:lnTo>
                  <a:pt x="306093" y="41973"/>
                </a:lnTo>
                <a:lnTo>
                  <a:pt x="308837" y="34780"/>
                </a:lnTo>
                <a:lnTo>
                  <a:pt x="311619" y="27127"/>
                </a:lnTo>
                <a:lnTo>
                  <a:pt x="315378" y="21073"/>
                </a:lnTo>
                <a:lnTo>
                  <a:pt x="319790" y="16084"/>
                </a:lnTo>
                <a:lnTo>
                  <a:pt x="324636" y="11806"/>
                </a:lnTo>
                <a:lnTo>
                  <a:pt x="332560" y="4512"/>
                </a:lnTo>
                <a:lnTo>
                  <a:pt x="336007" y="1233"/>
                </a:lnTo>
                <a:lnTo>
                  <a:pt x="340209" y="0"/>
                </a:lnTo>
                <a:lnTo>
                  <a:pt x="344916" y="131"/>
                </a:lnTo>
                <a:lnTo>
                  <a:pt x="349959" y="1170"/>
                </a:lnTo>
                <a:lnTo>
                  <a:pt x="353321" y="2816"/>
                </a:lnTo>
                <a:lnTo>
                  <a:pt x="355563" y="4865"/>
                </a:lnTo>
                <a:lnTo>
                  <a:pt x="359006" y="9682"/>
                </a:lnTo>
                <a:lnTo>
                  <a:pt x="363711" y="14998"/>
                </a:lnTo>
                <a:lnTo>
                  <a:pt x="367252" y="22512"/>
                </a:lnTo>
                <a:lnTo>
                  <a:pt x="371517" y="33236"/>
                </a:lnTo>
                <a:lnTo>
                  <a:pt x="376265" y="46100"/>
                </a:lnTo>
                <a:lnTo>
                  <a:pt x="380384" y="56582"/>
                </a:lnTo>
                <a:lnTo>
                  <a:pt x="384082" y="65474"/>
                </a:lnTo>
                <a:lnTo>
                  <a:pt x="387500" y="73307"/>
                </a:lnTo>
                <a:lnTo>
                  <a:pt x="389778" y="80435"/>
                </a:lnTo>
                <a:lnTo>
                  <a:pt x="391297" y="87091"/>
                </a:lnTo>
                <a:lnTo>
                  <a:pt x="392310" y="93434"/>
                </a:lnTo>
                <a:lnTo>
                  <a:pt x="393938" y="100520"/>
                </a:lnTo>
                <a:lnTo>
                  <a:pt x="395975" y="108101"/>
                </a:lnTo>
                <a:lnTo>
                  <a:pt x="398286" y="116013"/>
                </a:lnTo>
                <a:lnTo>
                  <a:pt x="401731" y="123192"/>
                </a:lnTo>
                <a:lnTo>
                  <a:pt x="405933" y="129884"/>
                </a:lnTo>
                <a:lnTo>
                  <a:pt x="410640" y="136250"/>
                </a:lnTo>
                <a:lnTo>
                  <a:pt x="413777" y="141446"/>
                </a:lnTo>
                <a:lnTo>
                  <a:pt x="415869" y="145863"/>
                </a:lnTo>
                <a:lnTo>
                  <a:pt x="417264" y="149760"/>
                </a:lnTo>
                <a:lnTo>
                  <a:pt x="419146" y="153311"/>
                </a:lnTo>
                <a:lnTo>
                  <a:pt x="421353" y="156630"/>
                </a:lnTo>
                <a:lnTo>
                  <a:pt x="423777" y="159795"/>
                </a:lnTo>
                <a:lnTo>
                  <a:pt x="426345" y="162858"/>
                </a:lnTo>
                <a:lnTo>
                  <a:pt x="431740" y="168801"/>
                </a:lnTo>
                <a:lnTo>
                  <a:pt x="437312" y="174618"/>
                </a:lnTo>
                <a:lnTo>
                  <a:pt x="443916" y="180378"/>
                </a:lnTo>
                <a:lnTo>
                  <a:pt x="453201" y="186113"/>
                </a:lnTo>
                <a:lnTo>
                  <a:pt x="461138" y="189297"/>
                </a:lnTo>
                <a:lnTo>
                  <a:pt x="488633" y="1918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6"/>
          <p:cNvSpPr/>
          <p:nvPr/>
        </p:nvSpPr>
        <p:spPr>
          <a:xfrm>
            <a:off x="6115050" y="1526040"/>
            <a:ext cx="128588" cy="17011"/>
          </a:xfrm>
          <a:custGeom>
            <a:avLst/>
            <a:gdLst/>
            <a:ahLst/>
            <a:cxnLst/>
            <a:rect l="0" t="0" r="0" b="0"/>
            <a:pathLst>
              <a:path w="128588" h="17011">
                <a:moveTo>
                  <a:pt x="0" y="17010"/>
                </a:moveTo>
                <a:lnTo>
                  <a:pt x="0" y="12459"/>
                </a:lnTo>
                <a:lnTo>
                  <a:pt x="952" y="10166"/>
                </a:lnTo>
                <a:lnTo>
                  <a:pt x="2540" y="7684"/>
                </a:lnTo>
                <a:lnTo>
                  <a:pt x="4550" y="5078"/>
                </a:lnTo>
                <a:lnTo>
                  <a:pt x="7796" y="3340"/>
                </a:lnTo>
                <a:lnTo>
                  <a:pt x="11865" y="2182"/>
                </a:lnTo>
                <a:lnTo>
                  <a:pt x="16482" y="1409"/>
                </a:lnTo>
                <a:lnTo>
                  <a:pt x="21465" y="894"/>
                </a:lnTo>
                <a:lnTo>
                  <a:pt x="26693" y="551"/>
                </a:lnTo>
                <a:lnTo>
                  <a:pt x="32082" y="322"/>
                </a:lnTo>
                <a:lnTo>
                  <a:pt x="80626" y="0"/>
                </a:lnTo>
                <a:lnTo>
                  <a:pt x="94708" y="907"/>
                </a:lnTo>
                <a:lnTo>
                  <a:pt x="105048" y="2465"/>
                </a:lnTo>
                <a:lnTo>
                  <a:pt x="128587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7"/>
          <p:cNvSpPr/>
          <p:nvPr/>
        </p:nvSpPr>
        <p:spPr>
          <a:xfrm>
            <a:off x="6157912" y="1594485"/>
            <a:ext cx="154306" cy="7381"/>
          </a:xfrm>
          <a:custGeom>
            <a:avLst/>
            <a:gdLst/>
            <a:ahLst/>
            <a:cxnLst/>
            <a:rect l="0" t="0" r="0" b="0"/>
            <a:pathLst>
              <a:path w="154306" h="738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0"/>
                </a:lnTo>
                <a:lnTo>
                  <a:pt x="20337" y="6825"/>
                </a:lnTo>
                <a:lnTo>
                  <a:pt x="32608" y="5502"/>
                </a:lnTo>
                <a:lnTo>
                  <a:pt x="47456" y="3668"/>
                </a:lnTo>
                <a:lnTo>
                  <a:pt x="60213" y="2445"/>
                </a:lnTo>
                <a:lnTo>
                  <a:pt x="71574" y="1630"/>
                </a:lnTo>
                <a:lnTo>
                  <a:pt x="90866" y="724"/>
                </a:lnTo>
                <a:lnTo>
                  <a:pt x="105790" y="32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8"/>
          <p:cNvSpPr/>
          <p:nvPr/>
        </p:nvSpPr>
        <p:spPr>
          <a:xfrm>
            <a:off x="6476286" y="1388744"/>
            <a:ext cx="183414" cy="265737"/>
          </a:xfrm>
          <a:custGeom>
            <a:avLst/>
            <a:gdLst/>
            <a:ahLst/>
            <a:cxnLst/>
            <a:rect l="0" t="0" r="0" b="0"/>
            <a:pathLst>
              <a:path w="183414" h="265737">
                <a:moveTo>
                  <a:pt x="7381" y="0"/>
                </a:moveTo>
                <a:lnTo>
                  <a:pt x="2830" y="22755"/>
                </a:lnTo>
                <a:lnTo>
                  <a:pt x="1489" y="30410"/>
                </a:lnTo>
                <a:lnTo>
                  <a:pt x="596" y="36466"/>
                </a:lnTo>
                <a:lnTo>
                  <a:pt x="0" y="41456"/>
                </a:lnTo>
                <a:lnTo>
                  <a:pt x="555" y="47640"/>
                </a:lnTo>
                <a:lnTo>
                  <a:pt x="1878" y="54620"/>
                </a:lnTo>
                <a:lnTo>
                  <a:pt x="10845" y="90905"/>
                </a:lnTo>
                <a:lnTo>
                  <a:pt x="14453" y="98704"/>
                </a:lnTo>
                <a:lnTo>
                  <a:pt x="18763" y="104855"/>
                </a:lnTo>
                <a:lnTo>
                  <a:pt x="23542" y="109909"/>
                </a:lnTo>
                <a:lnTo>
                  <a:pt x="27680" y="113278"/>
                </a:lnTo>
                <a:lnTo>
                  <a:pt x="31391" y="115524"/>
                </a:lnTo>
                <a:lnTo>
                  <a:pt x="34818" y="117021"/>
                </a:lnTo>
                <a:lnTo>
                  <a:pt x="39007" y="118019"/>
                </a:lnTo>
                <a:lnTo>
                  <a:pt x="43705" y="118685"/>
                </a:lnTo>
                <a:lnTo>
                  <a:pt x="55831" y="119753"/>
                </a:lnTo>
                <a:lnTo>
                  <a:pt x="57778" y="118888"/>
                </a:lnTo>
                <a:lnTo>
                  <a:pt x="62483" y="115387"/>
                </a:lnTo>
                <a:lnTo>
                  <a:pt x="65070" y="114072"/>
                </a:lnTo>
                <a:lnTo>
                  <a:pt x="70486" y="112612"/>
                </a:lnTo>
                <a:lnTo>
                  <a:pt x="73263" y="110317"/>
                </a:lnTo>
                <a:lnTo>
                  <a:pt x="78889" y="102688"/>
                </a:lnTo>
                <a:lnTo>
                  <a:pt x="84566" y="95487"/>
                </a:lnTo>
                <a:lnTo>
                  <a:pt x="87412" y="92233"/>
                </a:lnTo>
                <a:lnTo>
                  <a:pt x="89310" y="89111"/>
                </a:lnTo>
                <a:lnTo>
                  <a:pt x="91419" y="83103"/>
                </a:lnTo>
                <a:lnTo>
                  <a:pt x="92934" y="79215"/>
                </a:lnTo>
                <a:lnTo>
                  <a:pt x="94896" y="74717"/>
                </a:lnTo>
                <a:lnTo>
                  <a:pt x="97156" y="69814"/>
                </a:lnTo>
                <a:lnTo>
                  <a:pt x="98664" y="63688"/>
                </a:lnTo>
                <a:lnTo>
                  <a:pt x="99669" y="56746"/>
                </a:lnTo>
                <a:lnTo>
                  <a:pt x="100339" y="49261"/>
                </a:lnTo>
                <a:lnTo>
                  <a:pt x="100786" y="39508"/>
                </a:lnTo>
                <a:lnTo>
                  <a:pt x="101562" y="3251"/>
                </a:lnTo>
                <a:lnTo>
                  <a:pt x="102553" y="3120"/>
                </a:lnTo>
                <a:lnTo>
                  <a:pt x="104166" y="3985"/>
                </a:lnTo>
                <a:lnTo>
                  <a:pt x="106195" y="5514"/>
                </a:lnTo>
                <a:lnTo>
                  <a:pt x="107547" y="7487"/>
                </a:lnTo>
                <a:lnTo>
                  <a:pt x="110402" y="15765"/>
                </a:lnTo>
                <a:lnTo>
                  <a:pt x="112257" y="20035"/>
                </a:lnTo>
                <a:lnTo>
                  <a:pt x="114445" y="24787"/>
                </a:lnTo>
                <a:lnTo>
                  <a:pt x="117810" y="29860"/>
                </a:lnTo>
                <a:lnTo>
                  <a:pt x="121958" y="35147"/>
                </a:lnTo>
                <a:lnTo>
                  <a:pt x="126628" y="40576"/>
                </a:lnTo>
                <a:lnTo>
                  <a:pt x="130694" y="46101"/>
                </a:lnTo>
                <a:lnTo>
                  <a:pt x="134357" y="51689"/>
                </a:lnTo>
                <a:lnTo>
                  <a:pt x="137752" y="57320"/>
                </a:lnTo>
                <a:lnTo>
                  <a:pt x="141920" y="66788"/>
                </a:lnTo>
                <a:lnTo>
                  <a:pt x="146604" y="78816"/>
                </a:lnTo>
                <a:lnTo>
                  <a:pt x="151631" y="92549"/>
                </a:lnTo>
                <a:lnTo>
                  <a:pt x="155935" y="103609"/>
                </a:lnTo>
                <a:lnTo>
                  <a:pt x="159757" y="112888"/>
                </a:lnTo>
                <a:lnTo>
                  <a:pt x="163258" y="120979"/>
                </a:lnTo>
                <a:lnTo>
                  <a:pt x="169687" y="135049"/>
                </a:lnTo>
                <a:lnTo>
                  <a:pt x="172735" y="141468"/>
                </a:lnTo>
                <a:lnTo>
                  <a:pt x="174767" y="147652"/>
                </a:lnTo>
                <a:lnTo>
                  <a:pt x="176121" y="153680"/>
                </a:lnTo>
                <a:lnTo>
                  <a:pt x="177025" y="159603"/>
                </a:lnTo>
                <a:lnTo>
                  <a:pt x="182847" y="190694"/>
                </a:lnTo>
                <a:lnTo>
                  <a:pt x="183413" y="199520"/>
                </a:lnTo>
                <a:lnTo>
                  <a:pt x="182838" y="206356"/>
                </a:lnTo>
                <a:lnTo>
                  <a:pt x="181502" y="211866"/>
                </a:lnTo>
                <a:lnTo>
                  <a:pt x="179660" y="216491"/>
                </a:lnTo>
                <a:lnTo>
                  <a:pt x="175072" y="224171"/>
                </a:lnTo>
                <a:lnTo>
                  <a:pt x="172515" y="228505"/>
                </a:lnTo>
                <a:lnTo>
                  <a:pt x="169857" y="233300"/>
                </a:lnTo>
                <a:lnTo>
                  <a:pt x="167134" y="238401"/>
                </a:lnTo>
                <a:lnTo>
                  <a:pt x="164366" y="241801"/>
                </a:lnTo>
                <a:lnTo>
                  <a:pt x="161567" y="244069"/>
                </a:lnTo>
                <a:lnTo>
                  <a:pt x="155919" y="247540"/>
                </a:lnTo>
                <a:lnTo>
                  <a:pt x="150232" y="252258"/>
                </a:lnTo>
                <a:lnTo>
                  <a:pt x="144530" y="257530"/>
                </a:lnTo>
                <a:lnTo>
                  <a:pt x="141677" y="260269"/>
                </a:lnTo>
                <a:lnTo>
                  <a:pt x="138821" y="262096"/>
                </a:lnTo>
                <a:lnTo>
                  <a:pt x="133109" y="264125"/>
                </a:lnTo>
                <a:lnTo>
                  <a:pt x="127396" y="265027"/>
                </a:lnTo>
                <a:lnTo>
                  <a:pt x="121681" y="265427"/>
                </a:lnTo>
                <a:lnTo>
                  <a:pt x="115966" y="265605"/>
                </a:lnTo>
                <a:lnTo>
                  <a:pt x="101679" y="265729"/>
                </a:lnTo>
                <a:lnTo>
                  <a:pt x="98821" y="265736"/>
                </a:lnTo>
                <a:lnTo>
                  <a:pt x="96916" y="264787"/>
                </a:lnTo>
                <a:lnTo>
                  <a:pt x="95646" y="263203"/>
                </a:lnTo>
                <a:lnTo>
                  <a:pt x="93106" y="257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9"/>
          <p:cNvSpPr/>
          <p:nvPr/>
        </p:nvSpPr>
        <p:spPr>
          <a:xfrm>
            <a:off x="6775132" y="1508760"/>
            <a:ext cx="137161" cy="119606"/>
          </a:xfrm>
          <a:custGeom>
            <a:avLst/>
            <a:gdLst/>
            <a:ahLst/>
            <a:cxnLst/>
            <a:rect l="0" t="0" r="0" b="0"/>
            <a:pathLst>
              <a:path w="137161" h="119606">
                <a:moveTo>
                  <a:pt x="0" y="0"/>
                </a:moveTo>
                <a:lnTo>
                  <a:pt x="33760" y="0"/>
                </a:lnTo>
                <a:lnTo>
                  <a:pt x="37747" y="952"/>
                </a:lnTo>
                <a:lnTo>
                  <a:pt x="41357" y="2540"/>
                </a:lnTo>
                <a:lnTo>
                  <a:pt x="44716" y="4550"/>
                </a:lnTo>
                <a:lnTo>
                  <a:pt x="47908" y="5891"/>
                </a:lnTo>
                <a:lnTo>
                  <a:pt x="50990" y="6785"/>
                </a:lnTo>
                <a:lnTo>
                  <a:pt x="53995" y="7380"/>
                </a:lnTo>
                <a:lnTo>
                  <a:pt x="56952" y="7778"/>
                </a:lnTo>
                <a:lnTo>
                  <a:pt x="59876" y="8042"/>
                </a:lnTo>
                <a:lnTo>
                  <a:pt x="62777" y="8219"/>
                </a:lnTo>
                <a:lnTo>
                  <a:pt x="65664" y="9289"/>
                </a:lnTo>
                <a:lnTo>
                  <a:pt x="68540" y="10955"/>
                </a:lnTo>
                <a:lnTo>
                  <a:pt x="71412" y="13018"/>
                </a:lnTo>
                <a:lnTo>
                  <a:pt x="74278" y="15346"/>
                </a:lnTo>
                <a:lnTo>
                  <a:pt x="77141" y="17851"/>
                </a:lnTo>
                <a:lnTo>
                  <a:pt x="80003" y="20473"/>
                </a:lnTo>
                <a:lnTo>
                  <a:pt x="82862" y="22221"/>
                </a:lnTo>
                <a:lnTo>
                  <a:pt x="85722" y="23386"/>
                </a:lnTo>
                <a:lnTo>
                  <a:pt x="88580" y="24163"/>
                </a:lnTo>
                <a:lnTo>
                  <a:pt x="90486" y="25634"/>
                </a:lnTo>
                <a:lnTo>
                  <a:pt x="91757" y="27566"/>
                </a:lnTo>
                <a:lnTo>
                  <a:pt x="92604" y="29808"/>
                </a:lnTo>
                <a:lnTo>
                  <a:pt x="93168" y="33206"/>
                </a:lnTo>
                <a:lnTo>
                  <a:pt x="93544" y="37377"/>
                </a:lnTo>
                <a:lnTo>
                  <a:pt x="93796" y="42063"/>
                </a:lnTo>
                <a:lnTo>
                  <a:pt x="93010" y="46139"/>
                </a:lnTo>
                <a:lnTo>
                  <a:pt x="91534" y="49809"/>
                </a:lnTo>
                <a:lnTo>
                  <a:pt x="89598" y="53209"/>
                </a:lnTo>
                <a:lnTo>
                  <a:pt x="86402" y="56427"/>
                </a:lnTo>
                <a:lnTo>
                  <a:pt x="82367" y="59526"/>
                </a:lnTo>
                <a:lnTo>
                  <a:pt x="77771" y="62543"/>
                </a:lnTo>
                <a:lnTo>
                  <a:pt x="72802" y="66461"/>
                </a:lnTo>
                <a:lnTo>
                  <a:pt x="67585" y="70977"/>
                </a:lnTo>
                <a:lnTo>
                  <a:pt x="62201" y="75893"/>
                </a:lnTo>
                <a:lnTo>
                  <a:pt x="51141" y="86435"/>
                </a:lnTo>
                <a:lnTo>
                  <a:pt x="27895" y="109289"/>
                </a:lnTo>
                <a:lnTo>
                  <a:pt x="27169" y="110959"/>
                </a:lnTo>
                <a:lnTo>
                  <a:pt x="26686" y="113025"/>
                </a:lnTo>
                <a:lnTo>
                  <a:pt x="25909" y="118634"/>
                </a:lnTo>
                <a:lnTo>
                  <a:pt x="26797" y="119094"/>
                </a:lnTo>
                <a:lnTo>
                  <a:pt x="30325" y="119605"/>
                </a:lnTo>
                <a:lnTo>
                  <a:pt x="36409" y="118789"/>
                </a:lnTo>
                <a:lnTo>
                  <a:pt x="55869" y="115342"/>
                </a:lnTo>
                <a:lnTo>
                  <a:pt x="64869" y="113090"/>
                </a:lnTo>
                <a:lnTo>
                  <a:pt x="72774" y="110636"/>
                </a:lnTo>
                <a:lnTo>
                  <a:pt x="79948" y="108047"/>
                </a:lnTo>
                <a:lnTo>
                  <a:pt x="86636" y="105369"/>
                </a:lnTo>
                <a:lnTo>
                  <a:pt x="93000" y="102631"/>
                </a:lnTo>
                <a:lnTo>
                  <a:pt x="99147" y="99853"/>
                </a:lnTo>
                <a:lnTo>
                  <a:pt x="104199" y="98001"/>
                </a:lnTo>
                <a:lnTo>
                  <a:pt x="108518" y="96766"/>
                </a:lnTo>
                <a:lnTo>
                  <a:pt x="112350" y="95943"/>
                </a:lnTo>
                <a:lnTo>
                  <a:pt x="116810" y="94442"/>
                </a:lnTo>
                <a:lnTo>
                  <a:pt x="121689" y="92489"/>
                </a:lnTo>
                <a:lnTo>
                  <a:pt x="13716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0"/>
          <p:cNvSpPr/>
          <p:nvPr/>
        </p:nvSpPr>
        <p:spPr>
          <a:xfrm>
            <a:off x="6989444" y="1526009"/>
            <a:ext cx="137162" cy="8469"/>
          </a:xfrm>
          <a:custGeom>
            <a:avLst/>
            <a:gdLst/>
            <a:ahLst/>
            <a:cxnLst/>
            <a:rect l="0" t="0" r="0" b="0"/>
            <a:pathLst>
              <a:path w="137162" h="8469">
                <a:moveTo>
                  <a:pt x="0" y="8468"/>
                </a:moveTo>
                <a:lnTo>
                  <a:pt x="13653" y="3917"/>
                </a:lnTo>
                <a:lnTo>
                  <a:pt x="19580" y="2577"/>
                </a:lnTo>
                <a:lnTo>
                  <a:pt x="25436" y="1683"/>
                </a:lnTo>
                <a:lnTo>
                  <a:pt x="31246" y="1087"/>
                </a:lnTo>
                <a:lnTo>
                  <a:pt x="42738" y="690"/>
                </a:lnTo>
                <a:lnTo>
                  <a:pt x="105441" y="0"/>
                </a:lnTo>
                <a:lnTo>
                  <a:pt x="111252" y="918"/>
                </a:lnTo>
                <a:lnTo>
                  <a:pt x="116078" y="2482"/>
                </a:lnTo>
                <a:lnTo>
                  <a:pt x="120249" y="4477"/>
                </a:lnTo>
                <a:lnTo>
                  <a:pt x="123980" y="5808"/>
                </a:lnTo>
                <a:lnTo>
                  <a:pt x="127422" y="6694"/>
                </a:lnTo>
                <a:lnTo>
                  <a:pt x="137161" y="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91"/>
          <p:cNvSpPr/>
          <p:nvPr/>
        </p:nvSpPr>
        <p:spPr>
          <a:xfrm>
            <a:off x="7229475" y="1326933"/>
            <a:ext cx="214278" cy="352841"/>
          </a:xfrm>
          <a:custGeom>
            <a:avLst/>
            <a:gdLst/>
            <a:ahLst/>
            <a:cxnLst/>
            <a:rect l="0" t="0" r="0" b="0"/>
            <a:pathLst>
              <a:path w="214278" h="352841">
                <a:moveTo>
                  <a:pt x="0" y="27522"/>
                </a:moveTo>
                <a:lnTo>
                  <a:pt x="0" y="32072"/>
                </a:lnTo>
                <a:lnTo>
                  <a:pt x="1905" y="37223"/>
                </a:lnTo>
                <a:lnTo>
                  <a:pt x="5080" y="44467"/>
                </a:lnTo>
                <a:lnTo>
                  <a:pt x="9101" y="53106"/>
                </a:lnTo>
                <a:lnTo>
                  <a:pt x="12735" y="66485"/>
                </a:lnTo>
                <a:lnTo>
                  <a:pt x="16109" y="83025"/>
                </a:lnTo>
                <a:lnTo>
                  <a:pt x="19311" y="101671"/>
                </a:lnTo>
                <a:lnTo>
                  <a:pt x="23352" y="117912"/>
                </a:lnTo>
                <a:lnTo>
                  <a:pt x="27951" y="132549"/>
                </a:lnTo>
                <a:lnTo>
                  <a:pt x="32921" y="146118"/>
                </a:lnTo>
                <a:lnTo>
                  <a:pt x="38140" y="156116"/>
                </a:lnTo>
                <a:lnTo>
                  <a:pt x="43524" y="163733"/>
                </a:lnTo>
                <a:lnTo>
                  <a:pt x="49017" y="169764"/>
                </a:lnTo>
                <a:lnTo>
                  <a:pt x="54586" y="173785"/>
                </a:lnTo>
                <a:lnTo>
                  <a:pt x="60204" y="176466"/>
                </a:lnTo>
                <a:lnTo>
                  <a:pt x="65853" y="178253"/>
                </a:lnTo>
                <a:lnTo>
                  <a:pt x="70572" y="178491"/>
                </a:lnTo>
                <a:lnTo>
                  <a:pt x="74670" y="177698"/>
                </a:lnTo>
                <a:lnTo>
                  <a:pt x="78355" y="176217"/>
                </a:lnTo>
                <a:lnTo>
                  <a:pt x="82716" y="175229"/>
                </a:lnTo>
                <a:lnTo>
                  <a:pt x="87529" y="174571"/>
                </a:lnTo>
                <a:lnTo>
                  <a:pt x="92643" y="174132"/>
                </a:lnTo>
                <a:lnTo>
                  <a:pt x="97004" y="171934"/>
                </a:lnTo>
                <a:lnTo>
                  <a:pt x="100865" y="168564"/>
                </a:lnTo>
                <a:lnTo>
                  <a:pt x="104390" y="164412"/>
                </a:lnTo>
                <a:lnTo>
                  <a:pt x="108646" y="160692"/>
                </a:lnTo>
                <a:lnTo>
                  <a:pt x="113388" y="157259"/>
                </a:lnTo>
                <a:lnTo>
                  <a:pt x="118454" y="154018"/>
                </a:lnTo>
                <a:lnTo>
                  <a:pt x="122784" y="149953"/>
                </a:lnTo>
                <a:lnTo>
                  <a:pt x="126624" y="145337"/>
                </a:lnTo>
                <a:lnTo>
                  <a:pt x="130136" y="140355"/>
                </a:lnTo>
                <a:lnTo>
                  <a:pt x="134382" y="135129"/>
                </a:lnTo>
                <a:lnTo>
                  <a:pt x="139118" y="129740"/>
                </a:lnTo>
                <a:lnTo>
                  <a:pt x="144180" y="124242"/>
                </a:lnTo>
                <a:lnTo>
                  <a:pt x="148507" y="118672"/>
                </a:lnTo>
                <a:lnTo>
                  <a:pt x="152345" y="113053"/>
                </a:lnTo>
                <a:lnTo>
                  <a:pt x="155855" y="107403"/>
                </a:lnTo>
                <a:lnTo>
                  <a:pt x="159149" y="99826"/>
                </a:lnTo>
                <a:lnTo>
                  <a:pt x="162297" y="90964"/>
                </a:lnTo>
                <a:lnTo>
                  <a:pt x="165348" y="81247"/>
                </a:lnTo>
                <a:lnTo>
                  <a:pt x="171278" y="60289"/>
                </a:lnTo>
                <a:lnTo>
                  <a:pt x="174192" y="49367"/>
                </a:lnTo>
                <a:lnTo>
                  <a:pt x="176135" y="39227"/>
                </a:lnTo>
                <a:lnTo>
                  <a:pt x="177431" y="29611"/>
                </a:lnTo>
                <a:lnTo>
                  <a:pt x="178295" y="20342"/>
                </a:lnTo>
                <a:lnTo>
                  <a:pt x="177918" y="13210"/>
                </a:lnTo>
                <a:lnTo>
                  <a:pt x="174959" y="2746"/>
                </a:lnTo>
                <a:lnTo>
                  <a:pt x="173790" y="527"/>
                </a:lnTo>
                <a:lnTo>
                  <a:pt x="173010" y="0"/>
                </a:lnTo>
                <a:lnTo>
                  <a:pt x="172490" y="601"/>
                </a:lnTo>
                <a:lnTo>
                  <a:pt x="171758" y="10549"/>
                </a:lnTo>
                <a:lnTo>
                  <a:pt x="171540" y="21011"/>
                </a:lnTo>
                <a:lnTo>
                  <a:pt x="174030" y="29708"/>
                </a:lnTo>
                <a:lnTo>
                  <a:pt x="177358" y="39923"/>
                </a:lnTo>
                <a:lnTo>
                  <a:pt x="178838" y="50814"/>
                </a:lnTo>
                <a:lnTo>
                  <a:pt x="180185" y="56384"/>
                </a:lnTo>
                <a:lnTo>
                  <a:pt x="182036" y="62004"/>
                </a:lnTo>
                <a:lnTo>
                  <a:pt x="184222" y="67655"/>
                </a:lnTo>
                <a:lnTo>
                  <a:pt x="185680" y="74279"/>
                </a:lnTo>
                <a:lnTo>
                  <a:pt x="186651" y="81553"/>
                </a:lnTo>
                <a:lnTo>
                  <a:pt x="187299" y="89260"/>
                </a:lnTo>
                <a:lnTo>
                  <a:pt x="188683" y="97256"/>
                </a:lnTo>
                <a:lnTo>
                  <a:pt x="190558" y="105444"/>
                </a:lnTo>
                <a:lnTo>
                  <a:pt x="192762" y="113760"/>
                </a:lnTo>
                <a:lnTo>
                  <a:pt x="195183" y="121209"/>
                </a:lnTo>
                <a:lnTo>
                  <a:pt x="197749" y="128080"/>
                </a:lnTo>
                <a:lnTo>
                  <a:pt x="200413" y="134565"/>
                </a:lnTo>
                <a:lnTo>
                  <a:pt x="202189" y="141747"/>
                </a:lnTo>
                <a:lnTo>
                  <a:pt x="203372" y="149392"/>
                </a:lnTo>
                <a:lnTo>
                  <a:pt x="204161" y="157346"/>
                </a:lnTo>
                <a:lnTo>
                  <a:pt x="205640" y="165506"/>
                </a:lnTo>
                <a:lnTo>
                  <a:pt x="207578" y="173804"/>
                </a:lnTo>
                <a:lnTo>
                  <a:pt x="209823" y="182193"/>
                </a:lnTo>
                <a:lnTo>
                  <a:pt x="211319" y="189691"/>
                </a:lnTo>
                <a:lnTo>
                  <a:pt x="212317" y="196594"/>
                </a:lnTo>
                <a:lnTo>
                  <a:pt x="212982" y="203102"/>
                </a:lnTo>
                <a:lnTo>
                  <a:pt x="213425" y="210297"/>
                </a:lnTo>
                <a:lnTo>
                  <a:pt x="213918" y="225913"/>
                </a:lnTo>
                <a:lnTo>
                  <a:pt x="214234" y="254282"/>
                </a:lnTo>
                <a:lnTo>
                  <a:pt x="214277" y="273401"/>
                </a:lnTo>
                <a:lnTo>
                  <a:pt x="212384" y="282881"/>
                </a:lnTo>
                <a:lnTo>
                  <a:pt x="209217" y="292059"/>
                </a:lnTo>
                <a:lnTo>
                  <a:pt x="205200" y="301035"/>
                </a:lnTo>
                <a:lnTo>
                  <a:pt x="201570" y="307971"/>
                </a:lnTo>
                <a:lnTo>
                  <a:pt x="191910" y="323237"/>
                </a:lnTo>
                <a:lnTo>
                  <a:pt x="185941" y="333893"/>
                </a:lnTo>
                <a:lnTo>
                  <a:pt x="183015" y="337497"/>
                </a:lnTo>
                <a:lnTo>
                  <a:pt x="180113" y="339899"/>
                </a:lnTo>
                <a:lnTo>
                  <a:pt x="174347" y="343521"/>
                </a:lnTo>
                <a:lnTo>
                  <a:pt x="168610" y="348306"/>
                </a:lnTo>
                <a:lnTo>
                  <a:pt x="163841" y="349963"/>
                </a:lnTo>
                <a:lnTo>
                  <a:pt x="157805" y="351067"/>
                </a:lnTo>
                <a:lnTo>
                  <a:pt x="150923" y="351804"/>
                </a:lnTo>
                <a:lnTo>
                  <a:pt x="145383" y="352295"/>
                </a:lnTo>
                <a:lnTo>
                  <a:pt x="140737" y="352622"/>
                </a:lnTo>
                <a:lnTo>
                  <a:pt x="136687" y="352840"/>
                </a:lnTo>
                <a:lnTo>
                  <a:pt x="133035" y="352033"/>
                </a:lnTo>
                <a:lnTo>
                  <a:pt x="126437" y="348596"/>
                </a:lnTo>
                <a:lnTo>
                  <a:pt x="120329" y="346434"/>
                </a:lnTo>
                <a:lnTo>
                  <a:pt x="117367" y="345857"/>
                </a:lnTo>
                <a:lnTo>
                  <a:pt x="111535" y="342677"/>
                </a:lnTo>
                <a:lnTo>
                  <a:pt x="102869" y="336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92"/>
          <p:cNvSpPr/>
          <p:nvPr/>
        </p:nvSpPr>
        <p:spPr>
          <a:xfrm>
            <a:off x="7512367" y="1483042"/>
            <a:ext cx="68581" cy="197169"/>
          </a:xfrm>
          <a:custGeom>
            <a:avLst/>
            <a:gdLst/>
            <a:ahLst/>
            <a:cxnLst/>
            <a:rect l="0" t="0" r="0" b="0"/>
            <a:pathLst>
              <a:path w="68581" h="197169">
                <a:moveTo>
                  <a:pt x="0" y="0"/>
                </a:moveTo>
                <a:lnTo>
                  <a:pt x="9101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1" y="11932"/>
                </a:lnTo>
                <a:lnTo>
                  <a:pt x="16509" y="14622"/>
                </a:lnTo>
                <a:lnTo>
                  <a:pt x="18626" y="17368"/>
                </a:lnTo>
                <a:lnTo>
                  <a:pt x="20990" y="20151"/>
                </a:lnTo>
                <a:lnTo>
                  <a:pt x="24471" y="26769"/>
                </a:lnTo>
                <a:lnTo>
                  <a:pt x="28696" y="35944"/>
                </a:lnTo>
                <a:lnTo>
                  <a:pt x="33418" y="46822"/>
                </a:lnTo>
                <a:lnTo>
                  <a:pt x="37519" y="56932"/>
                </a:lnTo>
                <a:lnTo>
                  <a:pt x="44615" y="75786"/>
                </a:lnTo>
                <a:lnTo>
                  <a:pt x="46888" y="83861"/>
                </a:lnTo>
                <a:lnTo>
                  <a:pt x="48404" y="91150"/>
                </a:lnTo>
                <a:lnTo>
                  <a:pt x="49414" y="97914"/>
                </a:lnTo>
                <a:lnTo>
                  <a:pt x="50088" y="104329"/>
                </a:lnTo>
                <a:lnTo>
                  <a:pt x="50538" y="110510"/>
                </a:lnTo>
                <a:lnTo>
                  <a:pt x="51036" y="121506"/>
                </a:lnTo>
                <a:lnTo>
                  <a:pt x="51258" y="129567"/>
                </a:lnTo>
                <a:lnTo>
                  <a:pt x="52269" y="134003"/>
                </a:lnTo>
                <a:lnTo>
                  <a:pt x="53896" y="138866"/>
                </a:lnTo>
                <a:lnTo>
                  <a:pt x="55933" y="144012"/>
                </a:lnTo>
                <a:lnTo>
                  <a:pt x="57291" y="148396"/>
                </a:lnTo>
                <a:lnTo>
                  <a:pt x="58198" y="152270"/>
                </a:lnTo>
                <a:lnTo>
                  <a:pt x="58801" y="155806"/>
                </a:lnTo>
                <a:lnTo>
                  <a:pt x="60155" y="160068"/>
                </a:lnTo>
                <a:lnTo>
                  <a:pt x="62011" y="164815"/>
                </a:lnTo>
                <a:lnTo>
                  <a:pt x="64200" y="169884"/>
                </a:lnTo>
                <a:lnTo>
                  <a:pt x="65661" y="174216"/>
                </a:lnTo>
                <a:lnTo>
                  <a:pt x="66633" y="178056"/>
                </a:lnTo>
                <a:lnTo>
                  <a:pt x="6858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3"/>
          <p:cNvSpPr/>
          <p:nvPr/>
        </p:nvSpPr>
        <p:spPr>
          <a:xfrm>
            <a:off x="6346507" y="1688782"/>
            <a:ext cx="1543051" cy="128589"/>
          </a:xfrm>
          <a:custGeom>
            <a:avLst/>
            <a:gdLst/>
            <a:ahLst/>
            <a:cxnLst/>
            <a:rect l="0" t="0" r="0" b="0"/>
            <a:pathLst>
              <a:path w="1543051" h="128589">
                <a:moveTo>
                  <a:pt x="0" y="128588"/>
                </a:moveTo>
                <a:lnTo>
                  <a:pt x="13652" y="124037"/>
                </a:lnTo>
                <a:lnTo>
                  <a:pt x="19579" y="121744"/>
                </a:lnTo>
                <a:lnTo>
                  <a:pt x="25435" y="119263"/>
                </a:lnTo>
                <a:lnTo>
                  <a:pt x="31244" y="116656"/>
                </a:lnTo>
                <a:lnTo>
                  <a:pt x="42779" y="113760"/>
                </a:lnTo>
                <a:lnTo>
                  <a:pt x="54255" y="111520"/>
                </a:lnTo>
                <a:lnTo>
                  <a:pt x="59983" y="109589"/>
                </a:lnTo>
                <a:lnTo>
                  <a:pt x="71426" y="105856"/>
                </a:lnTo>
                <a:lnTo>
                  <a:pt x="95247" y="102802"/>
                </a:lnTo>
                <a:lnTo>
                  <a:pt x="131867" y="98712"/>
                </a:lnTo>
                <a:lnTo>
                  <a:pt x="173374" y="95606"/>
                </a:lnTo>
                <a:lnTo>
                  <a:pt x="194213" y="92339"/>
                </a:lnTo>
                <a:lnTo>
                  <a:pt x="213952" y="88664"/>
                </a:lnTo>
                <a:lnTo>
                  <a:pt x="384794" y="73908"/>
                </a:lnTo>
                <a:lnTo>
                  <a:pt x="407024" y="71179"/>
                </a:lnTo>
                <a:lnTo>
                  <a:pt x="426607" y="68408"/>
                </a:lnTo>
                <a:lnTo>
                  <a:pt x="444425" y="65608"/>
                </a:lnTo>
                <a:lnTo>
                  <a:pt x="507241" y="60161"/>
                </a:lnTo>
                <a:lnTo>
                  <a:pt x="521993" y="58205"/>
                </a:lnTo>
                <a:lnTo>
                  <a:pt x="551085" y="54444"/>
                </a:lnTo>
                <a:lnTo>
                  <a:pt x="594238" y="51374"/>
                </a:lnTo>
                <a:lnTo>
                  <a:pt x="608566" y="49489"/>
                </a:lnTo>
                <a:lnTo>
                  <a:pt x="638138" y="45808"/>
                </a:lnTo>
                <a:lnTo>
                  <a:pt x="685966" y="42783"/>
                </a:lnTo>
                <a:lnTo>
                  <a:pt x="701151" y="40904"/>
                </a:lnTo>
                <a:lnTo>
                  <a:pt x="716037" y="38699"/>
                </a:lnTo>
                <a:lnTo>
                  <a:pt x="741200" y="36277"/>
                </a:lnTo>
                <a:lnTo>
                  <a:pt x="809800" y="31046"/>
                </a:lnTo>
                <a:lnTo>
                  <a:pt x="865689" y="28086"/>
                </a:lnTo>
                <a:lnTo>
                  <a:pt x="908626" y="25818"/>
                </a:lnTo>
                <a:lnTo>
                  <a:pt x="926743" y="23879"/>
                </a:lnTo>
                <a:lnTo>
                  <a:pt x="960526" y="20138"/>
                </a:lnTo>
                <a:lnTo>
                  <a:pt x="994591" y="18475"/>
                </a:lnTo>
                <a:lnTo>
                  <a:pt x="1028780" y="17736"/>
                </a:lnTo>
                <a:lnTo>
                  <a:pt x="1045899" y="17539"/>
                </a:lnTo>
                <a:lnTo>
                  <a:pt x="1338469" y="10412"/>
                </a:lnTo>
                <a:lnTo>
                  <a:pt x="1395234" y="9799"/>
                </a:lnTo>
                <a:lnTo>
                  <a:pt x="1435933" y="8438"/>
                </a:lnTo>
                <a:lnTo>
                  <a:pt x="1465923" y="6577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94"/>
          <p:cNvSpPr/>
          <p:nvPr/>
        </p:nvSpPr>
        <p:spPr>
          <a:xfrm>
            <a:off x="6423659" y="1825942"/>
            <a:ext cx="342901" cy="162879"/>
          </a:xfrm>
          <a:custGeom>
            <a:avLst/>
            <a:gdLst/>
            <a:ahLst/>
            <a:cxnLst/>
            <a:rect l="0" t="0" r="0" b="0"/>
            <a:pathLst>
              <a:path w="342901" h="162879">
                <a:moveTo>
                  <a:pt x="0" y="0"/>
                </a:moveTo>
                <a:lnTo>
                  <a:pt x="18204" y="4551"/>
                </a:lnTo>
                <a:lnTo>
                  <a:pt x="24519" y="5891"/>
                </a:lnTo>
                <a:lnTo>
                  <a:pt x="34075" y="7381"/>
                </a:lnTo>
                <a:lnTo>
                  <a:pt x="37957" y="8731"/>
                </a:lnTo>
                <a:lnTo>
                  <a:pt x="44810" y="12770"/>
                </a:lnTo>
                <a:lnTo>
                  <a:pt x="63125" y="24951"/>
                </a:lnTo>
                <a:lnTo>
                  <a:pt x="69706" y="29016"/>
                </a:lnTo>
                <a:lnTo>
                  <a:pt x="75998" y="32679"/>
                </a:lnTo>
                <a:lnTo>
                  <a:pt x="88070" y="39289"/>
                </a:lnTo>
                <a:lnTo>
                  <a:pt x="99785" y="45402"/>
                </a:lnTo>
                <a:lnTo>
                  <a:pt x="105576" y="49318"/>
                </a:lnTo>
                <a:lnTo>
                  <a:pt x="111342" y="53834"/>
                </a:lnTo>
                <a:lnTo>
                  <a:pt x="117091" y="58749"/>
                </a:lnTo>
                <a:lnTo>
                  <a:pt x="122828" y="62978"/>
                </a:lnTo>
                <a:lnTo>
                  <a:pt x="128558" y="66751"/>
                </a:lnTo>
                <a:lnTo>
                  <a:pt x="134284" y="70218"/>
                </a:lnTo>
                <a:lnTo>
                  <a:pt x="140005" y="73482"/>
                </a:lnTo>
                <a:lnTo>
                  <a:pt x="151442" y="79649"/>
                </a:lnTo>
                <a:lnTo>
                  <a:pt x="158112" y="82627"/>
                </a:lnTo>
                <a:lnTo>
                  <a:pt x="165416" y="85564"/>
                </a:lnTo>
                <a:lnTo>
                  <a:pt x="173142" y="88476"/>
                </a:lnTo>
                <a:lnTo>
                  <a:pt x="180199" y="91369"/>
                </a:lnTo>
                <a:lnTo>
                  <a:pt x="186808" y="94250"/>
                </a:lnTo>
                <a:lnTo>
                  <a:pt x="193118" y="97123"/>
                </a:lnTo>
                <a:lnTo>
                  <a:pt x="222991" y="113016"/>
                </a:lnTo>
                <a:lnTo>
                  <a:pt x="242958" y="123921"/>
                </a:lnTo>
                <a:lnTo>
                  <a:pt x="257222" y="131192"/>
                </a:lnTo>
                <a:lnTo>
                  <a:pt x="267685" y="136039"/>
                </a:lnTo>
                <a:lnTo>
                  <a:pt x="275611" y="139270"/>
                </a:lnTo>
                <a:lnTo>
                  <a:pt x="282801" y="142377"/>
                </a:lnTo>
                <a:lnTo>
                  <a:pt x="295869" y="148369"/>
                </a:lnTo>
                <a:lnTo>
                  <a:pt x="313937" y="157097"/>
                </a:lnTo>
                <a:lnTo>
                  <a:pt x="323043" y="160308"/>
                </a:lnTo>
                <a:lnTo>
                  <a:pt x="34290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5"/>
          <p:cNvSpPr/>
          <p:nvPr/>
        </p:nvSpPr>
        <p:spPr>
          <a:xfrm>
            <a:off x="6483667" y="1834514"/>
            <a:ext cx="197168" cy="231459"/>
          </a:xfrm>
          <a:custGeom>
            <a:avLst/>
            <a:gdLst/>
            <a:ahLst/>
            <a:cxnLst/>
            <a:rect l="0" t="0" r="0" b="0"/>
            <a:pathLst>
              <a:path w="197168" h="231459">
                <a:moveTo>
                  <a:pt x="197167" y="0"/>
                </a:moveTo>
                <a:lnTo>
                  <a:pt x="155530" y="41638"/>
                </a:lnTo>
                <a:lnTo>
                  <a:pt x="151312" y="46809"/>
                </a:lnTo>
                <a:lnTo>
                  <a:pt x="147547" y="52161"/>
                </a:lnTo>
                <a:lnTo>
                  <a:pt x="144085" y="57634"/>
                </a:lnTo>
                <a:lnTo>
                  <a:pt x="139872" y="63188"/>
                </a:lnTo>
                <a:lnTo>
                  <a:pt x="135158" y="68795"/>
                </a:lnTo>
                <a:lnTo>
                  <a:pt x="130110" y="74439"/>
                </a:lnTo>
                <a:lnTo>
                  <a:pt x="124840" y="81059"/>
                </a:lnTo>
                <a:lnTo>
                  <a:pt x="119422" y="88329"/>
                </a:lnTo>
                <a:lnTo>
                  <a:pt x="113905" y="96034"/>
                </a:lnTo>
                <a:lnTo>
                  <a:pt x="108322" y="103075"/>
                </a:lnTo>
                <a:lnTo>
                  <a:pt x="102694" y="109675"/>
                </a:lnTo>
                <a:lnTo>
                  <a:pt x="97038" y="115979"/>
                </a:lnTo>
                <a:lnTo>
                  <a:pt x="85673" y="128064"/>
                </a:lnTo>
                <a:lnTo>
                  <a:pt x="79975" y="133954"/>
                </a:lnTo>
                <a:lnTo>
                  <a:pt x="75224" y="139785"/>
                </a:lnTo>
                <a:lnTo>
                  <a:pt x="71104" y="145578"/>
                </a:lnTo>
                <a:lnTo>
                  <a:pt x="67405" y="151345"/>
                </a:lnTo>
                <a:lnTo>
                  <a:pt x="63034" y="157094"/>
                </a:lnTo>
                <a:lnTo>
                  <a:pt x="58215" y="162832"/>
                </a:lnTo>
                <a:lnTo>
                  <a:pt x="53098" y="168562"/>
                </a:lnTo>
                <a:lnTo>
                  <a:pt x="42331" y="180009"/>
                </a:lnTo>
                <a:lnTo>
                  <a:pt x="24448" y="198330"/>
                </a:lnTo>
                <a:lnTo>
                  <a:pt x="22014" y="201752"/>
                </a:lnTo>
                <a:lnTo>
                  <a:pt x="19309" y="208096"/>
                </a:lnTo>
                <a:lnTo>
                  <a:pt x="15567" y="214090"/>
                </a:lnTo>
                <a:lnTo>
                  <a:pt x="10729" y="219929"/>
                </a:lnTo>
                <a:lnTo>
                  <a:pt x="8105" y="222819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6"/>
          <p:cNvSpPr/>
          <p:nvPr/>
        </p:nvSpPr>
        <p:spPr>
          <a:xfrm>
            <a:off x="6740842" y="1929165"/>
            <a:ext cx="231459" cy="128096"/>
          </a:xfrm>
          <a:custGeom>
            <a:avLst/>
            <a:gdLst/>
            <a:ahLst/>
            <a:cxnLst/>
            <a:rect l="0" t="0" r="0" b="0"/>
            <a:pathLst>
              <a:path w="231459" h="128096">
                <a:moveTo>
                  <a:pt x="0" y="8220"/>
                </a:moveTo>
                <a:lnTo>
                  <a:pt x="18204" y="3669"/>
                </a:lnTo>
                <a:lnTo>
                  <a:pt x="24518" y="2328"/>
                </a:lnTo>
                <a:lnTo>
                  <a:pt x="29681" y="1434"/>
                </a:lnTo>
                <a:lnTo>
                  <a:pt x="34074" y="839"/>
                </a:lnTo>
                <a:lnTo>
                  <a:pt x="40814" y="441"/>
                </a:lnTo>
                <a:lnTo>
                  <a:pt x="58463" y="0"/>
                </a:lnTo>
                <a:lnTo>
                  <a:pt x="67550" y="835"/>
                </a:lnTo>
                <a:lnTo>
                  <a:pt x="76466" y="2344"/>
                </a:lnTo>
                <a:lnTo>
                  <a:pt x="85267" y="4303"/>
                </a:lnTo>
                <a:lnTo>
                  <a:pt x="92088" y="6561"/>
                </a:lnTo>
                <a:lnTo>
                  <a:pt x="97587" y="9019"/>
                </a:lnTo>
                <a:lnTo>
                  <a:pt x="102206" y="11610"/>
                </a:lnTo>
                <a:lnTo>
                  <a:pt x="106237" y="13337"/>
                </a:lnTo>
                <a:lnTo>
                  <a:pt x="113256" y="15257"/>
                </a:lnTo>
                <a:lnTo>
                  <a:pt x="115510" y="16721"/>
                </a:lnTo>
                <a:lnTo>
                  <a:pt x="117011" y="18650"/>
                </a:lnTo>
                <a:lnTo>
                  <a:pt x="118012" y="20888"/>
                </a:lnTo>
                <a:lnTo>
                  <a:pt x="118680" y="24285"/>
                </a:lnTo>
                <a:lnTo>
                  <a:pt x="119125" y="28455"/>
                </a:lnTo>
                <a:lnTo>
                  <a:pt x="119422" y="33140"/>
                </a:lnTo>
                <a:lnTo>
                  <a:pt x="118667" y="36263"/>
                </a:lnTo>
                <a:lnTo>
                  <a:pt x="117212" y="38345"/>
                </a:lnTo>
                <a:lnTo>
                  <a:pt x="113054" y="41611"/>
                </a:lnTo>
                <a:lnTo>
                  <a:pt x="110612" y="43816"/>
                </a:lnTo>
                <a:lnTo>
                  <a:pt x="108031" y="46238"/>
                </a:lnTo>
                <a:lnTo>
                  <a:pt x="106311" y="49758"/>
                </a:lnTo>
                <a:lnTo>
                  <a:pt x="105164" y="54009"/>
                </a:lnTo>
                <a:lnTo>
                  <a:pt x="104399" y="58748"/>
                </a:lnTo>
                <a:lnTo>
                  <a:pt x="102937" y="61908"/>
                </a:lnTo>
                <a:lnTo>
                  <a:pt x="101010" y="64014"/>
                </a:lnTo>
                <a:lnTo>
                  <a:pt x="98772" y="65419"/>
                </a:lnTo>
                <a:lnTo>
                  <a:pt x="95376" y="68260"/>
                </a:lnTo>
                <a:lnTo>
                  <a:pt x="91206" y="72059"/>
                </a:lnTo>
                <a:lnTo>
                  <a:pt x="78777" y="83967"/>
                </a:lnTo>
                <a:lnTo>
                  <a:pt x="75378" y="87293"/>
                </a:lnTo>
                <a:lnTo>
                  <a:pt x="72159" y="89510"/>
                </a:lnTo>
                <a:lnTo>
                  <a:pt x="66044" y="91974"/>
                </a:lnTo>
                <a:lnTo>
                  <a:pt x="64031" y="93583"/>
                </a:lnTo>
                <a:lnTo>
                  <a:pt x="62690" y="95609"/>
                </a:lnTo>
                <a:lnTo>
                  <a:pt x="61796" y="97912"/>
                </a:lnTo>
                <a:lnTo>
                  <a:pt x="61200" y="100399"/>
                </a:lnTo>
                <a:lnTo>
                  <a:pt x="60802" y="103010"/>
                </a:lnTo>
                <a:lnTo>
                  <a:pt x="60538" y="105703"/>
                </a:lnTo>
                <a:lnTo>
                  <a:pt x="59408" y="107499"/>
                </a:lnTo>
                <a:lnTo>
                  <a:pt x="57703" y="108696"/>
                </a:lnTo>
                <a:lnTo>
                  <a:pt x="55613" y="109494"/>
                </a:lnTo>
                <a:lnTo>
                  <a:pt x="54221" y="110978"/>
                </a:lnTo>
                <a:lnTo>
                  <a:pt x="53292" y="112920"/>
                </a:lnTo>
                <a:lnTo>
                  <a:pt x="52673" y="115167"/>
                </a:lnTo>
                <a:lnTo>
                  <a:pt x="53213" y="117618"/>
                </a:lnTo>
                <a:lnTo>
                  <a:pt x="54525" y="120205"/>
                </a:lnTo>
                <a:lnTo>
                  <a:pt x="56353" y="122881"/>
                </a:lnTo>
                <a:lnTo>
                  <a:pt x="58524" y="124666"/>
                </a:lnTo>
                <a:lnTo>
                  <a:pt x="60923" y="125855"/>
                </a:lnTo>
                <a:lnTo>
                  <a:pt x="66130" y="127177"/>
                </a:lnTo>
                <a:lnTo>
                  <a:pt x="71619" y="127765"/>
                </a:lnTo>
                <a:lnTo>
                  <a:pt x="76320" y="127921"/>
                </a:lnTo>
                <a:lnTo>
                  <a:pt x="89165" y="128095"/>
                </a:lnTo>
                <a:lnTo>
                  <a:pt x="94686" y="127189"/>
                </a:lnTo>
                <a:lnTo>
                  <a:pt x="99319" y="125633"/>
                </a:lnTo>
                <a:lnTo>
                  <a:pt x="103360" y="123643"/>
                </a:lnTo>
                <a:lnTo>
                  <a:pt x="108911" y="122316"/>
                </a:lnTo>
                <a:lnTo>
                  <a:pt x="115470" y="121431"/>
                </a:lnTo>
                <a:lnTo>
                  <a:pt x="122701" y="120841"/>
                </a:lnTo>
                <a:lnTo>
                  <a:pt x="128473" y="119496"/>
                </a:lnTo>
                <a:lnTo>
                  <a:pt x="133274" y="117646"/>
                </a:lnTo>
                <a:lnTo>
                  <a:pt x="137427" y="115460"/>
                </a:lnTo>
                <a:lnTo>
                  <a:pt x="144005" y="114004"/>
                </a:lnTo>
                <a:lnTo>
                  <a:pt x="152201" y="113032"/>
                </a:lnTo>
                <a:lnTo>
                  <a:pt x="161475" y="112385"/>
                </a:lnTo>
                <a:lnTo>
                  <a:pt x="169562" y="111000"/>
                </a:lnTo>
                <a:lnTo>
                  <a:pt x="176859" y="109125"/>
                </a:lnTo>
                <a:lnTo>
                  <a:pt x="183629" y="106923"/>
                </a:lnTo>
                <a:lnTo>
                  <a:pt x="190046" y="105454"/>
                </a:lnTo>
                <a:lnTo>
                  <a:pt x="196230" y="104475"/>
                </a:lnTo>
                <a:lnTo>
                  <a:pt x="202258" y="103822"/>
                </a:lnTo>
                <a:lnTo>
                  <a:pt x="207229" y="102435"/>
                </a:lnTo>
                <a:lnTo>
                  <a:pt x="211495" y="100557"/>
                </a:lnTo>
                <a:lnTo>
                  <a:pt x="231458" y="93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7"/>
          <p:cNvSpPr/>
          <p:nvPr/>
        </p:nvSpPr>
        <p:spPr>
          <a:xfrm>
            <a:off x="7015162" y="1920239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16483" y="8573"/>
                </a:lnTo>
                <a:lnTo>
                  <a:pt x="21466" y="7621"/>
                </a:lnTo>
                <a:lnTo>
                  <a:pt x="26693" y="6033"/>
                </a:lnTo>
                <a:lnTo>
                  <a:pt x="32083" y="4022"/>
                </a:lnTo>
                <a:lnTo>
                  <a:pt x="37581" y="2682"/>
                </a:lnTo>
                <a:lnTo>
                  <a:pt x="43152" y="1788"/>
                </a:lnTo>
                <a:lnTo>
                  <a:pt x="48770" y="1192"/>
                </a:lnTo>
                <a:lnTo>
                  <a:pt x="54421" y="795"/>
                </a:lnTo>
                <a:lnTo>
                  <a:pt x="60093" y="530"/>
                </a:lnTo>
                <a:lnTo>
                  <a:pt x="72428" y="23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8"/>
          <p:cNvSpPr/>
          <p:nvPr/>
        </p:nvSpPr>
        <p:spPr>
          <a:xfrm>
            <a:off x="7315200" y="1808797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0" y="9102"/>
                </a:lnTo>
                <a:lnTo>
                  <a:pt x="952" y="14640"/>
                </a:lnTo>
                <a:lnTo>
                  <a:pt x="2540" y="21190"/>
                </a:lnTo>
                <a:lnTo>
                  <a:pt x="4550" y="28414"/>
                </a:lnTo>
                <a:lnTo>
                  <a:pt x="6844" y="34183"/>
                </a:lnTo>
                <a:lnTo>
                  <a:pt x="9325" y="38981"/>
                </a:lnTo>
                <a:lnTo>
                  <a:pt x="11931" y="43132"/>
                </a:lnTo>
                <a:lnTo>
                  <a:pt x="14622" y="46852"/>
                </a:lnTo>
                <a:lnTo>
                  <a:pt x="17367" y="50285"/>
                </a:lnTo>
                <a:lnTo>
                  <a:pt x="20151" y="53526"/>
                </a:lnTo>
                <a:lnTo>
                  <a:pt x="22959" y="57591"/>
                </a:lnTo>
                <a:lnTo>
                  <a:pt x="25783" y="62207"/>
                </a:lnTo>
                <a:lnTo>
                  <a:pt x="28619" y="67189"/>
                </a:lnTo>
                <a:lnTo>
                  <a:pt x="34309" y="77804"/>
                </a:lnTo>
                <a:lnTo>
                  <a:pt x="37160" y="83302"/>
                </a:lnTo>
                <a:lnTo>
                  <a:pt x="40966" y="88872"/>
                </a:lnTo>
                <a:lnTo>
                  <a:pt x="45408" y="94491"/>
                </a:lnTo>
                <a:lnTo>
                  <a:pt x="50275" y="100141"/>
                </a:lnTo>
                <a:lnTo>
                  <a:pt x="58222" y="108960"/>
                </a:lnTo>
                <a:lnTo>
                  <a:pt x="61674" y="112645"/>
                </a:lnTo>
                <a:lnTo>
                  <a:pt x="75635" y="126933"/>
                </a:lnTo>
                <a:lnTo>
                  <a:pt x="80904" y="131295"/>
                </a:lnTo>
                <a:lnTo>
                  <a:pt x="86321" y="135155"/>
                </a:lnTo>
                <a:lnTo>
                  <a:pt x="91837" y="138681"/>
                </a:lnTo>
                <a:lnTo>
                  <a:pt x="97420" y="142936"/>
                </a:lnTo>
                <a:lnTo>
                  <a:pt x="103047" y="147678"/>
                </a:lnTo>
                <a:lnTo>
                  <a:pt x="113426" y="157075"/>
                </a:lnTo>
                <a:lnTo>
                  <a:pt x="121214" y="164426"/>
                </a:lnTo>
                <a:lnTo>
                  <a:pt x="125576" y="167720"/>
                </a:lnTo>
                <a:lnTo>
                  <a:pt x="130390" y="170868"/>
                </a:lnTo>
                <a:lnTo>
                  <a:pt x="135504" y="173920"/>
                </a:lnTo>
                <a:lnTo>
                  <a:pt x="139865" y="175954"/>
                </a:lnTo>
                <a:lnTo>
                  <a:pt x="143726" y="177310"/>
                </a:lnTo>
                <a:lnTo>
                  <a:pt x="147253" y="178214"/>
                </a:lnTo>
                <a:lnTo>
                  <a:pt x="150555" y="179769"/>
                </a:lnTo>
                <a:lnTo>
                  <a:pt x="153711" y="181759"/>
                </a:lnTo>
                <a:lnTo>
                  <a:pt x="156766" y="184038"/>
                </a:lnTo>
                <a:lnTo>
                  <a:pt x="162701" y="186569"/>
                </a:lnTo>
                <a:lnTo>
                  <a:pt x="165617" y="187245"/>
                </a:lnTo>
                <a:lnTo>
                  <a:pt x="169467" y="187695"/>
                </a:lnTo>
                <a:lnTo>
                  <a:pt x="173938" y="187995"/>
                </a:lnTo>
                <a:lnTo>
                  <a:pt x="183033" y="188328"/>
                </a:lnTo>
                <a:lnTo>
                  <a:pt x="197167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9"/>
          <p:cNvSpPr/>
          <p:nvPr/>
        </p:nvSpPr>
        <p:spPr>
          <a:xfrm>
            <a:off x="7315200" y="1808797"/>
            <a:ext cx="197168" cy="205741"/>
          </a:xfrm>
          <a:custGeom>
            <a:avLst/>
            <a:gdLst/>
            <a:ahLst/>
            <a:cxnLst/>
            <a:rect l="0" t="0" r="0" b="0"/>
            <a:pathLst>
              <a:path w="197168" h="205741">
                <a:moveTo>
                  <a:pt x="197167" y="0"/>
                </a:moveTo>
                <a:lnTo>
                  <a:pt x="188066" y="4551"/>
                </a:lnTo>
                <a:lnTo>
                  <a:pt x="185384" y="6844"/>
                </a:lnTo>
                <a:lnTo>
                  <a:pt x="183598" y="9325"/>
                </a:lnTo>
                <a:lnTo>
                  <a:pt x="180658" y="14622"/>
                </a:lnTo>
                <a:lnTo>
                  <a:pt x="176177" y="20151"/>
                </a:lnTo>
                <a:lnTo>
                  <a:pt x="172697" y="23912"/>
                </a:lnTo>
                <a:lnTo>
                  <a:pt x="163748" y="33170"/>
                </a:lnTo>
                <a:lnTo>
                  <a:pt x="157743" y="40211"/>
                </a:lnTo>
                <a:lnTo>
                  <a:pt x="143450" y="58194"/>
                </a:lnTo>
                <a:lnTo>
                  <a:pt x="136591" y="66418"/>
                </a:lnTo>
                <a:lnTo>
                  <a:pt x="130113" y="73807"/>
                </a:lnTo>
                <a:lnTo>
                  <a:pt x="117835" y="87095"/>
                </a:lnTo>
                <a:lnTo>
                  <a:pt x="100213" y="105287"/>
                </a:lnTo>
                <a:lnTo>
                  <a:pt x="88672" y="116962"/>
                </a:lnTo>
                <a:lnTo>
                  <a:pt x="82927" y="123694"/>
                </a:lnTo>
                <a:lnTo>
                  <a:pt x="77192" y="131040"/>
                </a:lnTo>
                <a:lnTo>
                  <a:pt x="71463" y="138795"/>
                </a:lnTo>
                <a:lnTo>
                  <a:pt x="65740" y="145870"/>
                </a:lnTo>
                <a:lnTo>
                  <a:pt x="60019" y="152492"/>
                </a:lnTo>
                <a:lnTo>
                  <a:pt x="54300" y="158811"/>
                </a:lnTo>
                <a:lnTo>
                  <a:pt x="42866" y="170913"/>
                </a:lnTo>
                <a:lnTo>
                  <a:pt x="37149" y="176807"/>
                </a:lnTo>
                <a:lnTo>
                  <a:pt x="31434" y="180736"/>
                </a:lnTo>
                <a:lnTo>
                  <a:pt x="25718" y="183356"/>
                </a:lnTo>
                <a:lnTo>
                  <a:pt x="20003" y="185102"/>
                </a:lnTo>
                <a:lnTo>
                  <a:pt x="15240" y="187219"/>
                </a:lnTo>
                <a:lnTo>
                  <a:pt x="11112" y="189583"/>
                </a:lnTo>
                <a:lnTo>
                  <a:pt x="7408" y="192111"/>
                </a:lnTo>
                <a:lnTo>
                  <a:pt x="4939" y="194749"/>
                </a:lnTo>
                <a:lnTo>
                  <a:pt x="3292" y="19746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0"/>
          <p:cNvSpPr/>
          <p:nvPr/>
        </p:nvSpPr>
        <p:spPr>
          <a:xfrm>
            <a:off x="7589519" y="1945957"/>
            <a:ext cx="24423" cy="162879"/>
          </a:xfrm>
          <a:custGeom>
            <a:avLst/>
            <a:gdLst/>
            <a:ahLst/>
            <a:cxnLst/>
            <a:rect l="0" t="0" r="0" b="0"/>
            <a:pathLst>
              <a:path w="24423" h="162879">
                <a:moveTo>
                  <a:pt x="8573" y="0"/>
                </a:moveTo>
                <a:lnTo>
                  <a:pt x="13124" y="9102"/>
                </a:lnTo>
                <a:lnTo>
                  <a:pt x="14464" y="12735"/>
                </a:lnTo>
                <a:lnTo>
                  <a:pt x="15358" y="16110"/>
                </a:lnTo>
                <a:lnTo>
                  <a:pt x="15954" y="19313"/>
                </a:lnTo>
                <a:lnTo>
                  <a:pt x="17304" y="23353"/>
                </a:lnTo>
                <a:lnTo>
                  <a:pt x="19156" y="27951"/>
                </a:lnTo>
                <a:lnTo>
                  <a:pt x="21344" y="32921"/>
                </a:lnTo>
                <a:lnTo>
                  <a:pt x="22802" y="37188"/>
                </a:lnTo>
                <a:lnTo>
                  <a:pt x="23774" y="40984"/>
                </a:lnTo>
                <a:lnTo>
                  <a:pt x="24422" y="44468"/>
                </a:lnTo>
                <a:lnTo>
                  <a:pt x="23901" y="52505"/>
                </a:lnTo>
                <a:lnTo>
                  <a:pt x="22602" y="63579"/>
                </a:lnTo>
                <a:lnTo>
                  <a:pt x="19570" y="86360"/>
                </a:lnTo>
                <a:lnTo>
                  <a:pt x="18763" y="93768"/>
                </a:lnTo>
                <a:lnTo>
                  <a:pt x="18223" y="99659"/>
                </a:lnTo>
                <a:lnTo>
                  <a:pt x="17864" y="104540"/>
                </a:lnTo>
                <a:lnTo>
                  <a:pt x="17625" y="108746"/>
                </a:lnTo>
                <a:lnTo>
                  <a:pt x="17465" y="112502"/>
                </a:lnTo>
                <a:lnTo>
                  <a:pt x="16406" y="117864"/>
                </a:lnTo>
                <a:lnTo>
                  <a:pt x="14747" y="124296"/>
                </a:lnTo>
                <a:lnTo>
                  <a:pt x="12689" y="131441"/>
                </a:lnTo>
                <a:lnTo>
                  <a:pt x="10365" y="138110"/>
                </a:lnTo>
                <a:lnTo>
                  <a:pt x="7863" y="144461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01"/>
          <p:cNvSpPr/>
          <p:nvPr/>
        </p:nvSpPr>
        <p:spPr>
          <a:xfrm>
            <a:off x="6860857" y="3669029"/>
            <a:ext cx="16762" cy="257176"/>
          </a:xfrm>
          <a:custGeom>
            <a:avLst/>
            <a:gdLst/>
            <a:ahLst/>
            <a:cxnLst/>
            <a:rect l="0" t="0" r="0" b="0"/>
            <a:pathLst>
              <a:path w="16762" h="257176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1" y="9326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9"/>
                </a:lnTo>
                <a:lnTo>
                  <a:pt x="7381" y="24703"/>
                </a:lnTo>
                <a:lnTo>
                  <a:pt x="8730" y="29804"/>
                </a:lnTo>
                <a:lnTo>
                  <a:pt x="10584" y="35110"/>
                </a:lnTo>
                <a:lnTo>
                  <a:pt x="12770" y="40551"/>
                </a:lnTo>
                <a:lnTo>
                  <a:pt x="14228" y="46084"/>
                </a:lnTo>
                <a:lnTo>
                  <a:pt x="15201" y="51678"/>
                </a:lnTo>
                <a:lnTo>
                  <a:pt x="15849" y="57312"/>
                </a:lnTo>
                <a:lnTo>
                  <a:pt x="16281" y="64879"/>
                </a:lnTo>
                <a:lnTo>
                  <a:pt x="16761" y="83445"/>
                </a:lnTo>
                <a:lnTo>
                  <a:pt x="14984" y="103255"/>
                </a:lnTo>
                <a:lnTo>
                  <a:pt x="3524" y="200384"/>
                </a:lnTo>
                <a:lnTo>
                  <a:pt x="1566" y="223362"/>
                </a:lnTo>
                <a:lnTo>
                  <a:pt x="696" y="236750"/>
                </a:lnTo>
                <a:lnTo>
                  <a:pt x="309" y="245875"/>
                </a:lnTo>
                <a:lnTo>
                  <a:pt x="206" y="249642"/>
                </a:lnTo>
                <a:lnTo>
                  <a:pt x="1090" y="252153"/>
                </a:lnTo>
                <a:lnTo>
                  <a:pt x="2632" y="253827"/>
                </a:lnTo>
                <a:lnTo>
                  <a:pt x="8573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02"/>
          <p:cNvSpPr/>
          <p:nvPr/>
        </p:nvSpPr>
        <p:spPr>
          <a:xfrm>
            <a:off x="6976260" y="3652173"/>
            <a:ext cx="252810" cy="235710"/>
          </a:xfrm>
          <a:custGeom>
            <a:avLst/>
            <a:gdLst/>
            <a:ahLst/>
            <a:cxnLst/>
            <a:rect l="0" t="0" r="0" b="0"/>
            <a:pathLst>
              <a:path w="252810" h="235710">
                <a:moveTo>
                  <a:pt x="47474" y="34002"/>
                </a:moveTo>
                <a:lnTo>
                  <a:pt x="35543" y="34002"/>
                </a:lnTo>
                <a:lnTo>
                  <a:pt x="33805" y="34954"/>
                </a:lnTo>
                <a:lnTo>
                  <a:pt x="32647" y="36542"/>
                </a:lnTo>
                <a:lnTo>
                  <a:pt x="31359" y="40846"/>
                </a:lnTo>
                <a:lnTo>
                  <a:pt x="30787" y="45933"/>
                </a:lnTo>
                <a:lnTo>
                  <a:pt x="29682" y="48623"/>
                </a:lnTo>
                <a:lnTo>
                  <a:pt x="25914" y="54153"/>
                </a:lnTo>
                <a:lnTo>
                  <a:pt x="23577" y="60771"/>
                </a:lnTo>
                <a:lnTo>
                  <a:pt x="21065" y="69945"/>
                </a:lnTo>
                <a:lnTo>
                  <a:pt x="18438" y="80824"/>
                </a:lnTo>
                <a:lnTo>
                  <a:pt x="15734" y="89981"/>
                </a:lnTo>
                <a:lnTo>
                  <a:pt x="12980" y="97991"/>
                </a:lnTo>
                <a:lnTo>
                  <a:pt x="10191" y="105237"/>
                </a:lnTo>
                <a:lnTo>
                  <a:pt x="8331" y="111019"/>
                </a:lnTo>
                <a:lnTo>
                  <a:pt x="7092" y="115827"/>
                </a:lnTo>
                <a:lnTo>
                  <a:pt x="6265" y="119984"/>
                </a:lnTo>
                <a:lnTo>
                  <a:pt x="4761" y="125613"/>
                </a:lnTo>
                <a:lnTo>
                  <a:pt x="551" y="139488"/>
                </a:lnTo>
                <a:lnTo>
                  <a:pt x="0" y="146236"/>
                </a:lnTo>
                <a:lnTo>
                  <a:pt x="585" y="152640"/>
                </a:lnTo>
                <a:lnTo>
                  <a:pt x="1927" y="158814"/>
                </a:lnTo>
                <a:lnTo>
                  <a:pt x="2822" y="163882"/>
                </a:lnTo>
                <a:lnTo>
                  <a:pt x="3419" y="168213"/>
                </a:lnTo>
                <a:lnTo>
                  <a:pt x="3817" y="172054"/>
                </a:lnTo>
                <a:lnTo>
                  <a:pt x="5986" y="178424"/>
                </a:lnTo>
                <a:lnTo>
                  <a:pt x="9338" y="186481"/>
                </a:lnTo>
                <a:lnTo>
                  <a:pt x="13478" y="195662"/>
                </a:lnTo>
                <a:lnTo>
                  <a:pt x="19095" y="202735"/>
                </a:lnTo>
                <a:lnTo>
                  <a:pt x="25697" y="208403"/>
                </a:lnTo>
                <a:lnTo>
                  <a:pt x="32957" y="213134"/>
                </a:lnTo>
                <a:lnTo>
                  <a:pt x="38749" y="217241"/>
                </a:lnTo>
                <a:lnTo>
                  <a:pt x="43562" y="220931"/>
                </a:lnTo>
                <a:lnTo>
                  <a:pt x="47724" y="224344"/>
                </a:lnTo>
                <a:lnTo>
                  <a:pt x="52404" y="226619"/>
                </a:lnTo>
                <a:lnTo>
                  <a:pt x="57428" y="228136"/>
                </a:lnTo>
                <a:lnTo>
                  <a:pt x="62683" y="229147"/>
                </a:lnTo>
                <a:lnTo>
                  <a:pt x="69044" y="230773"/>
                </a:lnTo>
                <a:lnTo>
                  <a:pt x="76142" y="232810"/>
                </a:lnTo>
                <a:lnTo>
                  <a:pt x="83731" y="235121"/>
                </a:lnTo>
                <a:lnTo>
                  <a:pt x="92600" y="235709"/>
                </a:lnTo>
                <a:lnTo>
                  <a:pt x="102324" y="235148"/>
                </a:lnTo>
                <a:lnTo>
                  <a:pt x="112615" y="233821"/>
                </a:lnTo>
                <a:lnTo>
                  <a:pt x="121382" y="232937"/>
                </a:lnTo>
                <a:lnTo>
                  <a:pt x="129131" y="232348"/>
                </a:lnTo>
                <a:lnTo>
                  <a:pt x="136202" y="231955"/>
                </a:lnTo>
                <a:lnTo>
                  <a:pt x="142821" y="230741"/>
                </a:lnTo>
                <a:lnTo>
                  <a:pt x="149139" y="228978"/>
                </a:lnTo>
                <a:lnTo>
                  <a:pt x="155256" y="226851"/>
                </a:lnTo>
                <a:lnTo>
                  <a:pt x="161239" y="224481"/>
                </a:lnTo>
                <a:lnTo>
                  <a:pt x="167133" y="221947"/>
                </a:lnTo>
                <a:lnTo>
                  <a:pt x="172967" y="219306"/>
                </a:lnTo>
                <a:lnTo>
                  <a:pt x="177808" y="217546"/>
                </a:lnTo>
                <a:lnTo>
                  <a:pt x="181989" y="216372"/>
                </a:lnTo>
                <a:lnTo>
                  <a:pt x="185729" y="215589"/>
                </a:lnTo>
                <a:lnTo>
                  <a:pt x="190126" y="214115"/>
                </a:lnTo>
                <a:lnTo>
                  <a:pt x="194964" y="212180"/>
                </a:lnTo>
                <a:lnTo>
                  <a:pt x="200093" y="209937"/>
                </a:lnTo>
                <a:lnTo>
                  <a:pt x="203512" y="207489"/>
                </a:lnTo>
                <a:lnTo>
                  <a:pt x="205793" y="204905"/>
                </a:lnTo>
                <a:lnTo>
                  <a:pt x="209278" y="199494"/>
                </a:lnTo>
                <a:lnTo>
                  <a:pt x="214002" y="193914"/>
                </a:lnTo>
                <a:lnTo>
                  <a:pt x="221817" y="188259"/>
                </a:lnTo>
                <a:lnTo>
                  <a:pt x="226568" y="185417"/>
                </a:lnTo>
                <a:lnTo>
                  <a:pt x="234386" y="179720"/>
                </a:lnTo>
                <a:lnTo>
                  <a:pt x="237805" y="176867"/>
                </a:lnTo>
                <a:lnTo>
                  <a:pt x="240084" y="174013"/>
                </a:lnTo>
                <a:lnTo>
                  <a:pt x="241604" y="171157"/>
                </a:lnTo>
                <a:lnTo>
                  <a:pt x="244244" y="164492"/>
                </a:lnTo>
                <a:lnTo>
                  <a:pt x="248593" y="155180"/>
                </a:lnTo>
                <a:lnTo>
                  <a:pt x="250133" y="148124"/>
                </a:lnTo>
                <a:lnTo>
                  <a:pt x="251160" y="139611"/>
                </a:lnTo>
                <a:lnTo>
                  <a:pt x="251846" y="130125"/>
                </a:lnTo>
                <a:lnTo>
                  <a:pt x="252302" y="119039"/>
                </a:lnTo>
                <a:lnTo>
                  <a:pt x="252809" y="94021"/>
                </a:lnTo>
                <a:lnTo>
                  <a:pt x="251992" y="84492"/>
                </a:lnTo>
                <a:lnTo>
                  <a:pt x="250495" y="77187"/>
                </a:lnTo>
                <a:lnTo>
                  <a:pt x="248543" y="71364"/>
                </a:lnTo>
                <a:lnTo>
                  <a:pt x="247244" y="65577"/>
                </a:lnTo>
                <a:lnTo>
                  <a:pt x="246376" y="59815"/>
                </a:lnTo>
                <a:lnTo>
                  <a:pt x="245798" y="54068"/>
                </a:lnTo>
                <a:lnTo>
                  <a:pt x="244460" y="49284"/>
                </a:lnTo>
                <a:lnTo>
                  <a:pt x="242616" y="45142"/>
                </a:lnTo>
                <a:lnTo>
                  <a:pt x="240434" y="41429"/>
                </a:lnTo>
                <a:lnTo>
                  <a:pt x="237074" y="37048"/>
                </a:lnTo>
                <a:lnTo>
                  <a:pt x="232929" y="32223"/>
                </a:lnTo>
                <a:lnTo>
                  <a:pt x="228261" y="27100"/>
                </a:lnTo>
                <a:lnTo>
                  <a:pt x="222292" y="21781"/>
                </a:lnTo>
                <a:lnTo>
                  <a:pt x="215454" y="16329"/>
                </a:lnTo>
                <a:lnTo>
                  <a:pt x="208038" y="10790"/>
                </a:lnTo>
                <a:lnTo>
                  <a:pt x="202142" y="7097"/>
                </a:lnTo>
                <a:lnTo>
                  <a:pt x="197259" y="4635"/>
                </a:lnTo>
                <a:lnTo>
                  <a:pt x="193051" y="2994"/>
                </a:lnTo>
                <a:lnTo>
                  <a:pt x="188340" y="1900"/>
                </a:lnTo>
                <a:lnTo>
                  <a:pt x="183295" y="1171"/>
                </a:lnTo>
                <a:lnTo>
                  <a:pt x="178027" y="684"/>
                </a:lnTo>
                <a:lnTo>
                  <a:pt x="171657" y="360"/>
                </a:lnTo>
                <a:lnTo>
                  <a:pt x="156959" y="0"/>
                </a:lnTo>
                <a:lnTo>
                  <a:pt x="149992" y="856"/>
                </a:lnTo>
                <a:lnTo>
                  <a:pt x="143442" y="2380"/>
                </a:lnTo>
                <a:lnTo>
                  <a:pt x="137170" y="4348"/>
                </a:lnTo>
                <a:lnTo>
                  <a:pt x="130132" y="5660"/>
                </a:lnTo>
                <a:lnTo>
                  <a:pt x="122581" y="6535"/>
                </a:lnTo>
                <a:lnTo>
                  <a:pt x="114691" y="7118"/>
                </a:lnTo>
                <a:lnTo>
                  <a:pt x="107526" y="8459"/>
                </a:lnTo>
                <a:lnTo>
                  <a:pt x="100843" y="10306"/>
                </a:lnTo>
                <a:lnTo>
                  <a:pt x="94484" y="12490"/>
                </a:lnTo>
                <a:lnTo>
                  <a:pt x="88339" y="13945"/>
                </a:lnTo>
                <a:lnTo>
                  <a:pt x="82337" y="14916"/>
                </a:lnTo>
                <a:lnTo>
                  <a:pt x="76431" y="15563"/>
                </a:lnTo>
                <a:lnTo>
                  <a:pt x="70589" y="16946"/>
                </a:lnTo>
                <a:lnTo>
                  <a:pt x="64790" y="18821"/>
                </a:lnTo>
                <a:lnTo>
                  <a:pt x="59018" y="21024"/>
                </a:lnTo>
                <a:lnTo>
                  <a:pt x="53265" y="22493"/>
                </a:lnTo>
                <a:lnTo>
                  <a:pt x="47526" y="23472"/>
                </a:lnTo>
                <a:lnTo>
                  <a:pt x="41793" y="24124"/>
                </a:lnTo>
                <a:lnTo>
                  <a:pt x="37019" y="25511"/>
                </a:lnTo>
                <a:lnTo>
                  <a:pt x="32885" y="27389"/>
                </a:lnTo>
                <a:lnTo>
                  <a:pt x="21757" y="340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3"/>
          <p:cNvSpPr/>
          <p:nvPr/>
        </p:nvSpPr>
        <p:spPr>
          <a:xfrm>
            <a:off x="7735252" y="353187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17322" y="0"/>
                </a:lnTo>
                <a:lnTo>
                  <a:pt x="22025" y="952"/>
                </a:lnTo>
                <a:lnTo>
                  <a:pt x="27066" y="2540"/>
                </a:lnTo>
                <a:lnTo>
                  <a:pt x="32332" y="4550"/>
                </a:lnTo>
                <a:lnTo>
                  <a:pt x="42509" y="5891"/>
                </a:lnTo>
                <a:lnTo>
                  <a:pt x="55963" y="6785"/>
                </a:lnTo>
                <a:lnTo>
                  <a:pt x="85832" y="7778"/>
                </a:lnTo>
                <a:lnTo>
                  <a:pt x="133512" y="8415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04"/>
          <p:cNvSpPr/>
          <p:nvPr/>
        </p:nvSpPr>
        <p:spPr>
          <a:xfrm>
            <a:off x="7743825" y="360902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18203" y="0"/>
                </a:lnTo>
                <a:lnTo>
                  <a:pt x="27375" y="953"/>
                </a:lnTo>
                <a:lnTo>
                  <a:pt x="37300" y="2540"/>
                </a:lnTo>
                <a:lnTo>
                  <a:pt x="47727" y="4551"/>
                </a:lnTo>
                <a:lnTo>
                  <a:pt x="56583" y="5892"/>
                </a:lnTo>
                <a:lnTo>
                  <a:pt x="64392" y="6785"/>
                </a:lnTo>
                <a:lnTo>
                  <a:pt x="77196" y="7778"/>
                </a:lnTo>
                <a:lnTo>
                  <a:pt x="86062" y="8219"/>
                </a:lnTo>
                <a:lnTo>
                  <a:pt x="95717" y="8416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05"/>
          <p:cNvSpPr/>
          <p:nvPr/>
        </p:nvSpPr>
        <p:spPr>
          <a:xfrm>
            <a:off x="8061007" y="3378756"/>
            <a:ext cx="205741" cy="15955"/>
          </a:xfrm>
          <a:custGeom>
            <a:avLst/>
            <a:gdLst/>
            <a:ahLst/>
            <a:cxnLst/>
            <a:rect l="0" t="0" r="0" b="0"/>
            <a:pathLst>
              <a:path w="205741" h="15955">
                <a:moveTo>
                  <a:pt x="0" y="7381"/>
                </a:moveTo>
                <a:lnTo>
                  <a:pt x="9102" y="2831"/>
                </a:lnTo>
                <a:lnTo>
                  <a:pt x="12735" y="1489"/>
                </a:lnTo>
                <a:lnTo>
                  <a:pt x="16110" y="596"/>
                </a:lnTo>
                <a:lnTo>
                  <a:pt x="19312" y="0"/>
                </a:lnTo>
                <a:lnTo>
                  <a:pt x="24305" y="555"/>
                </a:lnTo>
                <a:lnTo>
                  <a:pt x="30492" y="1878"/>
                </a:lnTo>
                <a:lnTo>
                  <a:pt x="37473" y="3713"/>
                </a:lnTo>
                <a:lnTo>
                  <a:pt x="43079" y="4935"/>
                </a:lnTo>
                <a:lnTo>
                  <a:pt x="47770" y="5751"/>
                </a:lnTo>
                <a:lnTo>
                  <a:pt x="51848" y="6294"/>
                </a:lnTo>
                <a:lnTo>
                  <a:pt x="55520" y="6656"/>
                </a:lnTo>
                <a:lnTo>
                  <a:pt x="58922" y="6898"/>
                </a:lnTo>
                <a:lnTo>
                  <a:pt x="62141" y="7059"/>
                </a:lnTo>
                <a:lnTo>
                  <a:pt x="167972" y="7379"/>
                </a:lnTo>
                <a:lnTo>
                  <a:pt x="170083" y="8332"/>
                </a:lnTo>
                <a:lnTo>
                  <a:pt x="172444" y="9920"/>
                </a:lnTo>
                <a:lnTo>
                  <a:pt x="174970" y="11931"/>
                </a:lnTo>
                <a:lnTo>
                  <a:pt x="177607" y="12319"/>
                </a:lnTo>
                <a:lnTo>
                  <a:pt x="180317" y="11626"/>
                </a:lnTo>
                <a:lnTo>
                  <a:pt x="183077" y="10211"/>
                </a:lnTo>
                <a:lnTo>
                  <a:pt x="185869" y="10220"/>
                </a:lnTo>
                <a:lnTo>
                  <a:pt x="188683" y="11179"/>
                </a:lnTo>
                <a:lnTo>
                  <a:pt x="191510" y="12770"/>
                </a:lnTo>
                <a:lnTo>
                  <a:pt x="194349" y="13831"/>
                </a:lnTo>
                <a:lnTo>
                  <a:pt x="197194" y="14539"/>
                </a:lnTo>
                <a:lnTo>
                  <a:pt x="205740" y="15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6"/>
          <p:cNvSpPr/>
          <p:nvPr/>
        </p:nvSpPr>
        <p:spPr>
          <a:xfrm>
            <a:off x="8309609" y="3278468"/>
            <a:ext cx="195337" cy="210496"/>
          </a:xfrm>
          <a:custGeom>
            <a:avLst/>
            <a:gdLst/>
            <a:ahLst/>
            <a:cxnLst/>
            <a:rect l="0" t="0" r="0" b="0"/>
            <a:pathLst>
              <a:path w="195337" h="210496">
                <a:moveTo>
                  <a:pt x="8573" y="21944"/>
                </a:moveTo>
                <a:lnTo>
                  <a:pt x="22226" y="12843"/>
                </a:lnTo>
                <a:lnTo>
                  <a:pt x="27199" y="10161"/>
                </a:lnTo>
                <a:lnTo>
                  <a:pt x="31468" y="8374"/>
                </a:lnTo>
                <a:lnTo>
                  <a:pt x="35267" y="7182"/>
                </a:lnTo>
                <a:lnTo>
                  <a:pt x="39704" y="6388"/>
                </a:lnTo>
                <a:lnTo>
                  <a:pt x="44567" y="5858"/>
                </a:lnTo>
                <a:lnTo>
                  <a:pt x="49714" y="5505"/>
                </a:lnTo>
                <a:lnTo>
                  <a:pt x="55050" y="4318"/>
                </a:lnTo>
                <a:lnTo>
                  <a:pt x="60514" y="2573"/>
                </a:lnTo>
                <a:lnTo>
                  <a:pt x="66060" y="458"/>
                </a:lnTo>
                <a:lnTo>
                  <a:pt x="70710" y="0"/>
                </a:lnTo>
                <a:lnTo>
                  <a:pt x="74763" y="647"/>
                </a:lnTo>
                <a:lnTo>
                  <a:pt x="78417" y="2031"/>
                </a:lnTo>
                <a:lnTo>
                  <a:pt x="86568" y="2954"/>
                </a:lnTo>
                <a:lnTo>
                  <a:pt x="97718" y="3569"/>
                </a:lnTo>
                <a:lnTo>
                  <a:pt x="110866" y="3979"/>
                </a:lnTo>
                <a:lnTo>
                  <a:pt x="120583" y="5205"/>
                </a:lnTo>
                <a:lnTo>
                  <a:pt x="128013" y="6975"/>
                </a:lnTo>
                <a:lnTo>
                  <a:pt x="133921" y="9107"/>
                </a:lnTo>
                <a:lnTo>
                  <a:pt x="138810" y="11481"/>
                </a:lnTo>
                <a:lnTo>
                  <a:pt x="143023" y="14016"/>
                </a:lnTo>
                <a:lnTo>
                  <a:pt x="146784" y="16659"/>
                </a:lnTo>
                <a:lnTo>
                  <a:pt x="150245" y="18421"/>
                </a:lnTo>
                <a:lnTo>
                  <a:pt x="153503" y="19595"/>
                </a:lnTo>
                <a:lnTo>
                  <a:pt x="156628" y="20378"/>
                </a:lnTo>
                <a:lnTo>
                  <a:pt x="158711" y="21853"/>
                </a:lnTo>
                <a:lnTo>
                  <a:pt x="160101" y="23788"/>
                </a:lnTo>
                <a:lnTo>
                  <a:pt x="161027" y="26031"/>
                </a:lnTo>
                <a:lnTo>
                  <a:pt x="161643" y="29431"/>
                </a:lnTo>
                <a:lnTo>
                  <a:pt x="162056" y="33603"/>
                </a:lnTo>
                <a:lnTo>
                  <a:pt x="162330" y="38289"/>
                </a:lnTo>
                <a:lnTo>
                  <a:pt x="161559" y="42366"/>
                </a:lnTo>
                <a:lnTo>
                  <a:pt x="160094" y="46036"/>
                </a:lnTo>
                <a:lnTo>
                  <a:pt x="158165" y="49436"/>
                </a:lnTo>
                <a:lnTo>
                  <a:pt x="153481" y="55752"/>
                </a:lnTo>
                <a:lnTo>
                  <a:pt x="150898" y="58771"/>
                </a:lnTo>
                <a:lnTo>
                  <a:pt x="147271" y="62688"/>
                </a:lnTo>
                <a:lnTo>
                  <a:pt x="138162" y="72120"/>
                </a:lnTo>
                <a:lnTo>
                  <a:pt x="133066" y="76350"/>
                </a:lnTo>
                <a:lnTo>
                  <a:pt x="127763" y="80122"/>
                </a:lnTo>
                <a:lnTo>
                  <a:pt x="122323" y="83589"/>
                </a:lnTo>
                <a:lnTo>
                  <a:pt x="116792" y="87806"/>
                </a:lnTo>
                <a:lnTo>
                  <a:pt x="111199" y="92522"/>
                </a:lnTo>
                <a:lnTo>
                  <a:pt x="105565" y="97571"/>
                </a:lnTo>
                <a:lnTo>
                  <a:pt x="99904" y="101890"/>
                </a:lnTo>
                <a:lnTo>
                  <a:pt x="94226" y="105721"/>
                </a:lnTo>
                <a:lnTo>
                  <a:pt x="88535" y="109228"/>
                </a:lnTo>
                <a:lnTo>
                  <a:pt x="79978" y="113471"/>
                </a:lnTo>
                <a:lnTo>
                  <a:pt x="69512" y="118204"/>
                </a:lnTo>
                <a:lnTo>
                  <a:pt x="57772" y="123265"/>
                </a:lnTo>
                <a:lnTo>
                  <a:pt x="48992" y="126639"/>
                </a:lnTo>
                <a:lnTo>
                  <a:pt x="42187" y="128888"/>
                </a:lnTo>
                <a:lnTo>
                  <a:pt x="36697" y="130388"/>
                </a:lnTo>
                <a:lnTo>
                  <a:pt x="33991" y="130435"/>
                </a:lnTo>
                <a:lnTo>
                  <a:pt x="33137" y="129514"/>
                </a:lnTo>
                <a:lnTo>
                  <a:pt x="33522" y="127947"/>
                </a:lnTo>
                <a:lnTo>
                  <a:pt x="34731" y="126903"/>
                </a:lnTo>
                <a:lnTo>
                  <a:pt x="36489" y="126207"/>
                </a:lnTo>
                <a:lnTo>
                  <a:pt x="38614" y="125743"/>
                </a:lnTo>
                <a:lnTo>
                  <a:pt x="43840" y="125433"/>
                </a:lnTo>
                <a:lnTo>
                  <a:pt x="59808" y="125089"/>
                </a:lnTo>
                <a:lnTo>
                  <a:pt x="104044" y="124838"/>
                </a:lnTo>
                <a:lnTo>
                  <a:pt x="113178" y="125783"/>
                </a:lnTo>
                <a:lnTo>
                  <a:pt x="123077" y="127365"/>
                </a:lnTo>
                <a:lnTo>
                  <a:pt x="133488" y="129372"/>
                </a:lnTo>
                <a:lnTo>
                  <a:pt x="141379" y="131663"/>
                </a:lnTo>
                <a:lnTo>
                  <a:pt x="147593" y="134142"/>
                </a:lnTo>
                <a:lnTo>
                  <a:pt x="168960" y="144966"/>
                </a:lnTo>
                <a:lnTo>
                  <a:pt x="173600" y="146821"/>
                </a:lnTo>
                <a:lnTo>
                  <a:pt x="177647" y="148058"/>
                </a:lnTo>
                <a:lnTo>
                  <a:pt x="181296" y="148883"/>
                </a:lnTo>
                <a:lnTo>
                  <a:pt x="184682" y="150385"/>
                </a:lnTo>
                <a:lnTo>
                  <a:pt x="187891" y="152339"/>
                </a:lnTo>
                <a:lnTo>
                  <a:pt x="190983" y="154594"/>
                </a:lnTo>
                <a:lnTo>
                  <a:pt x="193045" y="157050"/>
                </a:lnTo>
                <a:lnTo>
                  <a:pt x="194420" y="159639"/>
                </a:lnTo>
                <a:lnTo>
                  <a:pt x="195336" y="162319"/>
                </a:lnTo>
                <a:lnTo>
                  <a:pt x="194994" y="166010"/>
                </a:lnTo>
                <a:lnTo>
                  <a:pt x="193814" y="170375"/>
                </a:lnTo>
                <a:lnTo>
                  <a:pt x="192075" y="175190"/>
                </a:lnTo>
                <a:lnTo>
                  <a:pt x="189962" y="179354"/>
                </a:lnTo>
                <a:lnTo>
                  <a:pt x="187601" y="183081"/>
                </a:lnTo>
                <a:lnTo>
                  <a:pt x="185077" y="186519"/>
                </a:lnTo>
                <a:lnTo>
                  <a:pt x="181487" y="189763"/>
                </a:lnTo>
                <a:lnTo>
                  <a:pt x="177190" y="192879"/>
                </a:lnTo>
                <a:lnTo>
                  <a:pt x="172419" y="195908"/>
                </a:lnTo>
                <a:lnTo>
                  <a:pt x="167334" y="198880"/>
                </a:lnTo>
                <a:lnTo>
                  <a:pt x="162039" y="201814"/>
                </a:lnTo>
                <a:lnTo>
                  <a:pt x="156603" y="204722"/>
                </a:lnTo>
                <a:lnTo>
                  <a:pt x="151075" y="206661"/>
                </a:lnTo>
                <a:lnTo>
                  <a:pt x="145484" y="207954"/>
                </a:lnTo>
                <a:lnTo>
                  <a:pt x="139853" y="208816"/>
                </a:lnTo>
                <a:lnTo>
                  <a:pt x="130383" y="209390"/>
                </a:lnTo>
                <a:lnTo>
                  <a:pt x="104620" y="210028"/>
                </a:lnTo>
                <a:lnTo>
                  <a:pt x="48320" y="210495"/>
                </a:lnTo>
                <a:lnTo>
                  <a:pt x="42692" y="209557"/>
                </a:lnTo>
                <a:lnTo>
                  <a:pt x="37986" y="207979"/>
                </a:lnTo>
                <a:lnTo>
                  <a:pt x="33897" y="205975"/>
                </a:lnTo>
                <a:lnTo>
                  <a:pt x="29265" y="204639"/>
                </a:lnTo>
                <a:lnTo>
                  <a:pt x="24273" y="203748"/>
                </a:lnTo>
                <a:lnTo>
                  <a:pt x="13226" y="202495"/>
                </a:lnTo>
                <a:lnTo>
                  <a:pt x="0" y="1933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7"/>
          <p:cNvSpPr/>
          <p:nvPr/>
        </p:nvSpPr>
        <p:spPr>
          <a:xfrm>
            <a:off x="8138159" y="3574766"/>
            <a:ext cx="522924" cy="42830"/>
          </a:xfrm>
          <a:custGeom>
            <a:avLst/>
            <a:gdLst/>
            <a:ahLst/>
            <a:cxnLst/>
            <a:rect l="0" t="0" r="0" b="0"/>
            <a:pathLst>
              <a:path w="522924" h="42830">
                <a:moveTo>
                  <a:pt x="0" y="25684"/>
                </a:moveTo>
                <a:lnTo>
                  <a:pt x="26694" y="25684"/>
                </a:lnTo>
                <a:lnTo>
                  <a:pt x="31131" y="24731"/>
                </a:lnTo>
                <a:lnTo>
                  <a:pt x="35994" y="23144"/>
                </a:lnTo>
                <a:lnTo>
                  <a:pt x="41141" y="21133"/>
                </a:lnTo>
                <a:lnTo>
                  <a:pt x="46477" y="19792"/>
                </a:lnTo>
                <a:lnTo>
                  <a:pt x="51941" y="18898"/>
                </a:lnTo>
                <a:lnTo>
                  <a:pt x="63090" y="17906"/>
                </a:lnTo>
                <a:lnTo>
                  <a:pt x="74396" y="17464"/>
                </a:lnTo>
                <a:lnTo>
                  <a:pt x="173274" y="10372"/>
                </a:lnTo>
                <a:lnTo>
                  <a:pt x="186953" y="9761"/>
                </a:lnTo>
                <a:lnTo>
                  <a:pt x="199883" y="8401"/>
                </a:lnTo>
                <a:lnTo>
                  <a:pt x="212313" y="6542"/>
                </a:lnTo>
                <a:lnTo>
                  <a:pt x="224410" y="4350"/>
                </a:lnTo>
                <a:lnTo>
                  <a:pt x="240094" y="2889"/>
                </a:lnTo>
                <a:lnTo>
                  <a:pt x="258171" y="1914"/>
                </a:lnTo>
                <a:lnTo>
                  <a:pt x="307318" y="544"/>
                </a:lnTo>
                <a:lnTo>
                  <a:pt x="394095" y="42"/>
                </a:lnTo>
                <a:lnTo>
                  <a:pt x="420899" y="0"/>
                </a:lnTo>
                <a:lnTo>
                  <a:pt x="431094" y="941"/>
                </a:lnTo>
                <a:lnTo>
                  <a:pt x="439797" y="2521"/>
                </a:lnTo>
                <a:lnTo>
                  <a:pt x="476553" y="11901"/>
                </a:lnTo>
                <a:lnTo>
                  <a:pt x="486294" y="15543"/>
                </a:lnTo>
                <a:lnTo>
                  <a:pt x="495646" y="19875"/>
                </a:lnTo>
                <a:lnTo>
                  <a:pt x="504739" y="24669"/>
                </a:lnTo>
                <a:lnTo>
                  <a:pt x="510800" y="28817"/>
                </a:lnTo>
                <a:lnTo>
                  <a:pt x="514841" y="32535"/>
                </a:lnTo>
                <a:lnTo>
                  <a:pt x="522923" y="42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8"/>
          <p:cNvSpPr/>
          <p:nvPr/>
        </p:nvSpPr>
        <p:spPr>
          <a:xfrm>
            <a:off x="8266747" y="3677738"/>
            <a:ext cx="231459" cy="221889"/>
          </a:xfrm>
          <a:custGeom>
            <a:avLst/>
            <a:gdLst/>
            <a:ahLst/>
            <a:cxnLst/>
            <a:rect l="0" t="0" r="0" b="0"/>
            <a:pathLst>
              <a:path w="231459" h="221889">
                <a:moveTo>
                  <a:pt x="231458" y="8437"/>
                </a:moveTo>
                <a:lnTo>
                  <a:pt x="217806" y="8437"/>
                </a:lnTo>
                <a:lnTo>
                  <a:pt x="211878" y="9389"/>
                </a:lnTo>
                <a:lnTo>
                  <a:pt x="206023" y="10977"/>
                </a:lnTo>
                <a:lnTo>
                  <a:pt x="200212" y="12987"/>
                </a:lnTo>
                <a:lnTo>
                  <a:pt x="191577" y="14328"/>
                </a:lnTo>
                <a:lnTo>
                  <a:pt x="181059" y="15222"/>
                </a:lnTo>
                <a:lnTo>
                  <a:pt x="159528" y="16215"/>
                </a:lnTo>
                <a:lnTo>
                  <a:pt x="143608" y="16656"/>
                </a:lnTo>
                <a:lnTo>
                  <a:pt x="115963" y="16939"/>
                </a:lnTo>
                <a:lnTo>
                  <a:pt x="78466" y="17000"/>
                </a:lnTo>
                <a:lnTo>
                  <a:pt x="71361" y="16050"/>
                </a:lnTo>
                <a:lnTo>
                  <a:pt x="62814" y="14465"/>
                </a:lnTo>
                <a:lnTo>
                  <a:pt x="53306" y="12456"/>
                </a:lnTo>
                <a:lnTo>
                  <a:pt x="46014" y="10164"/>
                </a:lnTo>
                <a:lnTo>
                  <a:pt x="40201" y="7683"/>
                </a:lnTo>
                <a:lnTo>
                  <a:pt x="35373" y="5077"/>
                </a:lnTo>
                <a:lnTo>
                  <a:pt x="31202" y="3339"/>
                </a:lnTo>
                <a:lnTo>
                  <a:pt x="24028" y="1409"/>
                </a:lnTo>
                <a:lnTo>
                  <a:pt x="17664" y="551"/>
                </a:lnTo>
                <a:lnTo>
                  <a:pt x="10368" y="0"/>
                </a:lnTo>
                <a:lnTo>
                  <a:pt x="10722" y="907"/>
                </a:lnTo>
                <a:lnTo>
                  <a:pt x="16111" y="7257"/>
                </a:lnTo>
                <a:lnTo>
                  <a:pt x="16686" y="10452"/>
                </a:lnTo>
                <a:lnTo>
                  <a:pt x="16838" y="12638"/>
                </a:lnTo>
                <a:lnTo>
                  <a:pt x="15989" y="16953"/>
                </a:lnTo>
                <a:lnTo>
                  <a:pt x="14470" y="22686"/>
                </a:lnTo>
                <a:lnTo>
                  <a:pt x="12504" y="29367"/>
                </a:lnTo>
                <a:lnTo>
                  <a:pt x="11193" y="34772"/>
                </a:lnTo>
                <a:lnTo>
                  <a:pt x="10320" y="39329"/>
                </a:lnTo>
                <a:lnTo>
                  <a:pt x="9737" y="43319"/>
                </a:lnTo>
                <a:lnTo>
                  <a:pt x="8397" y="48836"/>
                </a:lnTo>
                <a:lnTo>
                  <a:pt x="6550" y="55372"/>
                </a:lnTo>
                <a:lnTo>
                  <a:pt x="4367" y="62587"/>
                </a:lnTo>
                <a:lnTo>
                  <a:pt x="2911" y="68350"/>
                </a:lnTo>
                <a:lnTo>
                  <a:pt x="1941" y="73143"/>
                </a:lnTo>
                <a:lnTo>
                  <a:pt x="1294" y="77292"/>
                </a:lnTo>
                <a:lnTo>
                  <a:pt x="863" y="82915"/>
                </a:lnTo>
                <a:lnTo>
                  <a:pt x="576" y="89521"/>
                </a:lnTo>
                <a:lnTo>
                  <a:pt x="114" y="107004"/>
                </a:lnTo>
                <a:lnTo>
                  <a:pt x="1028" y="108438"/>
                </a:lnTo>
                <a:lnTo>
                  <a:pt x="2591" y="109394"/>
                </a:lnTo>
                <a:lnTo>
                  <a:pt x="6867" y="110457"/>
                </a:lnTo>
                <a:lnTo>
                  <a:pt x="11942" y="110929"/>
                </a:lnTo>
                <a:lnTo>
                  <a:pt x="16534" y="109150"/>
                </a:lnTo>
                <a:lnTo>
                  <a:pt x="22453" y="106058"/>
                </a:lnTo>
                <a:lnTo>
                  <a:pt x="29255" y="102093"/>
                </a:lnTo>
                <a:lnTo>
                  <a:pt x="41896" y="95147"/>
                </a:lnTo>
                <a:lnTo>
                  <a:pt x="47933" y="91961"/>
                </a:lnTo>
                <a:lnTo>
                  <a:pt x="52911" y="89837"/>
                </a:lnTo>
                <a:lnTo>
                  <a:pt x="57181" y="88421"/>
                </a:lnTo>
                <a:lnTo>
                  <a:pt x="60981" y="87477"/>
                </a:lnTo>
                <a:lnTo>
                  <a:pt x="65418" y="85895"/>
                </a:lnTo>
                <a:lnTo>
                  <a:pt x="70282" y="83888"/>
                </a:lnTo>
                <a:lnTo>
                  <a:pt x="75430" y="81598"/>
                </a:lnTo>
                <a:lnTo>
                  <a:pt x="82672" y="80070"/>
                </a:lnTo>
                <a:lnTo>
                  <a:pt x="91310" y="79053"/>
                </a:lnTo>
                <a:lnTo>
                  <a:pt x="100879" y="78374"/>
                </a:lnTo>
                <a:lnTo>
                  <a:pt x="116590" y="77620"/>
                </a:lnTo>
                <a:lnTo>
                  <a:pt x="123447" y="77419"/>
                </a:lnTo>
                <a:lnTo>
                  <a:pt x="128970" y="78237"/>
                </a:lnTo>
                <a:lnTo>
                  <a:pt x="133606" y="79735"/>
                </a:lnTo>
                <a:lnTo>
                  <a:pt x="168886" y="97178"/>
                </a:lnTo>
                <a:lnTo>
                  <a:pt x="174504" y="100935"/>
                </a:lnTo>
                <a:lnTo>
                  <a:pt x="180153" y="105345"/>
                </a:lnTo>
                <a:lnTo>
                  <a:pt x="185825" y="110190"/>
                </a:lnTo>
                <a:lnTo>
                  <a:pt x="190558" y="115325"/>
                </a:lnTo>
                <a:lnTo>
                  <a:pt x="194666" y="120653"/>
                </a:lnTo>
                <a:lnTo>
                  <a:pt x="198358" y="126110"/>
                </a:lnTo>
                <a:lnTo>
                  <a:pt x="200819" y="131653"/>
                </a:lnTo>
                <a:lnTo>
                  <a:pt x="202460" y="137253"/>
                </a:lnTo>
                <a:lnTo>
                  <a:pt x="203553" y="142892"/>
                </a:lnTo>
                <a:lnTo>
                  <a:pt x="204283" y="149509"/>
                </a:lnTo>
                <a:lnTo>
                  <a:pt x="204768" y="156777"/>
                </a:lnTo>
                <a:lnTo>
                  <a:pt x="205452" y="175579"/>
                </a:lnTo>
                <a:lnTo>
                  <a:pt x="205548" y="179873"/>
                </a:lnTo>
                <a:lnTo>
                  <a:pt x="204659" y="183687"/>
                </a:lnTo>
                <a:lnTo>
                  <a:pt x="201133" y="190466"/>
                </a:lnTo>
                <a:lnTo>
                  <a:pt x="197906" y="193607"/>
                </a:lnTo>
                <a:lnTo>
                  <a:pt x="193850" y="196654"/>
                </a:lnTo>
                <a:lnTo>
                  <a:pt x="169102" y="212938"/>
                </a:lnTo>
                <a:lnTo>
                  <a:pt x="160360" y="216208"/>
                </a:lnTo>
                <a:lnTo>
                  <a:pt x="150721" y="218388"/>
                </a:lnTo>
                <a:lnTo>
                  <a:pt x="140486" y="219842"/>
                </a:lnTo>
                <a:lnTo>
                  <a:pt x="128900" y="220811"/>
                </a:lnTo>
                <a:lnTo>
                  <a:pt x="116413" y="221457"/>
                </a:lnTo>
                <a:lnTo>
                  <a:pt x="103326" y="221888"/>
                </a:lnTo>
                <a:lnTo>
                  <a:pt x="90792" y="220270"/>
                </a:lnTo>
                <a:lnTo>
                  <a:pt x="78626" y="217287"/>
                </a:lnTo>
                <a:lnTo>
                  <a:pt x="36274" y="203361"/>
                </a:lnTo>
                <a:lnTo>
                  <a:pt x="28946" y="201251"/>
                </a:lnTo>
                <a:lnTo>
                  <a:pt x="23107" y="199845"/>
                </a:lnTo>
                <a:lnTo>
                  <a:pt x="0" y="1970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9"/>
          <p:cNvSpPr/>
          <p:nvPr/>
        </p:nvSpPr>
        <p:spPr>
          <a:xfrm>
            <a:off x="7138811" y="4294822"/>
            <a:ext cx="322122" cy="305664"/>
          </a:xfrm>
          <a:custGeom>
            <a:avLst/>
            <a:gdLst/>
            <a:ahLst/>
            <a:cxnLst/>
            <a:rect l="0" t="0" r="0" b="0"/>
            <a:pathLst>
              <a:path w="322122" h="305664">
                <a:moveTo>
                  <a:pt x="4939" y="0"/>
                </a:moveTo>
                <a:lnTo>
                  <a:pt x="388" y="13653"/>
                </a:lnTo>
                <a:lnTo>
                  <a:pt x="0" y="19579"/>
                </a:lnTo>
                <a:lnTo>
                  <a:pt x="694" y="25435"/>
                </a:lnTo>
                <a:lnTo>
                  <a:pt x="2108" y="31244"/>
                </a:lnTo>
                <a:lnTo>
                  <a:pt x="3052" y="38927"/>
                </a:lnTo>
                <a:lnTo>
                  <a:pt x="3680" y="47859"/>
                </a:lnTo>
                <a:lnTo>
                  <a:pt x="4380" y="66991"/>
                </a:lnTo>
                <a:lnTo>
                  <a:pt x="4828" y="100017"/>
                </a:lnTo>
                <a:lnTo>
                  <a:pt x="4917" y="129717"/>
                </a:lnTo>
                <a:lnTo>
                  <a:pt x="5876" y="136961"/>
                </a:lnTo>
                <a:lnTo>
                  <a:pt x="7469" y="143695"/>
                </a:lnTo>
                <a:lnTo>
                  <a:pt x="9482" y="150089"/>
                </a:lnTo>
                <a:lnTo>
                  <a:pt x="10825" y="156257"/>
                </a:lnTo>
                <a:lnTo>
                  <a:pt x="11720" y="162274"/>
                </a:lnTo>
                <a:lnTo>
                  <a:pt x="12318" y="168190"/>
                </a:lnTo>
                <a:lnTo>
                  <a:pt x="12716" y="174992"/>
                </a:lnTo>
                <a:lnTo>
                  <a:pt x="13158" y="190170"/>
                </a:lnTo>
                <a:lnTo>
                  <a:pt x="13406" y="210228"/>
                </a:lnTo>
                <a:lnTo>
                  <a:pt x="14394" y="216352"/>
                </a:lnTo>
                <a:lnTo>
                  <a:pt x="16004" y="222340"/>
                </a:lnTo>
                <a:lnTo>
                  <a:pt x="18031" y="228237"/>
                </a:lnTo>
                <a:lnTo>
                  <a:pt x="20334" y="235978"/>
                </a:lnTo>
                <a:lnTo>
                  <a:pt x="25433" y="254739"/>
                </a:lnTo>
                <a:lnTo>
                  <a:pt x="27174" y="262218"/>
                </a:lnTo>
                <a:lnTo>
                  <a:pt x="28335" y="268158"/>
                </a:lnTo>
                <a:lnTo>
                  <a:pt x="29625" y="277296"/>
                </a:lnTo>
                <a:lnTo>
                  <a:pt x="30197" y="284533"/>
                </a:lnTo>
                <a:lnTo>
                  <a:pt x="30452" y="293464"/>
                </a:lnTo>
                <a:lnTo>
                  <a:pt x="30521" y="298513"/>
                </a:lnTo>
                <a:lnTo>
                  <a:pt x="29613" y="301878"/>
                </a:lnTo>
                <a:lnTo>
                  <a:pt x="28056" y="304122"/>
                </a:lnTo>
                <a:lnTo>
                  <a:pt x="26065" y="305618"/>
                </a:lnTo>
                <a:lnTo>
                  <a:pt x="24738" y="305663"/>
                </a:lnTo>
                <a:lnTo>
                  <a:pt x="23853" y="304740"/>
                </a:lnTo>
                <a:lnTo>
                  <a:pt x="23264" y="303173"/>
                </a:lnTo>
                <a:lnTo>
                  <a:pt x="17882" y="296416"/>
                </a:lnTo>
                <a:lnTo>
                  <a:pt x="10255" y="288381"/>
                </a:lnTo>
                <a:lnTo>
                  <a:pt x="8483" y="284647"/>
                </a:lnTo>
                <a:lnTo>
                  <a:pt x="6514" y="275417"/>
                </a:lnTo>
                <a:lnTo>
                  <a:pt x="854" y="245859"/>
                </a:lnTo>
                <a:lnTo>
                  <a:pt x="311" y="232486"/>
                </a:lnTo>
                <a:lnTo>
                  <a:pt x="901" y="217855"/>
                </a:lnTo>
                <a:lnTo>
                  <a:pt x="2246" y="202387"/>
                </a:lnTo>
                <a:lnTo>
                  <a:pt x="3144" y="189217"/>
                </a:lnTo>
                <a:lnTo>
                  <a:pt x="4141" y="166964"/>
                </a:lnTo>
                <a:lnTo>
                  <a:pt x="5359" y="154172"/>
                </a:lnTo>
                <a:lnTo>
                  <a:pt x="7124" y="139929"/>
                </a:lnTo>
                <a:lnTo>
                  <a:pt x="9254" y="124718"/>
                </a:lnTo>
                <a:lnTo>
                  <a:pt x="11626" y="112673"/>
                </a:lnTo>
                <a:lnTo>
                  <a:pt x="14159" y="102738"/>
                </a:lnTo>
                <a:lnTo>
                  <a:pt x="16800" y="94210"/>
                </a:lnTo>
                <a:lnTo>
                  <a:pt x="20466" y="84714"/>
                </a:lnTo>
                <a:lnTo>
                  <a:pt x="24816" y="74574"/>
                </a:lnTo>
                <a:lnTo>
                  <a:pt x="29620" y="64003"/>
                </a:lnTo>
                <a:lnTo>
                  <a:pt x="34727" y="56004"/>
                </a:lnTo>
                <a:lnTo>
                  <a:pt x="40038" y="49719"/>
                </a:lnTo>
                <a:lnTo>
                  <a:pt x="54073" y="36322"/>
                </a:lnTo>
                <a:lnTo>
                  <a:pt x="62019" y="29478"/>
                </a:lnTo>
                <a:lnTo>
                  <a:pt x="71900" y="23261"/>
                </a:lnTo>
                <a:lnTo>
                  <a:pt x="80101" y="19863"/>
                </a:lnTo>
                <a:lnTo>
                  <a:pt x="90074" y="17951"/>
                </a:lnTo>
                <a:lnTo>
                  <a:pt x="99061" y="17384"/>
                </a:lnTo>
                <a:lnTo>
                  <a:pt x="101978" y="17304"/>
                </a:lnTo>
                <a:lnTo>
                  <a:pt x="110297" y="19756"/>
                </a:lnTo>
                <a:lnTo>
                  <a:pt x="115182" y="21743"/>
                </a:lnTo>
                <a:lnTo>
                  <a:pt x="119392" y="24973"/>
                </a:lnTo>
                <a:lnTo>
                  <a:pt x="126609" y="33642"/>
                </a:lnTo>
                <a:lnTo>
                  <a:pt x="135532" y="46384"/>
                </a:lnTo>
                <a:lnTo>
                  <a:pt x="140578" y="53783"/>
                </a:lnTo>
                <a:lnTo>
                  <a:pt x="144895" y="63478"/>
                </a:lnTo>
                <a:lnTo>
                  <a:pt x="148726" y="74704"/>
                </a:lnTo>
                <a:lnTo>
                  <a:pt x="152232" y="86950"/>
                </a:lnTo>
                <a:lnTo>
                  <a:pt x="155522" y="97020"/>
                </a:lnTo>
                <a:lnTo>
                  <a:pt x="158667" y="105637"/>
                </a:lnTo>
                <a:lnTo>
                  <a:pt x="161717" y="113287"/>
                </a:lnTo>
                <a:lnTo>
                  <a:pt x="163750" y="121245"/>
                </a:lnTo>
                <a:lnTo>
                  <a:pt x="165105" y="129407"/>
                </a:lnTo>
                <a:lnTo>
                  <a:pt x="166009" y="137707"/>
                </a:lnTo>
                <a:lnTo>
                  <a:pt x="166612" y="145144"/>
                </a:lnTo>
                <a:lnTo>
                  <a:pt x="167013" y="152008"/>
                </a:lnTo>
                <a:lnTo>
                  <a:pt x="167281" y="158489"/>
                </a:lnTo>
                <a:lnTo>
                  <a:pt x="168412" y="165667"/>
                </a:lnTo>
                <a:lnTo>
                  <a:pt x="170118" y="173310"/>
                </a:lnTo>
                <a:lnTo>
                  <a:pt x="172208" y="181262"/>
                </a:lnTo>
                <a:lnTo>
                  <a:pt x="173602" y="188469"/>
                </a:lnTo>
                <a:lnTo>
                  <a:pt x="174530" y="195179"/>
                </a:lnTo>
                <a:lnTo>
                  <a:pt x="175150" y="201557"/>
                </a:lnTo>
                <a:lnTo>
                  <a:pt x="174610" y="206761"/>
                </a:lnTo>
                <a:lnTo>
                  <a:pt x="173298" y="211183"/>
                </a:lnTo>
                <a:lnTo>
                  <a:pt x="171471" y="215084"/>
                </a:lnTo>
                <a:lnTo>
                  <a:pt x="170252" y="220541"/>
                </a:lnTo>
                <a:lnTo>
                  <a:pt x="169441" y="227038"/>
                </a:lnTo>
                <a:lnTo>
                  <a:pt x="168538" y="239971"/>
                </a:lnTo>
                <a:lnTo>
                  <a:pt x="168137" y="248894"/>
                </a:lnTo>
                <a:lnTo>
                  <a:pt x="167911" y="259272"/>
                </a:lnTo>
                <a:lnTo>
                  <a:pt x="166927" y="261431"/>
                </a:lnTo>
                <a:lnTo>
                  <a:pt x="165318" y="262870"/>
                </a:lnTo>
                <a:lnTo>
                  <a:pt x="163294" y="263829"/>
                </a:lnTo>
                <a:lnTo>
                  <a:pt x="158504" y="264895"/>
                </a:lnTo>
                <a:lnTo>
                  <a:pt x="155894" y="265179"/>
                </a:lnTo>
                <a:lnTo>
                  <a:pt x="154153" y="264416"/>
                </a:lnTo>
                <a:lnTo>
                  <a:pt x="152992" y="262955"/>
                </a:lnTo>
                <a:lnTo>
                  <a:pt x="152218" y="261028"/>
                </a:lnTo>
                <a:lnTo>
                  <a:pt x="151130" y="253766"/>
                </a:lnTo>
                <a:lnTo>
                  <a:pt x="150024" y="251093"/>
                </a:lnTo>
                <a:lnTo>
                  <a:pt x="146256" y="245581"/>
                </a:lnTo>
                <a:lnTo>
                  <a:pt x="143918" y="238016"/>
                </a:lnTo>
                <a:lnTo>
                  <a:pt x="141406" y="227258"/>
                </a:lnTo>
                <a:lnTo>
                  <a:pt x="138780" y="214370"/>
                </a:lnTo>
                <a:lnTo>
                  <a:pt x="137981" y="201016"/>
                </a:lnTo>
                <a:lnTo>
                  <a:pt x="138401" y="187351"/>
                </a:lnTo>
                <a:lnTo>
                  <a:pt x="139633" y="173478"/>
                </a:lnTo>
                <a:lnTo>
                  <a:pt x="141408" y="159467"/>
                </a:lnTo>
                <a:lnTo>
                  <a:pt x="143543" y="145364"/>
                </a:lnTo>
                <a:lnTo>
                  <a:pt x="145919" y="131199"/>
                </a:lnTo>
                <a:lnTo>
                  <a:pt x="148455" y="119851"/>
                </a:lnTo>
                <a:lnTo>
                  <a:pt x="151099" y="110381"/>
                </a:lnTo>
                <a:lnTo>
                  <a:pt x="153814" y="102162"/>
                </a:lnTo>
                <a:lnTo>
                  <a:pt x="155624" y="94779"/>
                </a:lnTo>
                <a:lnTo>
                  <a:pt x="156831" y="87951"/>
                </a:lnTo>
                <a:lnTo>
                  <a:pt x="157635" y="81494"/>
                </a:lnTo>
                <a:lnTo>
                  <a:pt x="159124" y="76237"/>
                </a:lnTo>
                <a:lnTo>
                  <a:pt x="163318" y="67855"/>
                </a:lnTo>
                <a:lnTo>
                  <a:pt x="170897" y="55876"/>
                </a:lnTo>
                <a:lnTo>
                  <a:pt x="175585" y="48681"/>
                </a:lnTo>
                <a:lnTo>
                  <a:pt x="181568" y="41979"/>
                </a:lnTo>
                <a:lnTo>
                  <a:pt x="188414" y="35606"/>
                </a:lnTo>
                <a:lnTo>
                  <a:pt x="195835" y="29452"/>
                </a:lnTo>
                <a:lnTo>
                  <a:pt x="201736" y="24398"/>
                </a:lnTo>
                <a:lnTo>
                  <a:pt x="210832" y="16241"/>
                </a:lnTo>
                <a:lnTo>
                  <a:pt x="218050" y="11981"/>
                </a:lnTo>
                <a:lnTo>
                  <a:pt x="221307" y="10845"/>
                </a:lnTo>
                <a:lnTo>
                  <a:pt x="230008" y="9582"/>
                </a:lnTo>
                <a:lnTo>
                  <a:pt x="234995" y="9246"/>
                </a:lnTo>
                <a:lnTo>
                  <a:pt x="240224" y="9974"/>
                </a:lnTo>
                <a:lnTo>
                  <a:pt x="245616" y="11412"/>
                </a:lnTo>
                <a:lnTo>
                  <a:pt x="251116" y="13323"/>
                </a:lnTo>
                <a:lnTo>
                  <a:pt x="259766" y="17986"/>
                </a:lnTo>
                <a:lnTo>
                  <a:pt x="267738" y="23234"/>
                </a:lnTo>
                <a:lnTo>
                  <a:pt x="277631" y="28741"/>
                </a:lnTo>
                <a:lnTo>
                  <a:pt x="285838" y="34364"/>
                </a:lnTo>
                <a:lnTo>
                  <a:pt x="289360" y="37197"/>
                </a:lnTo>
                <a:lnTo>
                  <a:pt x="295813" y="45425"/>
                </a:lnTo>
                <a:lnTo>
                  <a:pt x="298867" y="50286"/>
                </a:lnTo>
                <a:lnTo>
                  <a:pt x="301856" y="56384"/>
                </a:lnTo>
                <a:lnTo>
                  <a:pt x="304802" y="63307"/>
                </a:lnTo>
                <a:lnTo>
                  <a:pt x="307717" y="70780"/>
                </a:lnTo>
                <a:lnTo>
                  <a:pt x="313496" y="86703"/>
                </a:lnTo>
                <a:lnTo>
                  <a:pt x="316371" y="94949"/>
                </a:lnTo>
                <a:lnTo>
                  <a:pt x="318288" y="102352"/>
                </a:lnTo>
                <a:lnTo>
                  <a:pt x="319566" y="109192"/>
                </a:lnTo>
                <a:lnTo>
                  <a:pt x="320418" y="115658"/>
                </a:lnTo>
                <a:lnTo>
                  <a:pt x="320986" y="122825"/>
                </a:lnTo>
                <a:lnTo>
                  <a:pt x="321364" y="130461"/>
                </a:lnTo>
                <a:lnTo>
                  <a:pt x="321784" y="147518"/>
                </a:lnTo>
                <a:lnTo>
                  <a:pt x="322121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0"/>
          <p:cNvSpPr/>
          <p:nvPr/>
        </p:nvSpPr>
        <p:spPr>
          <a:xfrm>
            <a:off x="7718107" y="4294937"/>
            <a:ext cx="274321" cy="34176"/>
          </a:xfrm>
          <a:custGeom>
            <a:avLst/>
            <a:gdLst/>
            <a:ahLst/>
            <a:cxnLst/>
            <a:rect l="0" t="0" r="0" b="0"/>
            <a:pathLst>
              <a:path w="274321" h="34176">
                <a:moveTo>
                  <a:pt x="0" y="34175"/>
                </a:moveTo>
                <a:lnTo>
                  <a:pt x="13652" y="29625"/>
                </a:lnTo>
                <a:lnTo>
                  <a:pt x="19579" y="28284"/>
                </a:lnTo>
                <a:lnTo>
                  <a:pt x="25435" y="27390"/>
                </a:lnTo>
                <a:lnTo>
                  <a:pt x="31245" y="26794"/>
                </a:lnTo>
                <a:lnTo>
                  <a:pt x="37022" y="25445"/>
                </a:lnTo>
                <a:lnTo>
                  <a:pt x="42779" y="23592"/>
                </a:lnTo>
                <a:lnTo>
                  <a:pt x="48522" y="21405"/>
                </a:lnTo>
                <a:lnTo>
                  <a:pt x="54255" y="19946"/>
                </a:lnTo>
                <a:lnTo>
                  <a:pt x="59983" y="18974"/>
                </a:lnTo>
                <a:lnTo>
                  <a:pt x="65706" y="18326"/>
                </a:lnTo>
                <a:lnTo>
                  <a:pt x="72379" y="16942"/>
                </a:lnTo>
                <a:lnTo>
                  <a:pt x="79686" y="15066"/>
                </a:lnTo>
                <a:lnTo>
                  <a:pt x="87414" y="12864"/>
                </a:lnTo>
                <a:lnTo>
                  <a:pt x="94471" y="11395"/>
                </a:lnTo>
                <a:lnTo>
                  <a:pt x="101080" y="10416"/>
                </a:lnTo>
                <a:lnTo>
                  <a:pt x="107392" y="9763"/>
                </a:lnTo>
                <a:lnTo>
                  <a:pt x="116362" y="8375"/>
                </a:lnTo>
                <a:lnTo>
                  <a:pt x="139029" y="4293"/>
                </a:lnTo>
                <a:lnTo>
                  <a:pt x="148884" y="2824"/>
                </a:lnTo>
                <a:lnTo>
                  <a:pt x="157358" y="1844"/>
                </a:lnTo>
                <a:lnTo>
                  <a:pt x="164913" y="1191"/>
                </a:lnTo>
                <a:lnTo>
                  <a:pt x="173760" y="756"/>
                </a:lnTo>
                <a:lnTo>
                  <a:pt x="193749" y="272"/>
                </a:lnTo>
                <a:lnTo>
                  <a:pt x="217321" y="0"/>
                </a:lnTo>
                <a:lnTo>
                  <a:pt x="223939" y="914"/>
                </a:lnTo>
                <a:lnTo>
                  <a:pt x="230255" y="2476"/>
                </a:lnTo>
                <a:lnTo>
                  <a:pt x="274320" y="8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11"/>
          <p:cNvSpPr/>
          <p:nvPr/>
        </p:nvSpPr>
        <p:spPr>
          <a:xfrm>
            <a:off x="7735252" y="4380547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18204" y="12594"/>
                </a:lnTo>
                <a:lnTo>
                  <a:pt x="24518" y="11253"/>
                </a:lnTo>
                <a:lnTo>
                  <a:pt x="29681" y="10360"/>
                </a:lnTo>
                <a:lnTo>
                  <a:pt x="34075" y="9764"/>
                </a:lnTo>
                <a:lnTo>
                  <a:pt x="40814" y="9367"/>
                </a:lnTo>
                <a:lnTo>
                  <a:pt x="58462" y="8926"/>
                </a:lnTo>
                <a:lnTo>
                  <a:pt x="99375" y="8604"/>
                </a:lnTo>
                <a:lnTo>
                  <a:pt x="111970" y="7641"/>
                </a:lnTo>
                <a:lnTo>
                  <a:pt x="148824" y="4031"/>
                </a:lnTo>
                <a:lnTo>
                  <a:pt x="165892" y="2687"/>
                </a:lnTo>
                <a:lnTo>
                  <a:pt x="181080" y="1792"/>
                </a:lnTo>
                <a:lnTo>
                  <a:pt x="206210" y="796"/>
                </a:lnTo>
                <a:lnTo>
                  <a:pt x="223729" y="35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12"/>
          <p:cNvSpPr/>
          <p:nvPr/>
        </p:nvSpPr>
        <p:spPr>
          <a:xfrm>
            <a:off x="8283944" y="4064557"/>
            <a:ext cx="260926" cy="290211"/>
          </a:xfrm>
          <a:custGeom>
            <a:avLst/>
            <a:gdLst/>
            <a:ahLst/>
            <a:cxnLst/>
            <a:rect l="0" t="0" r="0" b="0"/>
            <a:pathLst>
              <a:path w="260926" h="290211">
                <a:moveTo>
                  <a:pt x="179971" y="24525"/>
                </a:moveTo>
                <a:lnTo>
                  <a:pt x="175420" y="19974"/>
                </a:lnTo>
                <a:lnTo>
                  <a:pt x="173127" y="18634"/>
                </a:lnTo>
                <a:lnTo>
                  <a:pt x="165348" y="15795"/>
                </a:lnTo>
                <a:lnTo>
                  <a:pt x="159819" y="11755"/>
                </a:lnTo>
                <a:lnTo>
                  <a:pt x="157012" y="10296"/>
                </a:lnTo>
                <a:lnTo>
                  <a:pt x="151351" y="8676"/>
                </a:lnTo>
                <a:lnTo>
                  <a:pt x="145651" y="8244"/>
                </a:lnTo>
                <a:lnTo>
                  <a:pt x="138041" y="7956"/>
                </a:lnTo>
                <a:lnTo>
                  <a:pt x="107105" y="7456"/>
                </a:lnTo>
                <a:lnTo>
                  <a:pt x="84321" y="7390"/>
                </a:lnTo>
                <a:lnTo>
                  <a:pt x="78104" y="6434"/>
                </a:lnTo>
                <a:lnTo>
                  <a:pt x="70150" y="4844"/>
                </a:lnTo>
                <a:lnTo>
                  <a:pt x="61037" y="2832"/>
                </a:lnTo>
                <a:lnTo>
                  <a:pt x="52104" y="1491"/>
                </a:lnTo>
                <a:lnTo>
                  <a:pt x="43291" y="596"/>
                </a:lnTo>
                <a:lnTo>
                  <a:pt x="34559" y="0"/>
                </a:lnTo>
                <a:lnTo>
                  <a:pt x="27785" y="555"/>
                </a:lnTo>
                <a:lnTo>
                  <a:pt x="22316" y="1878"/>
                </a:lnTo>
                <a:lnTo>
                  <a:pt x="17718" y="3712"/>
                </a:lnTo>
                <a:lnTo>
                  <a:pt x="10068" y="5750"/>
                </a:lnTo>
                <a:lnTo>
                  <a:pt x="6694" y="6293"/>
                </a:lnTo>
                <a:lnTo>
                  <a:pt x="4446" y="7608"/>
                </a:lnTo>
                <a:lnTo>
                  <a:pt x="2947" y="9437"/>
                </a:lnTo>
                <a:lnTo>
                  <a:pt x="541" y="14666"/>
                </a:lnTo>
                <a:lnTo>
                  <a:pt x="65" y="23495"/>
                </a:lnTo>
                <a:lnTo>
                  <a:pt x="0" y="32322"/>
                </a:lnTo>
                <a:lnTo>
                  <a:pt x="935" y="37343"/>
                </a:lnTo>
                <a:lnTo>
                  <a:pt x="2512" y="42595"/>
                </a:lnTo>
                <a:lnTo>
                  <a:pt x="4515" y="48002"/>
                </a:lnTo>
                <a:lnTo>
                  <a:pt x="6740" y="56549"/>
                </a:lnTo>
                <a:lnTo>
                  <a:pt x="7729" y="64476"/>
                </a:lnTo>
                <a:lnTo>
                  <a:pt x="7993" y="69256"/>
                </a:lnTo>
                <a:lnTo>
                  <a:pt x="8169" y="74348"/>
                </a:lnTo>
                <a:lnTo>
                  <a:pt x="9238" y="78696"/>
                </a:lnTo>
                <a:lnTo>
                  <a:pt x="12968" y="86066"/>
                </a:lnTo>
                <a:lnTo>
                  <a:pt x="15260" y="95057"/>
                </a:lnTo>
                <a:lnTo>
                  <a:pt x="15871" y="100121"/>
                </a:lnTo>
                <a:lnTo>
                  <a:pt x="16278" y="105402"/>
                </a:lnTo>
                <a:lnTo>
                  <a:pt x="16550" y="110828"/>
                </a:lnTo>
                <a:lnTo>
                  <a:pt x="16932" y="125026"/>
                </a:lnTo>
                <a:lnTo>
                  <a:pt x="17079" y="153657"/>
                </a:lnTo>
                <a:lnTo>
                  <a:pt x="17084" y="159191"/>
                </a:lnTo>
                <a:lnTo>
                  <a:pt x="18039" y="163832"/>
                </a:lnTo>
                <a:lnTo>
                  <a:pt x="21641" y="171530"/>
                </a:lnTo>
                <a:lnTo>
                  <a:pt x="26417" y="178125"/>
                </a:lnTo>
                <a:lnTo>
                  <a:pt x="34461" y="187194"/>
                </a:lnTo>
                <a:lnTo>
                  <a:pt x="41161" y="194241"/>
                </a:lnTo>
                <a:lnTo>
                  <a:pt x="42663" y="193866"/>
                </a:lnTo>
                <a:lnTo>
                  <a:pt x="46873" y="190910"/>
                </a:lnTo>
                <a:lnTo>
                  <a:pt x="54598" y="183891"/>
                </a:lnTo>
                <a:lnTo>
                  <a:pt x="67470" y="171228"/>
                </a:lnTo>
                <a:lnTo>
                  <a:pt x="72585" y="167095"/>
                </a:lnTo>
                <a:lnTo>
                  <a:pt x="77900" y="163386"/>
                </a:lnTo>
                <a:lnTo>
                  <a:pt x="83349" y="159962"/>
                </a:lnTo>
                <a:lnTo>
                  <a:pt x="88886" y="155774"/>
                </a:lnTo>
                <a:lnTo>
                  <a:pt x="94483" y="151077"/>
                </a:lnTo>
                <a:lnTo>
                  <a:pt x="100119" y="146041"/>
                </a:lnTo>
                <a:lnTo>
                  <a:pt x="107686" y="140778"/>
                </a:lnTo>
                <a:lnTo>
                  <a:pt x="116541" y="135364"/>
                </a:lnTo>
                <a:lnTo>
                  <a:pt x="126255" y="129850"/>
                </a:lnTo>
                <a:lnTo>
                  <a:pt x="133682" y="126174"/>
                </a:lnTo>
                <a:lnTo>
                  <a:pt x="139587" y="123724"/>
                </a:lnTo>
                <a:lnTo>
                  <a:pt x="144476" y="122090"/>
                </a:lnTo>
                <a:lnTo>
                  <a:pt x="152448" y="120275"/>
                </a:lnTo>
                <a:lnTo>
                  <a:pt x="160118" y="119468"/>
                </a:lnTo>
                <a:lnTo>
                  <a:pt x="164830" y="119253"/>
                </a:lnTo>
                <a:lnTo>
                  <a:pt x="169877" y="119109"/>
                </a:lnTo>
                <a:lnTo>
                  <a:pt x="174194" y="119966"/>
                </a:lnTo>
                <a:lnTo>
                  <a:pt x="181531" y="123458"/>
                </a:lnTo>
                <a:lnTo>
                  <a:pt x="190506" y="128185"/>
                </a:lnTo>
                <a:lnTo>
                  <a:pt x="195567" y="130779"/>
                </a:lnTo>
                <a:lnTo>
                  <a:pt x="200846" y="132509"/>
                </a:lnTo>
                <a:lnTo>
                  <a:pt x="206270" y="133662"/>
                </a:lnTo>
                <a:lnTo>
                  <a:pt x="211791" y="134430"/>
                </a:lnTo>
                <a:lnTo>
                  <a:pt x="216424" y="135895"/>
                </a:lnTo>
                <a:lnTo>
                  <a:pt x="224113" y="140063"/>
                </a:lnTo>
                <a:lnTo>
                  <a:pt x="230705" y="145090"/>
                </a:lnTo>
                <a:lnTo>
                  <a:pt x="236809" y="150500"/>
                </a:lnTo>
                <a:lnTo>
                  <a:pt x="242698" y="156079"/>
                </a:lnTo>
                <a:lnTo>
                  <a:pt x="251368" y="164575"/>
                </a:lnTo>
                <a:lnTo>
                  <a:pt x="254238" y="170279"/>
                </a:lnTo>
                <a:lnTo>
                  <a:pt x="257105" y="177892"/>
                </a:lnTo>
                <a:lnTo>
                  <a:pt x="259968" y="186777"/>
                </a:lnTo>
                <a:lnTo>
                  <a:pt x="260925" y="195558"/>
                </a:lnTo>
                <a:lnTo>
                  <a:pt x="260611" y="204270"/>
                </a:lnTo>
                <a:lnTo>
                  <a:pt x="259448" y="212935"/>
                </a:lnTo>
                <a:lnTo>
                  <a:pt x="256768" y="219664"/>
                </a:lnTo>
                <a:lnTo>
                  <a:pt x="253076" y="225103"/>
                </a:lnTo>
                <a:lnTo>
                  <a:pt x="241320" y="237308"/>
                </a:lnTo>
                <a:lnTo>
                  <a:pt x="233907" y="243873"/>
                </a:lnTo>
                <a:lnTo>
                  <a:pt x="229264" y="246957"/>
                </a:lnTo>
                <a:lnTo>
                  <a:pt x="224263" y="249966"/>
                </a:lnTo>
                <a:lnTo>
                  <a:pt x="217119" y="254829"/>
                </a:lnTo>
                <a:lnTo>
                  <a:pt x="199021" y="267852"/>
                </a:lnTo>
                <a:lnTo>
                  <a:pt x="189813" y="273421"/>
                </a:lnTo>
                <a:lnTo>
                  <a:pt x="180817" y="278086"/>
                </a:lnTo>
                <a:lnTo>
                  <a:pt x="171962" y="282148"/>
                </a:lnTo>
                <a:lnTo>
                  <a:pt x="164155" y="284856"/>
                </a:lnTo>
                <a:lnTo>
                  <a:pt x="157044" y="286661"/>
                </a:lnTo>
                <a:lnTo>
                  <a:pt x="150399" y="287865"/>
                </a:lnTo>
                <a:lnTo>
                  <a:pt x="144064" y="288668"/>
                </a:lnTo>
                <a:lnTo>
                  <a:pt x="137934" y="289203"/>
                </a:lnTo>
                <a:lnTo>
                  <a:pt x="131945" y="289559"/>
                </a:lnTo>
                <a:lnTo>
                  <a:pt x="120208" y="289956"/>
                </a:lnTo>
                <a:lnTo>
                  <a:pt x="95271" y="290179"/>
                </a:lnTo>
                <a:lnTo>
                  <a:pt x="83498" y="290210"/>
                </a:lnTo>
                <a:lnTo>
                  <a:pt x="72793" y="289278"/>
                </a:lnTo>
                <a:lnTo>
                  <a:pt x="62800" y="287705"/>
                </a:lnTo>
                <a:lnTo>
                  <a:pt x="53279" y="285703"/>
                </a:lnTo>
                <a:lnTo>
                  <a:pt x="45979" y="284369"/>
                </a:lnTo>
                <a:lnTo>
                  <a:pt x="40161" y="283479"/>
                </a:lnTo>
                <a:lnTo>
                  <a:pt x="25665" y="2817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13"/>
          <p:cNvSpPr/>
          <p:nvPr/>
        </p:nvSpPr>
        <p:spPr>
          <a:xfrm>
            <a:off x="8163877" y="4411557"/>
            <a:ext cx="531496" cy="28998"/>
          </a:xfrm>
          <a:custGeom>
            <a:avLst/>
            <a:gdLst/>
            <a:ahLst/>
            <a:cxnLst/>
            <a:rect l="0" t="0" r="0" b="0"/>
            <a:pathLst>
              <a:path w="531496" h="28998">
                <a:moveTo>
                  <a:pt x="0" y="28997"/>
                </a:moveTo>
                <a:lnTo>
                  <a:pt x="18204" y="24447"/>
                </a:lnTo>
                <a:lnTo>
                  <a:pt x="35948" y="23106"/>
                </a:lnTo>
                <a:lnTo>
                  <a:pt x="60160" y="22213"/>
                </a:lnTo>
                <a:lnTo>
                  <a:pt x="88685" y="21616"/>
                </a:lnTo>
                <a:lnTo>
                  <a:pt x="125799" y="19314"/>
                </a:lnTo>
                <a:lnTo>
                  <a:pt x="312856" y="4472"/>
                </a:lnTo>
                <a:lnTo>
                  <a:pt x="362876" y="1217"/>
                </a:lnTo>
                <a:lnTo>
                  <a:pt x="403843" y="0"/>
                </a:lnTo>
                <a:lnTo>
                  <a:pt x="438773" y="141"/>
                </a:lnTo>
                <a:lnTo>
                  <a:pt x="531495" y="32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14"/>
          <p:cNvSpPr/>
          <p:nvPr/>
        </p:nvSpPr>
        <p:spPr>
          <a:xfrm>
            <a:off x="8266747" y="4474859"/>
            <a:ext cx="248431" cy="265579"/>
          </a:xfrm>
          <a:custGeom>
            <a:avLst/>
            <a:gdLst/>
            <a:ahLst/>
            <a:cxnLst/>
            <a:rect l="0" t="0" r="0" b="0"/>
            <a:pathLst>
              <a:path w="248431" h="265579">
                <a:moveTo>
                  <a:pt x="8572" y="34276"/>
                </a:moveTo>
                <a:lnTo>
                  <a:pt x="4021" y="34276"/>
                </a:lnTo>
                <a:lnTo>
                  <a:pt x="3633" y="33323"/>
                </a:lnTo>
                <a:lnTo>
                  <a:pt x="4327" y="31736"/>
                </a:lnTo>
                <a:lnTo>
                  <a:pt x="5742" y="29725"/>
                </a:lnTo>
                <a:lnTo>
                  <a:pt x="7638" y="28384"/>
                </a:lnTo>
                <a:lnTo>
                  <a:pt x="12284" y="26894"/>
                </a:lnTo>
                <a:lnTo>
                  <a:pt x="17525" y="26232"/>
                </a:lnTo>
                <a:lnTo>
                  <a:pt x="20256" y="26056"/>
                </a:lnTo>
                <a:lnTo>
                  <a:pt x="26839" y="24033"/>
                </a:lnTo>
                <a:lnTo>
                  <a:pt x="35991" y="20780"/>
                </a:lnTo>
                <a:lnTo>
                  <a:pt x="46854" y="16706"/>
                </a:lnTo>
                <a:lnTo>
                  <a:pt x="56000" y="13037"/>
                </a:lnTo>
                <a:lnTo>
                  <a:pt x="64004" y="9640"/>
                </a:lnTo>
                <a:lnTo>
                  <a:pt x="71244" y="6422"/>
                </a:lnTo>
                <a:lnTo>
                  <a:pt x="77976" y="4276"/>
                </a:lnTo>
                <a:lnTo>
                  <a:pt x="84369" y="2846"/>
                </a:lnTo>
                <a:lnTo>
                  <a:pt x="90535" y="1893"/>
                </a:lnTo>
                <a:lnTo>
                  <a:pt x="96553" y="1257"/>
                </a:lnTo>
                <a:lnTo>
                  <a:pt x="102468" y="833"/>
                </a:lnTo>
                <a:lnTo>
                  <a:pt x="113169" y="362"/>
                </a:lnTo>
                <a:lnTo>
                  <a:pt x="121100" y="153"/>
                </a:lnTo>
                <a:lnTo>
                  <a:pt x="154625" y="0"/>
                </a:lnTo>
                <a:lnTo>
                  <a:pt x="158327" y="948"/>
                </a:lnTo>
                <a:lnTo>
                  <a:pt x="164983" y="4541"/>
                </a:lnTo>
                <a:lnTo>
                  <a:pt x="171117" y="9313"/>
                </a:lnTo>
                <a:lnTo>
                  <a:pt x="177017" y="14609"/>
                </a:lnTo>
                <a:lnTo>
                  <a:pt x="182814" y="20137"/>
                </a:lnTo>
                <a:lnTo>
                  <a:pt x="184741" y="22945"/>
                </a:lnTo>
                <a:lnTo>
                  <a:pt x="186882" y="28605"/>
                </a:lnTo>
                <a:lnTo>
                  <a:pt x="186501" y="31448"/>
                </a:lnTo>
                <a:lnTo>
                  <a:pt x="185293" y="34295"/>
                </a:lnTo>
                <a:lnTo>
                  <a:pt x="181414" y="40952"/>
                </a:lnTo>
                <a:lnTo>
                  <a:pt x="176514" y="50260"/>
                </a:lnTo>
                <a:lnTo>
                  <a:pt x="171160" y="58207"/>
                </a:lnTo>
                <a:lnTo>
                  <a:pt x="165607" y="64915"/>
                </a:lnTo>
                <a:lnTo>
                  <a:pt x="159963" y="71071"/>
                </a:lnTo>
                <a:lnTo>
                  <a:pt x="146879" y="84442"/>
                </a:lnTo>
                <a:lnTo>
                  <a:pt x="141735" y="88675"/>
                </a:lnTo>
                <a:lnTo>
                  <a:pt x="136400" y="92449"/>
                </a:lnTo>
                <a:lnTo>
                  <a:pt x="130939" y="95918"/>
                </a:lnTo>
                <a:lnTo>
                  <a:pt x="126345" y="99183"/>
                </a:lnTo>
                <a:lnTo>
                  <a:pt x="118700" y="105351"/>
                </a:lnTo>
                <a:lnTo>
                  <a:pt x="112129" y="111268"/>
                </a:lnTo>
                <a:lnTo>
                  <a:pt x="109043" y="114178"/>
                </a:lnTo>
                <a:lnTo>
                  <a:pt x="105080" y="116119"/>
                </a:lnTo>
                <a:lnTo>
                  <a:pt x="100533" y="117413"/>
                </a:lnTo>
                <a:lnTo>
                  <a:pt x="95597" y="118276"/>
                </a:lnTo>
                <a:lnTo>
                  <a:pt x="91354" y="118850"/>
                </a:lnTo>
                <a:lnTo>
                  <a:pt x="84099" y="119490"/>
                </a:lnTo>
                <a:lnTo>
                  <a:pt x="77700" y="119774"/>
                </a:lnTo>
                <a:lnTo>
                  <a:pt x="70382" y="119956"/>
                </a:lnTo>
                <a:lnTo>
                  <a:pt x="70734" y="119018"/>
                </a:lnTo>
                <a:lnTo>
                  <a:pt x="73664" y="115437"/>
                </a:lnTo>
                <a:lnTo>
                  <a:pt x="75780" y="114100"/>
                </a:lnTo>
                <a:lnTo>
                  <a:pt x="80669" y="112616"/>
                </a:lnTo>
                <a:lnTo>
                  <a:pt x="85212" y="111268"/>
                </a:lnTo>
                <a:lnTo>
                  <a:pt x="97879" y="107229"/>
                </a:lnTo>
                <a:lnTo>
                  <a:pt x="104306" y="105771"/>
                </a:lnTo>
                <a:lnTo>
                  <a:pt x="110495" y="104799"/>
                </a:lnTo>
                <a:lnTo>
                  <a:pt x="116526" y="104152"/>
                </a:lnTo>
                <a:lnTo>
                  <a:pt x="123403" y="103720"/>
                </a:lnTo>
                <a:lnTo>
                  <a:pt x="138666" y="103240"/>
                </a:lnTo>
                <a:lnTo>
                  <a:pt x="158773" y="102970"/>
                </a:lnTo>
                <a:lnTo>
                  <a:pt x="163951" y="103884"/>
                </a:lnTo>
                <a:lnTo>
                  <a:pt x="168355" y="105446"/>
                </a:lnTo>
                <a:lnTo>
                  <a:pt x="172245" y="107440"/>
                </a:lnTo>
                <a:lnTo>
                  <a:pt x="177695" y="109722"/>
                </a:lnTo>
                <a:lnTo>
                  <a:pt x="184186" y="112196"/>
                </a:lnTo>
                <a:lnTo>
                  <a:pt x="191371" y="114797"/>
                </a:lnTo>
                <a:lnTo>
                  <a:pt x="199018" y="118436"/>
                </a:lnTo>
                <a:lnTo>
                  <a:pt x="206974" y="122768"/>
                </a:lnTo>
                <a:lnTo>
                  <a:pt x="215135" y="127561"/>
                </a:lnTo>
                <a:lnTo>
                  <a:pt x="221528" y="132660"/>
                </a:lnTo>
                <a:lnTo>
                  <a:pt x="226743" y="137966"/>
                </a:lnTo>
                <a:lnTo>
                  <a:pt x="231172" y="143407"/>
                </a:lnTo>
                <a:lnTo>
                  <a:pt x="235077" y="147987"/>
                </a:lnTo>
                <a:lnTo>
                  <a:pt x="241956" y="155617"/>
                </a:lnTo>
                <a:lnTo>
                  <a:pt x="244172" y="160889"/>
                </a:lnTo>
                <a:lnTo>
                  <a:pt x="245648" y="167262"/>
                </a:lnTo>
                <a:lnTo>
                  <a:pt x="246633" y="174368"/>
                </a:lnTo>
                <a:lnTo>
                  <a:pt x="247289" y="180058"/>
                </a:lnTo>
                <a:lnTo>
                  <a:pt x="247727" y="184804"/>
                </a:lnTo>
                <a:lnTo>
                  <a:pt x="248019" y="188921"/>
                </a:lnTo>
                <a:lnTo>
                  <a:pt x="248213" y="193569"/>
                </a:lnTo>
                <a:lnTo>
                  <a:pt x="248430" y="203815"/>
                </a:lnTo>
                <a:lnTo>
                  <a:pt x="245630" y="210167"/>
                </a:lnTo>
                <a:lnTo>
                  <a:pt x="240906" y="217259"/>
                </a:lnTo>
                <a:lnTo>
                  <a:pt x="234898" y="224845"/>
                </a:lnTo>
                <a:lnTo>
                  <a:pt x="227084" y="230854"/>
                </a:lnTo>
                <a:lnTo>
                  <a:pt x="218064" y="235813"/>
                </a:lnTo>
                <a:lnTo>
                  <a:pt x="199788" y="243863"/>
                </a:lnTo>
                <a:lnTo>
                  <a:pt x="185314" y="250616"/>
                </a:lnTo>
                <a:lnTo>
                  <a:pt x="179741" y="253750"/>
                </a:lnTo>
                <a:lnTo>
                  <a:pt x="175072" y="256792"/>
                </a:lnTo>
                <a:lnTo>
                  <a:pt x="171007" y="259772"/>
                </a:lnTo>
                <a:lnTo>
                  <a:pt x="166393" y="261759"/>
                </a:lnTo>
                <a:lnTo>
                  <a:pt x="161410" y="263084"/>
                </a:lnTo>
                <a:lnTo>
                  <a:pt x="156184" y="263967"/>
                </a:lnTo>
                <a:lnTo>
                  <a:pt x="150795" y="264556"/>
                </a:lnTo>
                <a:lnTo>
                  <a:pt x="145298" y="264948"/>
                </a:lnTo>
                <a:lnTo>
                  <a:pt x="139728" y="265210"/>
                </a:lnTo>
                <a:lnTo>
                  <a:pt x="123379" y="265501"/>
                </a:lnTo>
                <a:lnTo>
                  <a:pt x="113685" y="265578"/>
                </a:lnTo>
                <a:lnTo>
                  <a:pt x="103412" y="264677"/>
                </a:lnTo>
                <a:lnTo>
                  <a:pt x="92754" y="263124"/>
                </a:lnTo>
                <a:lnTo>
                  <a:pt x="81838" y="261137"/>
                </a:lnTo>
                <a:lnTo>
                  <a:pt x="71705" y="258859"/>
                </a:lnTo>
                <a:lnTo>
                  <a:pt x="62090" y="256388"/>
                </a:lnTo>
                <a:lnTo>
                  <a:pt x="52824" y="253788"/>
                </a:lnTo>
                <a:lnTo>
                  <a:pt x="45693" y="251102"/>
                </a:lnTo>
                <a:lnTo>
                  <a:pt x="39987" y="248359"/>
                </a:lnTo>
                <a:lnTo>
                  <a:pt x="35231" y="245578"/>
                </a:lnTo>
                <a:lnTo>
                  <a:pt x="31106" y="243724"/>
                </a:lnTo>
                <a:lnTo>
                  <a:pt x="23986" y="241664"/>
                </a:lnTo>
                <a:lnTo>
                  <a:pt x="17645" y="240748"/>
                </a:lnTo>
                <a:lnTo>
                  <a:pt x="14621" y="240504"/>
                </a:lnTo>
                <a:lnTo>
                  <a:pt x="12605" y="239389"/>
                </a:lnTo>
                <a:lnTo>
                  <a:pt x="11261" y="237692"/>
                </a:lnTo>
                <a:lnTo>
                  <a:pt x="10365" y="235610"/>
                </a:lnTo>
                <a:lnTo>
                  <a:pt x="8816" y="234221"/>
                </a:lnTo>
                <a:lnTo>
                  <a:pt x="6829" y="233295"/>
                </a:lnTo>
                <a:lnTo>
                  <a:pt x="0" y="23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15"/>
          <p:cNvSpPr/>
          <p:nvPr/>
        </p:nvSpPr>
        <p:spPr>
          <a:xfrm>
            <a:off x="8266747" y="469772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16"/>
          <p:cNvSpPr/>
          <p:nvPr/>
        </p:nvSpPr>
        <p:spPr>
          <a:xfrm>
            <a:off x="894397" y="968699"/>
            <a:ext cx="5333387" cy="111437"/>
          </a:xfrm>
          <a:custGeom>
            <a:avLst/>
            <a:gdLst/>
            <a:ahLst/>
            <a:cxnLst/>
            <a:rect l="0" t="0" r="0" b="0"/>
            <a:pathLst>
              <a:path w="5333387" h="111437">
                <a:moveTo>
                  <a:pt x="0" y="25711"/>
                </a:moveTo>
                <a:lnTo>
                  <a:pt x="18203" y="21160"/>
                </a:lnTo>
                <a:lnTo>
                  <a:pt x="24518" y="18867"/>
                </a:lnTo>
                <a:lnTo>
                  <a:pt x="29680" y="16385"/>
                </a:lnTo>
                <a:lnTo>
                  <a:pt x="34074" y="13779"/>
                </a:lnTo>
                <a:lnTo>
                  <a:pt x="44037" y="10883"/>
                </a:lnTo>
                <a:lnTo>
                  <a:pt x="148788" y="8569"/>
                </a:lnTo>
                <a:lnTo>
                  <a:pt x="163918" y="11107"/>
                </a:lnTo>
                <a:lnTo>
                  <a:pt x="174770" y="14458"/>
                </a:lnTo>
                <a:lnTo>
                  <a:pt x="212448" y="17855"/>
                </a:lnTo>
                <a:lnTo>
                  <a:pt x="238249" y="21584"/>
                </a:lnTo>
                <a:lnTo>
                  <a:pt x="303460" y="25848"/>
                </a:lnTo>
                <a:lnTo>
                  <a:pt x="314702" y="27707"/>
                </a:lnTo>
                <a:lnTo>
                  <a:pt x="324101" y="29899"/>
                </a:lnTo>
                <a:lnTo>
                  <a:pt x="373737" y="32984"/>
                </a:lnTo>
                <a:lnTo>
                  <a:pt x="418665" y="34979"/>
                </a:lnTo>
                <a:lnTo>
                  <a:pt x="427700" y="36652"/>
                </a:lnTo>
                <a:lnTo>
                  <a:pt x="444406" y="40098"/>
                </a:lnTo>
                <a:lnTo>
                  <a:pt x="531699" y="42748"/>
                </a:lnTo>
                <a:lnTo>
                  <a:pt x="570955" y="45348"/>
                </a:lnTo>
                <a:lnTo>
                  <a:pt x="612851" y="48726"/>
                </a:lnTo>
                <a:lnTo>
                  <a:pt x="717523" y="52143"/>
                </a:lnTo>
                <a:lnTo>
                  <a:pt x="858808" y="65077"/>
                </a:lnTo>
                <a:lnTo>
                  <a:pt x="941710" y="68113"/>
                </a:lnTo>
                <a:lnTo>
                  <a:pt x="966860" y="70908"/>
                </a:lnTo>
                <a:lnTo>
                  <a:pt x="991691" y="74373"/>
                </a:lnTo>
                <a:lnTo>
                  <a:pt x="1068791" y="77855"/>
                </a:lnTo>
                <a:lnTo>
                  <a:pt x="1082098" y="79523"/>
                </a:lnTo>
                <a:lnTo>
                  <a:pt x="1108630" y="82965"/>
                </a:lnTo>
                <a:lnTo>
                  <a:pt x="1195306" y="86429"/>
                </a:lnTo>
                <a:lnTo>
                  <a:pt x="1255782" y="90161"/>
                </a:lnTo>
                <a:lnTo>
                  <a:pt x="1282006" y="92490"/>
                </a:lnTo>
                <a:lnTo>
                  <a:pt x="1304250" y="94995"/>
                </a:lnTo>
                <a:lnTo>
                  <a:pt x="1323843" y="97618"/>
                </a:lnTo>
                <a:lnTo>
                  <a:pt x="1355772" y="100532"/>
                </a:lnTo>
                <a:lnTo>
                  <a:pt x="1462915" y="103725"/>
                </a:lnTo>
                <a:lnTo>
                  <a:pt x="1476292" y="105342"/>
                </a:lnTo>
                <a:lnTo>
                  <a:pt x="1502902" y="108727"/>
                </a:lnTo>
                <a:lnTo>
                  <a:pt x="1667122" y="111404"/>
                </a:lnTo>
                <a:lnTo>
                  <a:pt x="2441469" y="111436"/>
                </a:lnTo>
                <a:lnTo>
                  <a:pt x="2466857" y="108895"/>
                </a:lnTo>
                <a:lnTo>
                  <a:pt x="2490841" y="105544"/>
                </a:lnTo>
                <a:lnTo>
                  <a:pt x="2620049" y="102968"/>
                </a:lnTo>
                <a:lnTo>
                  <a:pt x="2661478" y="100370"/>
                </a:lnTo>
                <a:lnTo>
                  <a:pt x="2705927" y="96992"/>
                </a:lnTo>
                <a:lnTo>
                  <a:pt x="2753323" y="94139"/>
                </a:lnTo>
                <a:lnTo>
                  <a:pt x="2768046" y="92284"/>
                </a:lnTo>
                <a:lnTo>
                  <a:pt x="2782624" y="90095"/>
                </a:lnTo>
                <a:lnTo>
                  <a:pt x="2840240" y="85630"/>
                </a:lnTo>
                <a:lnTo>
                  <a:pt x="2854566" y="83754"/>
                </a:lnTo>
                <a:lnTo>
                  <a:pt x="2868879" y="81552"/>
                </a:lnTo>
                <a:lnTo>
                  <a:pt x="2926070" y="77063"/>
                </a:lnTo>
                <a:lnTo>
                  <a:pt x="2940361" y="75186"/>
                </a:lnTo>
                <a:lnTo>
                  <a:pt x="2954651" y="72981"/>
                </a:lnTo>
                <a:lnTo>
                  <a:pt x="2997516" y="69879"/>
                </a:lnTo>
                <a:lnTo>
                  <a:pt x="3036252" y="66614"/>
                </a:lnTo>
                <a:lnTo>
                  <a:pt x="3058583" y="64409"/>
                </a:lnTo>
                <a:lnTo>
                  <a:pt x="3078233" y="61987"/>
                </a:lnTo>
                <a:lnTo>
                  <a:pt x="3096095" y="59420"/>
                </a:lnTo>
                <a:lnTo>
                  <a:pt x="3112766" y="56756"/>
                </a:lnTo>
                <a:lnTo>
                  <a:pt x="3143989" y="53796"/>
                </a:lnTo>
                <a:lnTo>
                  <a:pt x="3173741" y="51528"/>
                </a:lnTo>
                <a:lnTo>
                  <a:pt x="3188342" y="49590"/>
                </a:lnTo>
                <a:lnTo>
                  <a:pt x="3202839" y="47345"/>
                </a:lnTo>
                <a:lnTo>
                  <a:pt x="3260324" y="42790"/>
                </a:lnTo>
                <a:lnTo>
                  <a:pt x="3274640" y="40907"/>
                </a:lnTo>
                <a:lnTo>
                  <a:pt x="3288946" y="38699"/>
                </a:lnTo>
                <a:lnTo>
                  <a:pt x="3331834" y="35591"/>
                </a:lnTo>
                <a:lnTo>
                  <a:pt x="3388040" y="33589"/>
                </a:lnTo>
                <a:lnTo>
                  <a:pt x="3400741" y="31915"/>
                </a:lnTo>
                <a:lnTo>
                  <a:pt x="3430728" y="28468"/>
                </a:lnTo>
                <a:lnTo>
                  <a:pt x="3495446" y="25575"/>
                </a:lnTo>
                <a:lnTo>
                  <a:pt x="3512350" y="23715"/>
                </a:lnTo>
                <a:lnTo>
                  <a:pt x="3527429" y="21523"/>
                </a:lnTo>
                <a:lnTo>
                  <a:pt x="3571406" y="18437"/>
                </a:lnTo>
                <a:lnTo>
                  <a:pt x="3734158" y="17214"/>
                </a:lnTo>
                <a:lnTo>
                  <a:pt x="4349703" y="16186"/>
                </a:lnTo>
                <a:lnTo>
                  <a:pt x="4685921" y="8919"/>
                </a:lnTo>
                <a:lnTo>
                  <a:pt x="4727089" y="6182"/>
                </a:lnTo>
                <a:lnTo>
                  <a:pt x="4766024" y="2744"/>
                </a:lnTo>
                <a:lnTo>
                  <a:pt x="4926956" y="41"/>
                </a:lnTo>
                <a:lnTo>
                  <a:pt x="5093286" y="946"/>
                </a:lnTo>
                <a:lnTo>
                  <a:pt x="5107167" y="2533"/>
                </a:lnTo>
                <a:lnTo>
                  <a:pt x="5136877" y="4932"/>
                </a:lnTo>
                <a:lnTo>
                  <a:pt x="5194756" y="1251"/>
                </a:lnTo>
                <a:lnTo>
                  <a:pt x="5329998" y="0"/>
                </a:lnTo>
                <a:lnTo>
                  <a:pt x="5332602" y="950"/>
                </a:lnTo>
                <a:lnTo>
                  <a:pt x="5333386" y="2536"/>
                </a:lnTo>
                <a:lnTo>
                  <a:pt x="5332095" y="85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17"/>
          <p:cNvSpPr/>
          <p:nvPr/>
        </p:nvSpPr>
        <p:spPr>
          <a:xfrm>
            <a:off x="6903793" y="3926241"/>
            <a:ext cx="1884677" cy="977229"/>
          </a:xfrm>
          <a:custGeom>
            <a:avLst/>
            <a:gdLst/>
            <a:ahLst/>
            <a:cxnLst/>
            <a:rect l="0" t="0" r="0" b="0"/>
            <a:pathLst>
              <a:path w="1884677" h="977229">
                <a:moveTo>
                  <a:pt x="59934" y="188559"/>
                </a:moveTo>
                <a:lnTo>
                  <a:pt x="65825" y="201294"/>
                </a:lnTo>
                <a:lnTo>
                  <a:pt x="70517" y="231749"/>
                </a:lnTo>
                <a:lnTo>
                  <a:pt x="72705" y="248785"/>
                </a:lnTo>
                <a:lnTo>
                  <a:pt x="75136" y="275333"/>
                </a:lnTo>
                <a:lnTo>
                  <a:pt x="75263" y="305230"/>
                </a:lnTo>
                <a:lnTo>
                  <a:pt x="70123" y="397236"/>
                </a:lnTo>
                <a:lnTo>
                  <a:pt x="69585" y="413402"/>
                </a:lnTo>
                <a:lnTo>
                  <a:pt x="68272" y="428942"/>
                </a:lnTo>
                <a:lnTo>
                  <a:pt x="64275" y="458908"/>
                </a:lnTo>
                <a:lnTo>
                  <a:pt x="59323" y="485561"/>
                </a:lnTo>
                <a:lnTo>
                  <a:pt x="44613" y="555048"/>
                </a:lnTo>
                <a:lnTo>
                  <a:pt x="35345" y="594012"/>
                </a:lnTo>
                <a:lnTo>
                  <a:pt x="32112" y="612214"/>
                </a:lnTo>
                <a:lnTo>
                  <a:pt x="29956" y="629110"/>
                </a:lnTo>
                <a:lnTo>
                  <a:pt x="26608" y="659632"/>
                </a:lnTo>
                <a:lnTo>
                  <a:pt x="21945" y="685897"/>
                </a:lnTo>
                <a:lnTo>
                  <a:pt x="9414" y="753960"/>
                </a:lnTo>
                <a:lnTo>
                  <a:pt x="6251" y="774090"/>
                </a:lnTo>
                <a:lnTo>
                  <a:pt x="2738" y="804078"/>
                </a:lnTo>
                <a:lnTo>
                  <a:pt x="1176" y="826930"/>
                </a:lnTo>
                <a:lnTo>
                  <a:pt x="297" y="853321"/>
                </a:lnTo>
                <a:lnTo>
                  <a:pt x="0" y="879305"/>
                </a:lnTo>
                <a:lnTo>
                  <a:pt x="5039" y="893702"/>
                </a:lnTo>
                <a:lnTo>
                  <a:pt x="13628" y="908673"/>
                </a:lnTo>
                <a:lnTo>
                  <a:pt x="23797" y="921677"/>
                </a:lnTo>
                <a:lnTo>
                  <a:pt x="34665" y="931267"/>
                </a:lnTo>
                <a:lnTo>
                  <a:pt x="40231" y="935157"/>
                </a:lnTo>
                <a:lnTo>
                  <a:pt x="48955" y="944560"/>
                </a:lnTo>
                <a:lnTo>
                  <a:pt x="52614" y="949735"/>
                </a:lnTo>
                <a:lnTo>
                  <a:pt x="56959" y="953184"/>
                </a:lnTo>
                <a:lnTo>
                  <a:pt x="61761" y="955484"/>
                </a:lnTo>
                <a:lnTo>
                  <a:pt x="113699" y="971746"/>
                </a:lnTo>
                <a:lnTo>
                  <a:pt x="164522" y="976507"/>
                </a:lnTo>
                <a:lnTo>
                  <a:pt x="215384" y="977015"/>
                </a:lnTo>
                <a:lnTo>
                  <a:pt x="754274" y="977228"/>
                </a:lnTo>
                <a:lnTo>
                  <a:pt x="802870" y="974688"/>
                </a:lnTo>
                <a:lnTo>
                  <a:pt x="844471" y="971337"/>
                </a:lnTo>
                <a:lnTo>
                  <a:pt x="885185" y="969848"/>
                </a:lnTo>
                <a:lnTo>
                  <a:pt x="936489" y="969009"/>
                </a:lnTo>
                <a:lnTo>
                  <a:pt x="1590792" y="968656"/>
                </a:lnTo>
                <a:lnTo>
                  <a:pt x="1644668" y="964106"/>
                </a:lnTo>
                <a:lnTo>
                  <a:pt x="1701078" y="958074"/>
                </a:lnTo>
                <a:lnTo>
                  <a:pt x="1733649" y="950916"/>
                </a:lnTo>
                <a:lnTo>
                  <a:pt x="1772802" y="937145"/>
                </a:lnTo>
                <a:lnTo>
                  <a:pt x="1798020" y="922926"/>
                </a:lnTo>
                <a:lnTo>
                  <a:pt x="1806507" y="914677"/>
                </a:lnTo>
                <a:lnTo>
                  <a:pt x="1822720" y="888311"/>
                </a:lnTo>
                <a:lnTo>
                  <a:pt x="1837261" y="860027"/>
                </a:lnTo>
                <a:lnTo>
                  <a:pt x="1845860" y="838362"/>
                </a:lnTo>
                <a:lnTo>
                  <a:pt x="1849890" y="813846"/>
                </a:lnTo>
                <a:lnTo>
                  <a:pt x="1855635" y="783933"/>
                </a:lnTo>
                <a:lnTo>
                  <a:pt x="1863370" y="755491"/>
                </a:lnTo>
                <a:lnTo>
                  <a:pt x="1868889" y="725009"/>
                </a:lnTo>
                <a:lnTo>
                  <a:pt x="1871694" y="706212"/>
                </a:lnTo>
                <a:lnTo>
                  <a:pt x="1872612" y="689871"/>
                </a:lnTo>
                <a:lnTo>
                  <a:pt x="1871091" y="661554"/>
                </a:lnTo>
                <a:lnTo>
                  <a:pt x="1869780" y="636269"/>
                </a:lnTo>
                <a:lnTo>
                  <a:pt x="1869197" y="612331"/>
                </a:lnTo>
                <a:lnTo>
                  <a:pt x="1868749" y="515511"/>
                </a:lnTo>
                <a:lnTo>
                  <a:pt x="1869697" y="494157"/>
                </a:lnTo>
                <a:lnTo>
                  <a:pt x="1874626" y="409705"/>
                </a:lnTo>
                <a:lnTo>
                  <a:pt x="1876114" y="358600"/>
                </a:lnTo>
                <a:lnTo>
                  <a:pt x="1877199" y="240266"/>
                </a:lnTo>
                <a:lnTo>
                  <a:pt x="1879797" y="215667"/>
                </a:lnTo>
                <a:lnTo>
                  <a:pt x="1883175" y="192034"/>
                </a:lnTo>
                <a:lnTo>
                  <a:pt x="1884676" y="168831"/>
                </a:lnTo>
                <a:lnTo>
                  <a:pt x="1884124" y="153499"/>
                </a:lnTo>
                <a:lnTo>
                  <a:pt x="1882804" y="135658"/>
                </a:lnTo>
                <a:lnTo>
                  <a:pt x="1879749" y="101230"/>
                </a:lnTo>
                <a:lnTo>
                  <a:pt x="1877076" y="71137"/>
                </a:lnTo>
                <a:lnTo>
                  <a:pt x="1873075" y="56679"/>
                </a:lnTo>
                <a:lnTo>
                  <a:pt x="1868122" y="46443"/>
                </a:lnTo>
                <a:lnTo>
                  <a:pt x="1853412" y="23124"/>
                </a:lnTo>
                <a:lnTo>
                  <a:pt x="1844143" y="15655"/>
                </a:lnTo>
                <a:lnTo>
                  <a:pt x="1833673" y="11700"/>
                </a:lnTo>
                <a:lnTo>
                  <a:pt x="1822670" y="8990"/>
                </a:lnTo>
                <a:lnTo>
                  <a:pt x="1805766" y="3061"/>
                </a:lnTo>
                <a:lnTo>
                  <a:pt x="1780447" y="575"/>
                </a:lnTo>
                <a:lnTo>
                  <a:pt x="1748211" y="84"/>
                </a:lnTo>
                <a:lnTo>
                  <a:pt x="1618181" y="0"/>
                </a:lnTo>
                <a:lnTo>
                  <a:pt x="1577873" y="940"/>
                </a:lnTo>
                <a:lnTo>
                  <a:pt x="1483265" y="6753"/>
                </a:lnTo>
                <a:lnTo>
                  <a:pt x="1436701" y="8008"/>
                </a:lnTo>
                <a:lnTo>
                  <a:pt x="1382284" y="12983"/>
                </a:lnTo>
                <a:lnTo>
                  <a:pt x="1326627" y="16294"/>
                </a:lnTo>
                <a:lnTo>
                  <a:pt x="1280224" y="17820"/>
                </a:lnTo>
                <a:lnTo>
                  <a:pt x="1220775" y="21552"/>
                </a:lnTo>
                <a:lnTo>
                  <a:pt x="1172763" y="26386"/>
                </a:lnTo>
                <a:lnTo>
                  <a:pt x="1116419" y="31923"/>
                </a:lnTo>
                <a:lnTo>
                  <a:pt x="1068609" y="33563"/>
                </a:lnTo>
                <a:lnTo>
                  <a:pt x="1013770" y="38668"/>
                </a:lnTo>
                <a:lnTo>
                  <a:pt x="972811" y="40978"/>
                </a:lnTo>
                <a:lnTo>
                  <a:pt x="927620" y="42957"/>
                </a:lnTo>
                <a:lnTo>
                  <a:pt x="891659" y="47012"/>
                </a:lnTo>
                <a:lnTo>
                  <a:pt x="863021" y="48474"/>
                </a:lnTo>
                <a:lnTo>
                  <a:pt x="754133" y="50532"/>
                </a:lnTo>
                <a:lnTo>
                  <a:pt x="709144" y="51013"/>
                </a:lnTo>
                <a:lnTo>
                  <a:pt x="653589" y="53768"/>
                </a:lnTo>
                <a:lnTo>
                  <a:pt x="596196" y="57214"/>
                </a:lnTo>
                <a:lnTo>
                  <a:pt x="538655" y="59154"/>
                </a:lnTo>
                <a:lnTo>
                  <a:pt x="496854" y="59608"/>
                </a:lnTo>
                <a:lnTo>
                  <a:pt x="452876" y="62350"/>
                </a:lnTo>
                <a:lnTo>
                  <a:pt x="408883" y="65791"/>
                </a:lnTo>
                <a:lnTo>
                  <a:pt x="350440" y="68681"/>
                </a:lnTo>
                <a:lnTo>
                  <a:pt x="293523" y="75817"/>
                </a:lnTo>
                <a:lnTo>
                  <a:pt x="240144" y="84383"/>
                </a:lnTo>
                <a:lnTo>
                  <a:pt x="183549" y="94842"/>
                </a:lnTo>
                <a:lnTo>
                  <a:pt x="157838" y="100466"/>
                </a:lnTo>
                <a:lnTo>
                  <a:pt x="144404" y="102734"/>
                </a:lnTo>
                <a:lnTo>
                  <a:pt x="120258" y="109411"/>
                </a:lnTo>
                <a:lnTo>
                  <a:pt x="101695" y="111012"/>
                </a:lnTo>
                <a:lnTo>
                  <a:pt x="98252" y="112096"/>
                </a:lnTo>
                <a:lnTo>
                  <a:pt x="85651" y="1199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18"/>
          <p:cNvSpPr/>
          <p:nvPr/>
        </p:nvSpPr>
        <p:spPr>
          <a:xfrm>
            <a:off x="6500812" y="1003307"/>
            <a:ext cx="608648" cy="25394"/>
          </a:xfrm>
          <a:custGeom>
            <a:avLst/>
            <a:gdLst/>
            <a:ahLst/>
            <a:cxnLst/>
            <a:rect l="0" t="0" r="0" b="0"/>
            <a:pathLst>
              <a:path w="608648" h="25394">
                <a:moveTo>
                  <a:pt x="0" y="25393"/>
                </a:moveTo>
                <a:lnTo>
                  <a:pt x="11932" y="13461"/>
                </a:lnTo>
                <a:lnTo>
                  <a:pt x="14622" y="11723"/>
                </a:lnTo>
                <a:lnTo>
                  <a:pt x="17368" y="10565"/>
                </a:lnTo>
                <a:lnTo>
                  <a:pt x="20151" y="9792"/>
                </a:lnTo>
                <a:lnTo>
                  <a:pt x="23912" y="9277"/>
                </a:lnTo>
                <a:lnTo>
                  <a:pt x="37354" y="8553"/>
                </a:lnTo>
                <a:lnTo>
                  <a:pt x="55412" y="8338"/>
                </a:lnTo>
                <a:lnTo>
                  <a:pt x="90350" y="8288"/>
                </a:lnTo>
                <a:lnTo>
                  <a:pt x="116431" y="7322"/>
                </a:lnTo>
                <a:lnTo>
                  <a:pt x="226164" y="1468"/>
                </a:lnTo>
                <a:lnTo>
                  <a:pt x="242215" y="870"/>
                </a:lnTo>
                <a:lnTo>
                  <a:pt x="266252" y="1424"/>
                </a:lnTo>
                <a:lnTo>
                  <a:pt x="388487" y="7161"/>
                </a:lnTo>
                <a:lnTo>
                  <a:pt x="411391" y="6571"/>
                </a:lnTo>
                <a:lnTo>
                  <a:pt x="498978" y="2141"/>
                </a:lnTo>
                <a:lnTo>
                  <a:pt x="592513" y="0"/>
                </a:lnTo>
                <a:lnTo>
                  <a:pt x="597891" y="844"/>
                </a:lnTo>
                <a:lnTo>
                  <a:pt x="601476" y="2359"/>
                </a:lnTo>
                <a:lnTo>
                  <a:pt x="603866" y="4322"/>
                </a:lnTo>
                <a:lnTo>
                  <a:pt x="605460" y="6583"/>
                </a:lnTo>
                <a:lnTo>
                  <a:pt x="606523" y="9043"/>
                </a:lnTo>
                <a:lnTo>
                  <a:pt x="607231" y="11635"/>
                </a:lnTo>
                <a:lnTo>
                  <a:pt x="607703" y="14316"/>
                </a:lnTo>
                <a:lnTo>
                  <a:pt x="608018" y="17056"/>
                </a:lnTo>
                <a:lnTo>
                  <a:pt x="608647" y="253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9"/>
          <p:cNvSpPr/>
          <p:nvPr/>
        </p:nvSpPr>
        <p:spPr>
          <a:xfrm>
            <a:off x="971549" y="1245295"/>
            <a:ext cx="5015951" cy="160595"/>
          </a:xfrm>
          <a:custGeom>
            <a:avLst/>
            <a:gdLst/>
            <a:ahLst/>
            <a:cxnLst/>
            <a:rect l="0" t="0" r="0" b="0"/>
            <a:pathLst>
              <a:path w="5015951" h="160595">
                <a:moveTo>
                  <a:pt x="0" y="57724"/>
                </a:moveTo>
                <a:lnTo>
                  <a:pt x="228263" y="57724"/>
                </a:lnTo>
                <a:lnTo>
                  <a:pt x="329674" y="64510"/>
                </a:lnTo>
                <a:lnTo>
                  <a:pt x="475379" y="66266"/>
                </a:lnTo>
                <a:lnTo>
                  <a:pt x="720790" y="66297"/>
                </a:lnTo>
                <a:lnTo>
                  <a:pt x="762631" y="70848"/>
                </a:lnTo>
                <a:lnTo>
                  <a:pt x="799159" y="73678"/>
                </a:lnTo>
                <a:lnTo>
                  <a:pt x="862003" y="68743"/>
                </a:lnTo>
                <a:lnTo>
                  <a:pt x="1009233" y="65559"/>
                </a:lnTo>
                <a:lnTo>
                  <a:pt x="1055741" y="60469"/>
                </a:lnTo>
                <a:lnTo>
                  <a:pt x="1196773" y="62637"/>
                </a:lnTo>
                <a:lnTo>
                  <a:pt x="1307257" y="66527"/>
                </a:lnTo>
                <a:lnTo>
                  <a:pt x="1382275" y="71974"/>
                </a:lnTo>
                <a:lnTo>
                  <a:pt x="1489969" y="76520"/>
                </a:lnTo>
                <a:lnTo>
                  <a:pt x="1724908" y="97247"/>
                </a:lnTo>
                <a:lnTo>
                  <a:pt x="1750966" y="100265"/>
                </a:lnTo>
                <a:lnTo>
                  <a:pt x="1773101" y="103230"/>
                </a:lnTo>
                <a:lnTo>
                  <a:pt x="1805955" y="106159"/>
                </a:lnTo>
                <a:lnTo>
                  <a:pt x="1925325" y="114832"/>
                </a:lnTo>
                <a:lnTo>
                  <a:pt x="1953157" y="117704"/>
                </a:lnTo>
                <a:lnTo>
                  <a:pt x="2027784" y="126296"/>
                </a:lnTo>
                <a:lnTo>
                  <a:pt x="2077575" y="131063"/>
                </a:lnTo>
                <a:lnTo>
                  <a:pt x="2232758" y="140434"/>
                </a:lnTo>
                <a:lnTo>
                  <a:pt x="2329000" y="145394"/>
                </a:lnTo>
                <a:lnTo>
                  <a:pt x="2395367" y="150058"/>
                </a:lnTo>
                <a:lnTo>
                  <a:pt x="2536803" y="154511"/>
                </a:lnTo>
                <a:lnTo>
                  <a:pt x="2639989" y="159393"/>
                </a:lnTo>
                <a:lnTo>
                  <a:pt x="2859694" y="160585"/>
                </a:lnTo>
                <a:lnTo>
                  <a:pt x="3137786" y="160594"/>
                </a:lnTo>
                <a:lnTo>
                  <a:pt x="3184494" y="156044"/>
                </a:lnTo>
                <a:lnTo>
                  <a:pt x="3351399" y="149529"/>
                </a:lnTo>
                <a:lnTo>
                  <a:pt x="3404359" y="144650"/>
                </a:lnTo>
                <a:lnTo>
                  <a:pt x="3440909" y="141443"/>
                </a:lnTo>
                <a:lnTo>
                  <a:pt x="3499522" y="136823"/>
                </a:lnTo>
                <a:lnTo>
                  <a:pt x="3656156" y="132388"/>
                </a:lnTo>
                <a:lnTo>
                  <a:pt x="3728083" y="127506"/>
                </a:lnTo>
                <a:lnTo>
                  <a:pt x="3765126" y="124299"/>
                </a:lnTo>
                <a:lnTo>
                  <a:pt x="3810216" y="119678"/>
                </a:lnTo>
                <a:lnTo>
                  <a:pt x="3902429" y="115363"/>
                </a:lnTo>
                <a:lnTo>
                  <a:pt x="3978659" y="110385"/>
                </a:lnTo>
                <a:lnTo>
                  <a:pt x="4020003" y="107164"/>
                </a:lnTo>
                <a:lnTo>
                  <a:pt x="4063143" y="102558"/>
                </a:lnTo>
                <a:lnTo>
                  <a:pt x="4081315" y="99996"/>
                </a:lnTo>
                <a:lnTo>
                  <a:pt x="4114206" y="95562"/>
                </a:lnTo>
                <a:lnTo>
                  <a:pt x="4158545" y="92113"/>
                </a:lnTo>
                <a:lnTo>
                  <a:pt x="4184090" y="87931"/>
                </a:lnTo>
                <a:lnTo>
                  <a:pt x="4224443" y="80221"/>
                </a:lnTo>
                <a:lnTo>
                  <a:pt x="4246950" y="77485"/>
                </a:lnTo>
                <a:lnTo>
                  <a:pt x="4307519" y="71904"/>
                </a:lnTo>
                <a:lnTo>
                  <a:pt x="4450450" y="62239"/>
                </a:lnTo>
                <a:lnTo>
                  <a:pt x="4473822" y="59781"/>
                </a:lnTo>
                <a:lnTo>
                  <a:pt x="4493213" y="57191"/>
                </a:lnTo>
                <a:lnTo>
                  <a:pt x="4509951" y="54511"/>
                </a:lnTo>
                <a:lnTo>
                  <a:pt x="4539206" y="51772"/>
                </a:lnTo>
                <a:lnTo>
                  <a:pt x="4619973" y="46189"/>
                </a:lnTo>
                <a:lnTo>
                  <a:pt x="4732235" y="41318"/>
                </a:lnTo>
                <a:lnTo>
                  <a:pt x="4782567" y="38258"/>
                </a:lnTo>
                <a:lnTo>
                  <a:pt x="4849637" y="33242"/>
                </a:lnTo>
                <a:lnTo>
                  <a:pt x="4873297" y="29973"/>
                </a:lnTo>
                <a:lnTo>
                  <a:pt x="4937685" y="18720"/>
                </a:lnTo>
                <a:lnTo>
                  <a:pt x="4961523" y="13624"/>
                </a:lnTo>
                <a:lnTo>
                  <a:pt x="4978367" y="9274"/>
                </a:lnTo>
                <a:lnTo>
                  <a:pt x="4990549" y="5422"/>
                </a:lnTo>
                <a:lnTo>
                  <a:pt x="5006625" y="1141"/>
                </a:lnTo>
                <a:lnTo>
                  <a:pt x="5012245" y="0"/>
                </a:lnTo>
                <a:lnTo>
                  <a:pt x="5015039" y="191"/>
                </a:lnTo>
                <a:lnTo>
                  <a:pt x="5015950" y="1272"/>
                </a:lnTo>
                <a:lnTo>
                  <a:pt x="5014913" y="6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20"/>
          <p:cNvSpPr/>
          <p:nvPr/>
        </p:nvSpPr>
        <p:spPr>
          <a:xfrm>
            <a:off x="817244" y="1731645"/>
            <a:ext cx="531496" cy="291466"/>
          </a:xfrm>
          <a:custGeom>
            <a:avLst/>
            <a:gdLst/>
            <a:ahLst/>
            <a:cxnLst/>
            <a:rect l="0" t="0" r="0" b="0"/>
            <a:pathLst>
              <a:path w="531496" h="291466">
                <a:moveTo>
                  <a:pt x="0" y="0"/>
                </a:moveTo>
                <a:lnTo>
                  <a:pt x="4551" y="4550"/>
                </a:lnTo>
                <a:lnTo>
                  <a:pt x="16483" y="11931"/>
                </a:lnTo>
                <a:lnTo>
                  <a:pt x="24153" y="14828"/>
                </a:lnTo>
                <a:lnTo>
                  <a:pt x="27532" y="15600"/>
                </a:lnTo>
                <a:lnTo>
                  <a:pt x="33827" y="18998"/>
                </a:lnTo>
                <a:lnTo>
                  <a:pt x="42726" y="26266"/>
                </a:lnTo>
                <a:lnTo>
                  <a:pt x="49469" y="31676"/>
                </a:lnTo>
                <a:lnTo>
                  <a:pt x="63024" y="40077"/>
                </a:lnTo>
                <a:lnTo>
                  <a:pt x="73496" y="48599"/>
                </a:lnTo>
                <a:lnTo>
                  <a:pt x="83583" y="57156"/>
                </a:lnTo>
                <a:lnTo>
                  <a:pt x="97262" y="65724"/>
                </a:lnTo>
                <a:lnTo>
                  <a:pt x="107770" y="74295"/>
                </a:lnTo>
                <a:lnTo>
                  <a:pt x="117869" y="82867"/>
                </a:lnTo>
                <a:lnTo>
                  <a:pt x="127316" y="88582"/>
                </a:lnTo>
                <a:lnTo>
                  <a:pt x="142945" y="96837"/>
                </a:lnTo>
                <a:lnTo>
                  <a:pt x="152447" y="101706"/>
                </a:lnTo>
                <a:lnTo>
                  <a:pt x="165545" y="109655"/>
                </a:lnTo>
                <a:lnTo>
                  <a:pt x="175493" y="116363"/>
                </a:lnTo>
                <a:lnTo>
                  <a:pt x="186265" y="122519"/>
                </a:lnTo>
                <a:lnTo>
                  <a:pt x="197402" y="128430"/>
                </a:lnTo>
                <a:lnTo>
                  <a:pt x="397678" y="228842"/>
                </a:lnTo>
                <a:lnTo>
                  <a:pt x="427888" y="242677"/>
                </a:lnTo>
                <a:lnTo>
                  <a:pt x="469682" y="261452"/>
                </a:lnTo>
                <a:lnTo>
                  <a:pt x="485925" y="268600"/>
                </a:lnTo>
                <a:lnTo>
                  <a:pt x="501377" y="273577"/>
                </a:lnTo>
                <a:lnTo>
                  <a:pt x="516645" y="280661"/>
                </a:lnTo>
                <a:lnTo>
                  <a:pt x="520642" y="283310"/>
                </a:lnTo>
                <a:lnTo>
                  <a:pt x="531495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21"/>
          <p:cNvSpPr/>
          <p:nvPr/>
        </p:nvSpPr>
        <p:spPr>
          <a:xfrm>
            <a:off x="1451609" y="2143125"/>
            <a:ext cx="257176" cy="137161"/>
          </a:xfrm>
          <a:custGeom>
            <a:avLst/>
            <a:gdLst/>
            <a:ahLst/>
            <a:cxnLst/>
            <a:rect l="0" t="0" r="0" b="0"/>
            <a:pathLst>
              <a:path w="257176" h="137161">
                <a:moveTo>
                  <a:pt x="0" y="0"/>
                </a:moveTo>
                <a:lnTo>
                  <a:pt x="23864" y="11931"/>
                </a:lnTo>
                <a:lnTo>
                  <a:pt x="28292" y="14621"/>
                </a:lnTo>
                <a:lnTo>
                  <a:pt x="32196" y="17368"/>
                </a:lnTo>
                <a:lnTo>
                  <a:pt x="35752" y="20151"/>
                </a:lnTo>
                <a:lnTo>
                  <a:pt x="40980" y="22959"/>
                </a:lnTo>
                <a:lnTo>
                  <a:pt x="47323" y="25783"/>
                </a:lnTo>
                <a:lnTo>
                  <a:pt x="54408" y="28618"/>
                </a:lnTo>
                <a:lnTo>
                  <a:pt x="69902" y="34309"/>
                </a:lnTo>
                <a:lnTo>
                  <a:pt x="78034" y="37160"/>
                </a:lnTo>
                <a:lnTo>
                  <a:pt x="86313" y="40966"/>
                </a:lnTo>
                <a:lnTo>
                  <a:pt x="94690" y="45408"/>
                </a:lnTo>
                <a:lnTo>
                  <a:pt x="103132" y="50274"/>
                </a:lnTo>
                <a:lnTo>
                  <a:pt x="111617" y="54471"/>
                </a:lnTo>
                <a:lnTo>
                  <a:pt x="120132" y="58222"/>
                </a:lnTo>
                <a:lnTo>
                  <a:pt x="173724" y="79951"/>
                </a:lnTo>
                <a:lnTo>
                  <a:pt x="190241" y="87286"/>
                </a:lnTo>
                <a:lnTo>
                  <a:pt x="196360" y="90575"/>
                </a:lnTo>
                <a:lnTo>
                  <a:pt x="201392" y="93721"/>
                </a:lnTo>
                <a:lnTo>
                  <a:pt x="205699" y="96771"/>
                </a:lnTo>
                <a:lnTo>
                  <a:pt x="229964" y="114715"/>
                </a:lnTo>
                <a:lnTo>
                  <a:pt x="237129" y="119339"/>
                </a:lnTo>
                <a:lnTo>
                  <a:pt x="242859" y="122422"/>
                </a:lnTo>
                <a:lnTo>
                  <a:pt x="247631" y="124477"/>
                </a:lnTo>
                <a:lnTo>
                  <a:pt x="250813" y="126800"/>
                </a:lnTo>
                <a:lnTo>
                  <a:pt x="252933" y="129300"/>
                </a:lnTo>
                <a:lnTo>
                  <a:pt x="257175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22"/>
          <p:cNvSpPr/>
          <p:nvPr/>
        </p:nvSpPr>
        <p:spPr>
          <a:xfrm>
            <a:off x="1974532" y="2417445"/>
            <a:ext cx="325756" cy="188595"/>
          </a:xfrm>
          <a:custGeom>
            <a:avLst/>
            <a:gdLst/>
            <a:ahLst/>
            <a:cxnLst/>
            <a:rect l="0" t="0" r="0" b="0"/>
            <a:pathLst>
              <a:path w="325756" h="188595">
                <a:moveTo>
                  <a:pt x="0" y="0"/>
                </a:moveTo>
                <a:lnTo>
                  <a:pt x="13652" y="4550"/>
                </a:lnTo>
                <a:lnTo>
                  <a:pt x="22895" y="9325"/>
                </a:lnTo>
                <a:lnTo>
                  <a:pt x="26693" y="11931"/>
                </a:lnTo>
                <a:lnTo>
                  <a:pt x="35994" y="14828"/>
                </a:lnTo>
                <a:lnTo>
                  <a:pt x="41141" y="15600"/>
                </a:lnTo>
                <a:lnTo>
                  <a:pt x="46477" y="17067"/>
                </a:lnTo>
                <a:lnTo>
                  <a:pt x="51940" y="18998"/>
                </a:lnTo>
                <a:lnTo>
                  <a:pt x="57486" y="21238"/>
                </a:lnTo>
                <a:lnTo>
                  <a:pt x="66190" y="26266"/>
                </a:lnTo>
                <a:lnTo>
                  <a:pt x="74185" y="31676"/>
                </a:lnTo>
                <a:lnTo>
                  <a:pt x="84089" y="37256"/>
                </a:lnTo>
                <a:lnTo>
                  <a:pt x="94840" y="42911"/>
                </a:lnTo>
                <a:lnTo>
                  <a:pt x="105016" y="48598"/>
                </a:lnTo>
                <a:lnTo>
                  <a:pt x="112714" y="54301"/>
                </a:lnTo>
                <a:lnTo>
                  <a:pt x="121850" y="60011"/>
                </a:lnTo>
                <a:lnTo>
                  <a:pt x="131308" y="65724"/>
                </a:lnTo>
                <a:lnTo>
                  <a:pt x="138687" y="71438"/>
                </a:lnTo>
                <a:lnTo>
                  <a:pt x="147681" y="77152"/>
                </a:lnTo>
                <a:lnTo>
                  <a:pt x="157076" y="82867"/>
                </a:lnTo>
                <a:lnTo>
                  <a:pt x="164426" y="88582"/>
                </a:lnTo>
                <a:lnTo>
                  <a:pt x="173408" y="94297"/>
                </a:lnTo>
                <a:lnTo>
                  <a:pt x="182798" y="100012"/>
                </a:lnTo>
                <a:lnTo>
                  <a:pt x="195344" y="109537"/>
                </a:lnTo>
                <a:lnTo>
                  <a:pt x="208740" y="118850"/>
                </a:lnTo>
                <a:lnTo>
                  <a:pt x="215360" y="123048"/>
                </a:lnTo>
                <a:lnTo>
                  <a:pt x="221678" y="126800"/>
                </a:lnTo>
                <a:lnTo>
                  <a:pt x="227795" y="130253"/>
                </a:lnTo>
                <a:lnTo>
                  <a:pt x="232826" y="133508"/>
                </a:lnTo>
                <a:lnTo>
                  <a:pt x="237132" y="136630"/>
                </a:lnTo>
                <a:lnTo>
                  <a:pt x="240956" y="139664"/>
                </a:lnTo>
                <a:lnTo>
                  <a:pt x="246362" y="143592"/>
                </a:lnTo>
                <a:lnTo>
                  <a:pt x="259989" y="153036"/>
                </a:lnTo>
                <a:lnTo>
                  <a:pt x="266671" y="157269"/>
                </a:lnTo>
                <a:lnTo>
                  <a:pt x="273031" y="161043"/>
                </a:lnTo>
                <a:lnTo>
                  <a:pt x="279175" y="164512"/>
                </a:lnTo>
                <a:lnTo>
                  <a:pt x="284225" y="167777"/>
                </a:lnTo>
                <a:lnTo>
                  <a:pt x="288543" y="170906"/>
                </a:lnTo>
                <a:lnTo>
                  <a:pt x="292374" y="173945"/>
                </a:lnTo>
                <a:lnTo>
                  <a:pt x="296834" y="175970"/>
                </a:lnTo>
                <a:lnTo>
                  <a:pt x="306869" y="178221"/>
                </a:lnTo>
                <a:lnTo>
                  <a:pt x="315138" y="181762"/>
                </a:lnTo>
                <a:lnTo>
                  <a:pt x="325755" y="1885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23"/>
          <p:cNvSpPr/>
          <p:nvPr/>
        </p:nvSpPr>
        <p:spPr>
          <a:xfrm>
            <a:off x="2557462" y="2751772"/>
            <a:ext cx="351474" cy="180024"/>
          </a:xfrm>
          <a:custGeom>
            <a:avLst/>
            <a:gdLst/>
            <a:ahLst/>
            <a:cxnLst/>
            <a:rect l="0" t="0" r="0" b="0"/>
            <a:pathLst>
              <a:path w="351474" h="180024">
                <a:moveTo>
                  <a:pt x="0" y="0"/>
                </a:moveTo>
                <a:lnTo>
                  <a:pt x="13652" y="4551"/>
                </a:lnTo>
                <a:lnTo>
                  <a:pt x="20531" y="7797"/>
                </a:lnTo>
                <a:lnTo>
                  <a:pt x="27975" y="11865"/>
                </a:lnTo>
                <a:lnTo>
                  <a:pt x="35795" y="16483"/>
                </a:lnTo>
                <a:lnTo>
                  <a:pt x="42913" y="20514"/>
                </a:lnTo>
                <a:lnTo>
                  <a:pt x="55902" y="27532"/>
                </a:lnTo>
                <a:lnTo>
                  <a:pt x="73926" y="36839"/>
                </a:lnTo>
                <a:lnTo>
                  <a:pt x="78811" y="39799"/>
                </a:lnTo>
                <a:lnTo>
                  <a:pt x="83021" y="42725"/>
                </a:lnTo>
                <a:lnTo>
                  <a:pt x="86780" y="45629"/>
                </a:lnTo>
                <a:lnTo>
                  <a:pt x="92143" y="48516"/>
                </a:lnTo>
                <a:lnTo>
                  <a:pt x="98576" y="51395"/>
                </a:lnTo>
                <a:lnTo>
                  <a:pt x="105723" y="54266"/>
                </a:lnTo>
                <a:lnTo>
                  <a:pt x="112392" y="57132"/>
                </a:lnTo>
                <a:lnTo>
                  <a:pt x="124882" y="62857"/>
                </a:lnTo>
                <a:lnTo>
                  <a:pt x="148422" y="74293"/>
                </a:lnTo>
                <a:lnTo>
                  <a:pt x="177143" y="88582"/>
                </a:lnTo>
                <a:lnTo>
                  <a:pt x="183818" y="92392"/>
                </a:lnTo>
                <a:lnTo>
                  <a:pt x="191125" y="96838"/>
                </a:lnTo>
                <a:lnTo>
                  <a:pt x="208770" y="107809"/>
                </a:lnTo>
                <a:lnTo>
                  <a:pt x="232486" y="122210"/>
                </a:lnTo>
                <a:lnTo>
                  <a:pt x="245479" y="129099"/>
                </a:lnTo>
                <a:lnTo>
                  <a:pt x="258902" y="135596"/>
                </a:lnTo>
                <a:lnTo>
                  <a:pt x="285565" y="147895"/>
                </a:lnTo>
                <a:lnTo>
                  <a:pt x="310115" y="159711"/>
                </a:lnTo>
                <a:lnTo>
                  <a:pt x="319138" y="164577"/>
                </a:lnTo>
                <a:lnTo>
                  <a:pt x="326107" y="168773"/>
                </a:lnTo>
                <a:lnTo>
                  <a:pt x="351473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24"/>
          <p:cNvSpPr/>
          <p:nvPr/>
        </p:nvSpPr>
        <p:spPr>
          <a:xfrm>
            <a:off x="3148964" y="3077527"/>
            <a:ext cx="325757" cy="197169"/>
          </a:xfrm>
          <a:custGeom>
            <a:avLst/>
            <a:gdLst/>
            <a:ahLst/>
            <a:cxnLst/>
            <a:rect l="0" t="0" r="0" b="0"/>
            <a:pathLst>
              <a:path w="325757" h="197169">
                <a:moveTo>
                  <a:pt x="0" y="0"/>
                </a:moveTo>
                <a:lnTo>
                  <a:pt x="66340" y="33170"/>
                </a:lnTo>
                <a:lnTo>
                  <a:pt x="73755" y="37353"/>
                </a:lnTo>
                <a:lnTo>
                  <a:pt x="79650" y="41095"/>
                </a:lnTo>
                <a:lnTo>
                  <a:pt x="84533" y="44542"/>
                </a:lnTo>
                <a:lnTo>
                  <a:pt x="89693" y="47792"/>
                </a:lnTo>
                <a:lnTo>
                  <a:pt x="95038" y="50911"/>
                </a:lnTo>
                <a:lnTo>
                  <a:pt x="100506" y="53943"/>
                </a:lnTo>
                <a:lnTo>
                  <a:pt x="111662" y="59853"/>
                </a:lnTo>
                <a:lnTo>
                  <a:pt x="117304" y="62762"/>
                </a:lnTo>
                <a:lnTo>
                  <a:pt x="123923" y="65654"/>
                </a:lnTo>
                <a:lnTo>
                  <a:pt x="131193" y="68534"/>
                </a:lnTo>
                <a:lnTo>
                  <a:pt x="138897" y="71407"/>
                </a:lnTo>
                <a:lnTo>
                  <a:pt x="145938" y="75227"/>
                </a:lnTo>
                <a:lnTo>
                  <a:pt x="152537" y="79679"/>
                </a:lnTo>
                <a:lnTo>
                  <a:pt x="158841" y="84552"/>
                </a:lnTo>
                <a:lnTo>
                  <a:pt x="163997" y="88753"/>
                </a:lnTo>
                <a:lnTo>
                  <a:pt x="168387" y="92506"/>
                </a:lnTo>
                <a:lnTo>
                  <a:pt x="172265" y="95961"/>
                </a:lnTo>
                <a:lnTo>
                  <a:pt x="176756" y="99216"/>
                </a:lnTo>
                <a:lnTo>
                  <a:pt x="186826" y="105374"/>
                </a:lnTo>
                <a:lnTo>
                  <a:pt x="192178" y="108349"/>
                </a:lnTo>
                <a:lnTo>
                  <a:pt x="203205" y="114195"/>
                </a:lnTo>
                <a:lnTo>
                  <a:pt x="211916" y="119968"/>
                </a:lnTo>
                <a:lnTo>
                  <a:pt x="219916" y="125709"/>
                </a:lnTo>
                <a:lnTo>
                  <a:pt x="229820" y="131436"/>
                </a:lnTo>
                <a:lnTo>
                  <a:pt x="240573" y="137156"/>
                </a:lnTo>
                <a:lnTo>
                  <a:pt x="250749" y="142873"/>
                </a:lnTo>
                <a:lnTo>
                  <a:pt x="258447" y="148589"/>
                </a:lnTo>
                <a:lnTo>
                  <a:pt x="267583" y="154305"/>
                </a:lnTo>
                <a:lnTo>
                  <a:pt x="277041" y="160020"/>
                </a:lnTo>
                <a:lnTo>
                  <a:pt x="284420" y="165735"/>
                </a:lnTo>
                <a:lnTo>
                  <a:pt x="289626" y="168592"/>
                </a:lnTo>
                <a:lnTo>
                  <a:pt x="295954" y="171450"/>
                </a:lnTo>
                <a:lnTo>
                  <a:pt x="325756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5"/>
          <p:cNvSpPr/>
          <p:nvPr/>
        </p:nvSpPr>
        <p:spPr>
          <a:xfrm>
            <a:off x="3637597" y="3343275"/>
            <a:ext cx="342901" cy="240030"/>
          </a:xfrm>
          <a:custGeom>
            <a:avLst/>
            <a:gdLst/>
            <a:ahLst/>
            <a:cxnLst/>
            <a:rect l="0" t="0" r="0" b="0"/>
            <a:pathLst>
              <a:path w="342901" h="240030">
                <a:moveTo>
                  <a:pt x="0" y="0"/>
                </a:moveTo>
                <a:lnTo>
                  <a:pt x="35752" y="35751"/>
                </a:lnTo>
                <a:lnTo>
                  <a:pt x="44782" y="42242"/>
                </a:lnTo>
                <a:lnTo>
                  <a:pt x="55146" y="49254"/>
                </a:lnTo>
                <a:lnTo>
                  <a:pt x="60576" y="53791"/>
                </a:lnTo>
                <a:lnTo>
                  <a:pt x="66102" y="58720"/>
                </a:lnTo>
                <a:lnTo>
                  <a:pt x="72643" y="63912"/>
                </a:lnTo>
                <a:lnTo>
                  <a:pt x="79861" y="69278"/>
                </a:lnTo>
                <a:lnTo>
                  <a:pt x="87531" y="74760"/>
                </a:lnTo>
                <a:lnTo>
                  <a:pt x="136141" y="108077"/>
                </a:lnTo>
                <a:lnTo>
                  <a:pt x="144100" y="113961"/>
                </a:lnTo>
                <a:lnTo>
                  <a:pt x="150359" y="118836"/>
                </a:lnTo>
                <a:lnTo>
                  <a:pt x="158342" y="123992"/>
                </a:lnTo>
                <a:lnTo>
                  <a:pt x="167474" y="129333"/>
                </a:lnTo>
                <a:lnTo>
                  <a:pt x="177372" y="134800"/>
                </a:lnTo>
                <a:lnTo>
                  <a:pt x="198530" y="145953"/>
                </a:lnTo>
                <a:lnTo>
                  <a:pt x="209506" y="151595"/>
                </a:lnTo>
                <a:lnTo>
                  <a:pt x="219680" y="157260"/>
                </a:lnTo>
                <a:lnTo>
                  <a:pt x="229321" y="162943"/>
                </a:lnTo>
                <a:lnTo>
                  <a:pt x="238606" y="168636"/>
                </a:lnTo>
                <a:lnTo>
                  <a:pt x="246701" y="174336"/>
                </a:lnTo>
                <a:lnTo>
                  <a:pt x="254002" y="180042"/>
                </a:lnTo>
                <a:lnTo>
                  <a:pt x="260775" y="185750"/>
                </a:lnTo>
                <a:lnTo>
                  <a:pt x="267195" y="190508"/>
                </a:lnTo>
                <a:lnTo>
                  <a:pt x="273380" y="194633"/>
                </a:lnTo>
                <a:lnTo>
                  <a:pt x="279408" y="198335"/>
                </a:lnTo>
                <a:lnTo>
                  <a:pt x="288646" y="204989"/>
                </a:lnTo>
                <a:lnTo>
                  <a:pt x="292443" y="208096"/>
                </a:lnTo>
                <a:lnTo>
                  <a:pt x="315991" y="226123"/>
                </a:lnTo>
                <a:lnTo>
                  <a:pt x="323056" y="230759"/>
                </a:lnTo>
                <a:lnTo>
                  <a:pt x="328718" y="233849"/>
                </a:lnTo>
                <a:lnTo>
                  <a:pt x="342900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6"/>
          <p:cNvSpPr/>
          <p:nvPr/>
        </p:nvSpPr>
        <p:spPr>
          <a:xfrm>
            <a:off x="4109084" y="3686175"/>
            <a:ext cx="154307" cy="111443"/>
          </a:xfrm>
          <a:custGeom>
            <a:avLst/>
            <a:gdLst/>
            <a:ahLst/>
            <a:cxnLst/>
            <a:rect l="0" t="0" r="0" b="0"/>
            <a:pathLst>
              <a:path w="154307" h="111443">
                <a:moveTo>
                  <a:pt x="0" y="0"/>
                </a:moveTo>
                <a:lnTo>
                  <a:pt x="13653" y="4550"/>
                </a:lnTo>
                <a:lnTo>
                  <a:pt x="18627" y="6844"/>
                </a:lnTo>
                <a:lnTo>
                  <a:pt x="22896" y="9325"/>
                </a:lnTo>
                <a:lnTo>
                  <a:pt x="26694" y="11931"/>
                </a:lnTo>
                <a:lnTo>
                  <a:pt x="31131" y="14621"/>
                </a:lnTo>
                <a:lnTo>
                  <a:pt x="35995" y="17368"/>
                </a:lnTo>
                <a:lnTo>
                  <a:pt x="41141" y="20151"/>
                </a:lnTo>
                <a:lnTo>
                  <a:pt x="45525" y="22959"/>
                </a:lnTo>
                <a:lnTo>
                  <a:pt x="49400" y="25783"/>
                </a:lnTo>
                <a:lnTo>
                  <a:pt x="52936" y="28619"/>
                </a:lnTo>
                <a:lnTo>
                  <a:pt x="58151" y="33366"/>
                </a:lnTo>
                <a:lnTo>
                  <a:pt x="71565" y="46262"/>
                </a:lnTo>
                <a:lnTo>
                  <a:pt x="78190" y="51796"/>
                </a:lnTo>
                <a:lnTo>
                  <a:pt x="84512" y="56438"/>
                </a:lnTo>
                <a:lnTo>
                  <a:pt x="90632" y="60485"/>
                </a:lnTo>
                <a:lnTo>
                  <a:pt x="97569" y="66041"/>
                </a:lnTo>
                <a:lnTo>
                  <a:pt x="105051" y="72602"/>
                </a:lnTo>
                <a:lnTo>
                  <a:pt x="124154" y="90409"/>
                </a:lnTo>
                <a:lnTo>
                  <a:pt x="139142" y="104959"/>
                </a:lnTo>
                <a:lnTo>
                  <a:pt x="142292" y="107120"/>
                </a:lnTo>
                <a:lnTo>
                  <a:pt x="145344" y="108561"/>
                </a:lnTo>
                <a:lnTo>
                  <a:pt x="154306" y="111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7"/>
          <p:cNvSpPr/>
          <p:nvPr/>
        </p:nvSpPr>
        <p:spPr>
          <a:xfrm>
            <a:off x="680084" y="3448099"/>
            <a:ext cx="757630" cy="151702"/>
          </a:xfrm>
          <a:custGeom>
            <a:avLst/>
            <a:gdLst/>
            <a:ahLst/>
            <a:cxnLst/>
            <a:rect l="0" t="0" r="0" b="0"/>
            <a:pathLst>
              <a:path w="757630" h="151702">
                <a:moveTo>
                  <a:pt x="0" y="92343"/>
                </a:moveTo>
                <a:lnTo>
                  <a:pt x="23864" y="68480"/>
                </a:lnTo>
                <a:lnTo>
                  <a:pt x="27339" y="64052"/>
                </a:lnTo>
                <a:lnTo>
                  <a:pt x="29656" y="60147"/>
                </a:lnTo>
                <a:lnTo>
                  <a:pt x="31201" y="56592"/>
                </a:lnTo>
                <a:lnTo>
                  <a:pt x="34136" y="52316"/>
                </a:lnTo>
                <a:lnTo>
                  <a:pt x="37997" y="47561"/>
                </a:lnTo>
                <a:lnTo>
                  <a:pt x="42477" y="42486"/>
                </a:lnTo>
                <a:lnTo>
                  <a:pt x="48321" y="37197"/>
                </a:lnTo>
                <a:lnTo>
                  <a:pt x="55074" y="31767"/>
                </a:lnTo>
                <a:lnTo>
                  <a:pt x="62434" y="26241"/>
                </a:lnTo>
                <a:lnTo>
                  <a:pt x="67340" y="21605"/>
                </a:lnTo>
                <a:lnTo>
                  <a:pt x="70611" y="17562"/>
                </a:lnTo>
                <a:lnTo>
                  <a:pt x="72792" y="13914"/>
                </a:lnTo>
                <a:lnTo>
                  <a:pt x="75198" y="11482"/>
                </a:lnTo>
                <a:lnTo>
                  <a:pt x="77755" y="9861"/>
                </a:lnTo>
                <a:lnTo>
                  <a:pt x="80412" y="8780"/>
                </a:lnTo>
                <a:lnTo>
                  <a:pt x="82183" y="9012"/>
                </a:lnTo>
                <a:lnTo>
                  <a:pt x="83364" y="10119"/>
                </a:lnTo>
                <a:lnTo>
                  <a:pt x="84151" y="11809"/>
                </a:lnTo>
                <a:lnTo>
                  <a:pt x="83723" y="12937"/>
                </a:lnTo>
                <a:lnTo>
                  <a:pt x="82486" y="13688"/>
                </a:lnTo>
                <a:lnTo>
                  <a:pt x="80708" y="14189"/>
                </a:lnTo>
                <a:lnTo>
                  <a:pt x="79523" y="16428"/>
                </a:lnTo>
                <a:lnTo>
                  <a:pt x="78733" y="19825"/>
                </a:lnTo>
                <a:lnTo>
                  <a:pt x="78206" y="23996"/>
                </a:lnTo>
                <a:lnTo>
                  <a:pt x="77855" y="27728"/>
                </a:lnTo>
                <a:lnTo>
                  <a:pt x="77621" y="31169"/>
                </a:lnTo>
                <a:lnTo>
                  <a:pt x="77465" y="34415"/>
                </a:lnTo>
                <a:lnTo>
                  <a:pt x="75456" y="37532"/>
                </a:lnTo>
                <a:lnTo>
                  <a:pt x="72212" y="40562"/>
                </a:lnTo>
                <a:lnTo>
                  <a:pt x="68144" y="43535"/>
                </a:lnTo>
                <a:lnTo>
                  <a:pt x="65432" y="46469"/>
                </a:lnTo>
                <a:lnTo>
                  <a:pt x="63624" y="49378"/>
                </a:lnTo>
                <a:lnTo>
                  <a:pt x="62419" y="52270"/>
                </a:lnTo>
                <a:lnTo>
                  <a:pt x="60662" y="56102"/>
                </a:lnTo>
                <a:lnTo>
                  <a:pt x="56171" y="65441"/>
                </a:lnTo>
                <a:lnTo>
                  <a:pt x="55545" y="67741"/>
                </a:lnTo>
                <a:lnTo>
                  <a:pt x="56080" y="68322"/>
                </a:lnTo>
                <a:lnTo>
                  <a:pt x="57389" y="67756"/>
                </a:lnTo>
                <a:lnTo>
                  <a:pt x="60167" y="64522"/>
                </a:lnTo>
                <a:lnTo>
                  <a:pt x="63924" y="59508"/>
                </a:lnTo>
                <a:lnTo>
                  <a:pt x="68334" y="53308"/>
                </a:lnTo>
                <a:lnTo>
                  <a:pt x="75083" y="46317"/>
                </a:lnTo>
                <a:lnTo>
                  <a:pt x="83393" y="38799"/>
                </a:lnTo>
                <a:lnTo>
                  <a:pt x="92743" y="30930"/>
                </a:lnTo>
                <a:lnTo>
                  <a:pt x="100881" y="24731"/>
                </a:lnTo>
                <a:lnTo>
                  <a:pt x="108212" y="19646"/>
                </a:lnTo>
                <a:lnTo>
                  <a:pt x="115004" y="15303"/>
                </a:lnTo>
                <a:lnTo>
                  <a:pt x="120484" y="11456"/>
                </a:lnTo>
                <a:lnTo>
                  <a:pt x="125091" y="7938"/>
                </a:lnTo>
                <a:lnTo>
                  <a:pt x="129114" y="4641"/>
                </a:lnTo>
                <a:lnTo>
                  <a:pt x="133701" y="2442"/>
                </a:lnTo>
                <a:lnTo>
                  <a:pt x="143878" y="0"/>
                </a:lnTo>
                <a:lnTo>
                  <a:pt x="147354" y="301"/>
                </a:lnTo>
                <a:lnTo>
                  <a:pt x="149671" y="1454"/>
                </a:lnTo>
                <a:lnTo>
                  <a:pt x="151216" y="3175"/>
                </a:lnTo>
                <a:lnTo>
                  <a:pt x="152246" y="5275"/>
                </a:lnTo>
                <a:lnTo>
                  <a:pt x="152932" y="7628"/>
                </a:lnTo>
                <a:lnTo>
                  <a:pt x="153390" y="10149"/>
                </a:lnTo>
                <a:lnTo>
                  <a:pt x="153695" y="12782"/>
                </a:lnTo>
                <a:lnTo>
                  <a:pt x="153899" y="15490"/>
                </a:lnTo>
                <a:lnTo>
                  <a:pt x="154034" y="18247"/>
                </a:lnTo>
                <a:lnTo>
                  <a:pt x="153172" y="21991"/>
                </a:lnTo>
                <a:lnTo>
                  <a:pt x="151645" y="26392"/>
                </a:lnTo>
                <a:lnTo>
                  <a:pt x="149674" y="31230"/>
                </a:lnTo>
                <a:lnTo>
                  <a:pt x="146455" y="35409"/>
                </a:lnTo>
                <a:lnTo>
                  <a:pt x="142405" y="39147"/>
                </a:lnTo>
                <a:lnTo>
                  <a:pt x="137799" y="42592"/>
                </a:lnTo>
                <a:lnTo>
                  <a:pt x="133776" y="46793"/>
                </a:lnTo>
                <a:lnTo>
                  <a:pt x="130142" y="51499"/>
                </a:lnTo>
                <a:lnTo>
                  <a:pt x="126766" y="56541"/>
                </a:lnTo>
                <a:lnTo>
                  <a:pt x="124516" y="60855"/>
                </a:lnTo>
                <a:lnTo>
                  <a:pt x="123016" y="64684"/>
                </a:lnTo>
                <a:lnTo>
                  <a:pt x="122016" y="68189"/>
                </a:lnTo>
                <a:lnTo>
                  <a:pt x="120396" y="71478"/>
                </a:lnTo>
                <a:lnTo>
                  <a:pt x="118364" y="74623"/>
                </a:lnTo>
                <a:lnTo>
                  <a:pt x="116057" y="77672"/>
                </a:lnTo>
                <a:lnTo>
                  <a:pt x="115472" y="78752"/>
                </a:lnTo>
                <a:lnTo>
                  <a:pt x="116034" y="78520"/>
                </a:lnTo>
                <a:lnTo>
                  <a:pt x="119198" y="75722"/>
                </a:lnTo>
                <a:lnTo>
                  <a:pt x="123780" y="71304"/>
                </a:lnTo>
                <a:lnTo>
                  <a:pt x="152029" y="43173"/>
                </a:lnTo>
                <a:lnTo>
                  <a:pt x="158503" y="37656"/>
                </a:lnTo>
                <a:lnTo>
                  <a:pt x="165676" y="32072"/>
                </a:lnTo>
                <a:lnTo>
                  <a:pt x="173316" y="26445"/>
                </a:lnTo>
                <a:lnTo>
                  <a:pt x="189425" y="15113"/>
                </a:lnTo>
                <a:lnTo>
                  <a:pt x="197721" y="9424"/>
                </a:lnTo>
                <a:lnTo>
                  <a:pt x="204204" y="5631"/>
                </a:lnTo>
                <a:lnTo>
                  <a:pt x="213948" y="1417"/>
                </a:lnTo>
                <a:lnTo>
                  <a:pt x="217879" y="1246"/>
                </a:lnTo>
                <a:lnTo>
                  <a:pt x="221453" y="2084"/>
                </a:lnTo>
                <a:lnTo>
                  <a:pt x="224788" y="3595"/>
                </a:lnTo>
                <a:lnTo>
                  <a:pt x="227011" y="5556"/>
                </a:lnTo>
                <a:lnTo>
                  <a:pt x="228494" y="7815"/>
                </a:lnTo>
                <a:lnTo>
                  <a:pt x="229482" y="10273"/>
                </a:lnTo>
                <a:lnTo>
                  <a:pt x="230140" y="12865"/>
                </a:lnTo>
                <a:lnTo>
                  <a:pt x="230580" y="15545"/>
                </a:lnTo>
                <a:lnTo>
                  <a:pt x="230872" y="18284"/>
                </a:lnTo>
                <a:lnTo>
                  <a:pt x="230115" y="22016"/>
                </a:lnTo>
                <a:lnTo>
                  <a:pt x="228658" y="26408"/>
                </a:lnTo>
                <a:lnTo>
                  <a:pt x="226734" y="31242"/>
                </a:lnTo>
                <a:lnTo>
                  <a:pt x="224498" y="36369"/>
                </a:lnTo>
                <a:lnTo>
                  <a:pt x="219475" y="47145"/>
                </a:lnTo>
                <a:lnTo>
                  <a:pt x="214897" y="55544"/>
                </a:lnTo>
                <a:lnTo>
                  <a:pt x="202190" y="77576"/>
                </a:lnTo>
                <a:lnTo>
                  <a:pt x="196706" y="86308"/>
                </a:lnTo>
                <a:lnTo>
                  <a:pt x="192097" y="93082"/>
                </a:lnTo>
                <a:lnTo>
                  <a:pt x="188073" y="98551"/>
                </a:lnTo>
                <a:lnTo>
                  <a:pt x="186342" y="102197"/>
                </a:lnTo>
                <a:lnTo>
                  <a:pt x="186141" y="104627"/>
                </a:lnTo>
                <a:lnTo>
                  <a:pt x="186959" y="106248"/>
                </a:lnTo>
                <a:lnTo>
                  <a:pt x="189409" y="105423"/>
                </a:lnTo>
                <a:lnTo>
                  <a:pt x="192948" y="102968"/>
                </a:lnTo>
                <a:lnTo>
                  <a:pt x="197212" y="99426"/>
                </a:lnTo>
                <a:lnTo>
                  <a:pt x="203865" y="93255"/>
                </a:lnTo>
                <a:lnTo>
                  <a:pt x="221417" y="76238"/>
                </a:lnTo>
                <a:lnTo>
                  <a:pt x="229526" y="69224"/>
                </a:lnTo>
                <a:lnTo>
                  <a:pt x="236838" y="63595"/>
                </a:lnTo>
                <a:lnTo>
                  <a:pt x="243617" y="58890"/>
                </a:lnTo>
                <a:lnTo>
                  <a:pt x="250041" y="54801"/>
                </a:lnTo>
                <a:lnTo>
                  <a:pt x="256229" y="51123"/>
                </a:lnTo>
                <a:lnTo>
                  <a:pt x="262260" y="47718"/>
                </a:lnTo>
                <a:lnTo>
                  <a:pt x="274040" y="43935"/>
                </a:lnTo>
                <a:lnTo>
                  <a:pt x="294996" y="41085"/>
                </a:lnTo>
                <a:lnTo>
                  <a:pt x="296677" y="41979"/>
                </a:lnTo>
                <a:lnTo>
                  <a:pt x="297797" y="43527"/>
                </a:lnTo>
                <a:lnTo>
                  <a:pt x="298544" y="45511"/>
                </a:lnTo>
                <a:lnTo>
                  <a:pt x="298090" y="48739"/>
                </a:lnTo>
                <a:lnTo>
                  <a:pt x="296834" y="52796"/>
                </a:lnTo>
                <a:lnTo>
                  <a:pt x="295045" y="57406"/>
                </a:lnTo>
                <a:lnTo>
                  <a:pt x="293851" y="62384"/>
                </a:lnTo>
                <a:lnTo>
                  <a:pt x="293056" y="67608"/>
                </a:lnTo>
                <a:lnTo>
                  <a:pt x="292526" y="72996"/>
                </a:lnTo>
                <a:lnTo>
                  <a:pt x="291220" y="78492"/>
                </a:lnTo>
                <a:lnTo>
                  <a:pt x="289397" y="84062"/>
                </a:lnTo>
                <a:lnTo>
                  <a:pt x="287229" y="89680"/>
                </a:lnTo>
                <a:lnTo>
                  <a:pt x="284831" y="94377"/>
                </a:lnTo>
                <a:lnTo>
                  <a:pt x="282280" y="98462"/>
                </a:lnTo>
                <a:lnTo>
                  <a:pt x="279627" y="102137"/>
                </a:lnTo>
                <a:lnTo>
                  <a:pt x="276906" y="105540"/>
                </a:lnTo>
                <a:lnTo>
                  <a:pt x="274139" y="108761"/>
                </a:lnTo>
                <a:lnTo>
                  <a:pt x="271342" y="111861"/>
                </a:lnTo>
                <a:lnTo>
                  <a:pt x="269477" y="114880"/>
                </a:lnTo>
                <a:lnTo>
                  <a:pt x="268234" y="117845"/>
                </a:lnTo>
                <a:lnTo>
                  <a:pt x="267405" y="120775"/>
                </a:lnTo>
                <a:lnTo>
                  <a:pt x="267805" y="122728"/>
                </a:lnTo>
                <a:lnTo>
                  <a:pt x="269025" y="124029"/>
                </a:lnTo>
                <a:lnTo>
                  <a:pt x="270790" y="124897"/>
                </a:lnTo>
                <a:lnTo>
                  <a:pt x="272919" y="124524"/>
                </a:lnTo>
                <a:lnTo>
                  <a:pt x="277825" y="121568"/>
                </a:lnTo>
                <a:lnTo>
                  <a:pt x="283324" y="118494"/>
                </a:lnTo>
                <a:lnTo>
                  <a:pt x="299595" y="109998"/>
                </a:lnTo>
                <a:lnTo>
                  <a:pt x="307362" y="105065"/>
                </a:lnTo>
                <a:lnTo>
                  <a:pt x="314446" y="99872"/>
                </a:lnTo>
                <a:lnTo>
                  <a:pt x="321073" y="94505"/>
                </a:lnTo>
                <a:lnTo>
                  <a:pt x="327397" y="89974"/>
                </a:lnTo>
                <a:lnTo>
                  <a:pt x="333517" y="86001"/>
                </a:lnTo>
                <a:lnTo>
                  <a:pt x="339502" y="82401"/>
                </a:lnTo>
                <a:lnTo>
                  <a:pt x="346350" y="79047"/>
                </a:lnTo>
                <a:lnTo>
                  <a:pt x="353773" y="75859"/>
                </a:lnTo>
                <a:lnTo>
                  <a:pt x="361579" y="72781"/>
                </a:lnTo>
                <a:lnTo>
                  <a:pt x="377116" y="68449"/>
                </a:lnTo>
                <a:lnTo>
                  <a:pt x="387752" y="67166"/>
                </a:lnTo>
                <a:lnTo>
                  <a:pt x="389946" y="67938"/>
                </a:lnTo>
                <a:lnTo>
                  <a:pt x="391409" y="69406"/>
                </a:lnTo>
                <a:lnTo>
                  <a:pt x="392385" y="71337"/>
                </a:lnTo>
                <a:lnTo>
                  <a:pt x="393468" y="76022"/>
                </a:lnTo>
                <a:lnTo>
                  <a:pt x="393758" y="78605"/>
                </a:lnTo>
                <a:lnTo>
                  <a:pt x="393950" y="82232"/>
                </a:lnTo>
                <a:lnTo>
                  <a:pt x="394164" y="91342"/>
                </a:lnTo>
                <a:lnTo>
                  <a:pt x="393269" y="97391"/>
                </a:lnTo>
                <a:lnTo>
                  <a:pt x="391719" y="104281"/>
                </a:lnTo>
                <a:lnTo>
                  <a:pt x="389734" y="111731"/>
                </a:lnTo>
                <a:lnTo>
                  <a:pt x="387458" y="117651"/>
                </a:lnTo>
                <a:lnTo>
                  <a:pt x="384988" y="122550"/>
                </a:lnTo>
                <a:lnTo>
                  <a:pt x="382389" y="126769"/>
                </a:lnTo>
                <a:lnTo>
                  <a:pt x="380656" y="131486"/>
                </a:lnTo>
                <a:lnTo>
                  <a:pt x="379501" y="136536"/>
                </a:lnTo>
                <a:lnTo>
                  <a:pt x="378731" y="141807"/>
                </a:lnTo>
                <a:lnTo>
                  <a:pt x="379170" y="144369"/>
                </a:lnTo>
                <a:lnTo>
                  <a:pt x="380415" y="145125"/>
                </a:lnTo>
                <a:lnTo>
                  <a:pt x="384707" y="144044"/>
                </a:lnTo>
                <a:lnTo>
                  <a:pt x="386964" y="142050"/>
                </a:lnTo>
                <a:lnTo>
                  <a:pt x="394551" y="134755"/>
                </a:lnTo>
                <a:lnTo>
                  <a:pt x="399242" y="131095"/>
                </a:lnTo>
                <a:lnTo>
                  <a:pt x="404274" y="127703"/>
                </a:lnTo>
                <a:lnTo>
                  <a:pt x="409534" y="124489"/>
                </a:lnTo>
                <a:lnTo>
                  <a:pt x="430589" y="110863"/>
                </a:lnTo>
                <a:lnTo>
                  <a:pt x="437554" y="105642"/>
                </a:lnTo>
                <a:lnTo>
                  <a:pt x="444103" y="100257"/>
                </a:lnTo>
                <a:lnTo>
                  <a:pt x="450374" y="94762"/>
                </a:lnTo>
                <a:lnTo>
                  <a:pt x="457412" y="90145"/>
                </a:lnTo>
                <a:lnTo>
                  <a:pt x="464961" y="86115"/>
                </a:lnTo>
                <a:lnTo>
                  <a:pt x="472852" y="82476"/>
                </a:lnTo>
                <a:lnTo>
                  <a:pt x="480970" y="79098"/>
                </a:lnTo>
                <a:lnTo>
                  <a:pt x="489239" y="75893"/>
                </a:lnTo>
                <a:lnTo>
                  <a:pt x="497610" y="72804"/>
                </a:lnTo>
                <a:lnTo>
                  <a:pt x="504142" y="71697"/>
                </a:lnTo>
                <a:lnTo>
                  <a:pt x="509450" y="71912"/>
                </a:lnTo>
                <a:lnTo>
                  <a:pt x="520262" y="74549"/>
                </a:lnTo>
                <a:lnTo>
                  <a:pt x="524280" y="77450"/>
                </a:lnTo>
                <a:lnTo>
                  <a:pt x="530194" y="81914"/>
                </a:lnTo>
                <a:lnTo>
                  <a:pt x="534438" y="84438"/>
                </a:lnTo>
                <a:lnTo>
                  <a:pt x="539172" y="87073"/>
                </a:lnTo>
                <a:lnTo>
                  <a:pt x="544233" y="87877"/>
                </a:lnTo>
                <a:lnTo>
                  <a:pt x="554937" y="86231"/>
                </a:lnTo>
                <a:lnTo>
                  <a:pt x="563315" y="83506"/>
                </a:lnTo>
                <a:lnTo>
                  <a:pt x="573664" y="79784"/>
                </a:lnTo>
                <a:lnTo>
                  <a:pt x="585325" y="75398"/>
                </a:lnTo>
                <a:lnTo>
                  <a:pt x="596909" y="72474"/>
                </a:lnTo>
                <a:lnTo>
                  <a:pt x="619941" y="69225"/>
                </a:lnTo>
                <a:lnTo>
                  <a:pt x="640675" y="67396"/>
                </a:lnTo>
                <a:lnTo>
                  <a:pt x="644287" y="68092"/>
                </a:lnTo>
                <a:lnTo>
                  <a:pt x="646695" y="69508"/>
                </a:lnTo>
                <a:lnTo>
                  <a:pt x="648300" y="71405"/>
                </a:lnTo>
                <a:lnTo>
                  <a:pt x="649370" y="73622"/>
                </a:lnTo>
                <a:lnTo>
                  <a:pt x="650084" y="76052"/>
                </a:lnTo>
                <a:lnTo>
                  <a:pt x="650559" y="78625"/>
                </a:lnTo>
                <a:lnTo>
                  <a:pt x="650876" y="81292"/>
                </a:lnTo>
                <a:lnTo>
                  <a:pt x="651088" y="84024"/>
                </a:lnTo>
                <a:lnTo>
                  <a:pt x="651229" y="86797"/>
                </a:lnTo>
                <a:lnTo>
                  <a:pt x="651385" y="92418"/>
                </a:lnTo>
                <a:lnTo>
                  <a:pt x="651427" y="95250"/>
                </a:lnTo>
                <a:lnTo>
                  <a:pt x="652407" y="98091"/>
                </a:lnTo>
                <a:lnTo>
                  <a:pt x="654013" y="100938"/>
                </a:lnTo>
                <a:lnTo>
                  <a:pt x="656037" y="103788"/>
                </a:lnTo>
                <a:lnTo>
                  <a:pt x="658338" y="105688"/>
                </a:lnTo>
                <a:lnTo>
                  <a:pt x="660825" y="106954"/>
                </a:lnTo>
                <a:lnTo>
                  <a:pt x="666127" y="108362"/>
                </a:lnTo>
                <a:lnTo>
                  <a:pt x="671660" y="108988"/>
                </a:lnTo>
                <a:lnTo>
                  <a:pt x="674468" y="108202"/>
                </a:lnTo>
                <a:lnTo>
                  <a:pt x="680129" y="104789"/>
                </a:lnTo>
                <a:lnTo>
                  <a:pt x="683924" y="101593"/>
                </a:lnTo>
                <a:lnTo>
                  <a:pt x="688360" y="97557"/>
                </a:lnTo>
                <a:lnTo>
                  <a:pt x="693222" y="92962"/>
                </a:lnTo>
                <a:lnTo>
                  <a:pt x="698368" y="88945"/>
                </a:lnTo>
                <a:lnTo>
                  <a:pt x="703704" y="85316"/>
                </a:lnTo>
                <a:lnTo>
                  <a:pt x="709166" y="81943"/>
                </a:lnTo>
                <a:lnTo>
                  <a:pt x="730506" y="68095"/>
                </a:lnTo>
                <a:lnTo>
                  <a:pt x="736559" y="64748"/>
                </a:lnTo>
                <a:lnTo>
                  <a:pt x="745825" y="61029"/>
                </a:lnTo>
                <a:lnTo>
                  <a:pt x="757629" y="58641"/>
                </a:lnTo>
                <a:lnTo>
                  <a:pt x="757499" y="58445"/>
                </a:lnTo>
                <a:lnTo>
                  <a:pt x="756459" y="58314"/>
                </a:lnTo>
                <a:lnTo>
                  <a:pt x="755766" y="59180"/>
                </a:lnTo>
                <a:lnTo>
                  <a:pt x="754996" y="62681"/>
                </a:lnTo>
                <a:lnTo>
                  <a:pt x="752114" y="67413"/>
                </a:lnTo>
                <a:lnTo>
                  <a:pt x="750012" y="70008"/>
                </a:lnTo>
                <a:lnTo>
                  <a:pt x="746706" y="71738"/>
                </a:lnTo>
                <a:lnTo>
                  <a:pt x="725171" y="77055"/>
                </a:lnTo>
                <a:lnTo>
                  <a:pt x="704451" y="81781"/>
                </a:lnTo>
                <a:lnTo>
                  <a:pt x="684934" y="83378"/>
                </a:lnTo>
                <a:lnTo>
                  <a:pt x="670410" y="83654"/>
                </a:lnTo>
                <a:lnTo>
                  <a:pt x="659592" y="81179"/>
                </a:lnTo>
                <a:lnTo>
                  <a:pt x="645333" y="76970"/>
                </a:lnTo>
                <a:lnTo>
                  <a:pt x="637335" y="75033"/>
                </a:lnTo>
                <a:lnTo>
                  <a:pt x="627430" y="70997"/>
                </a:lnTo>
                <a:lnTo>
                  <a:pt x="616678" y="66029"/>
                </a:lnTo>
                <a:lnTo>
                  <a:pt x="582883" y="49428"/>
                </a:lnTo>
                <a:lnTo>
                  <a:pt x="560061" y="38040"/>
                </a:lnTo>
                <a:lnTo>
                  <a:pt x="548636" y="34871"/>
                </a:lnTo>
                <a:lnTo>
                  <a:pt x="528954" y="30547"/>
                </a:lnTo>
                <a:lnTo>
                  <a:pt x="513221" y="26778"/>
                </a:lnTo>
                <a:lnTo>
                  <a:pt x="485441" y="23704"/>
                </a:lnTo>
                <a:lnTo>
                  <a:pt x="457687" y="19609"/>
                </a:lnTo>
                <a:lnTo>
                  <a:pt x="445142" y="19089"/>
                </a:lnTo>
                <a:lnTo>
                  <a:pt x="423584" y="21051"/>
                </a:lnTo>
                <a:lnTo>
                  <a:pt x="401937" y="22558"/>
                </a:lnTo>
                <a:lnTo>
                  <a:pt x="390831" y="22960"/>
                </a:lnTo>
                <a:lnTo>
                  <a:pt x="377711" y="24180"/>
                </a:lnTo>
                <a:lnTo>
                  <a:pt x="363250" y="25946"/>
                </a:lnTo>
                <a:lnTo>
                  <a:pt x="347895" y="28076"/>
                </a:lnTo>
                <a:lnTo>
                  <a:pt x="334800" y="29496"/>
                </a:lnTo>
                <a:lnTo>
                  <a:pt x="312630" y="31073"/>
                </a:lnTo>
                <a:lnTo>
                  <a:pt x="298908" y="33399"/>
                </a:lnTo>
                <a:lnTo>
                  <a:pt x="283092" y="36855"/>
                </a:lnTo>
                <a:lnTo>
                  <a:pt x="265881" y="41063"/>
                </a:lnTo>
                <a:lnTo>
                  <a:pt x="251549" y="43869"/>
                </a:lnTo>
                <a:lnTo>
                  <a:pt x="228005" y="46987"/>
                </a:lnTo>
                <a:lnTo>
                  <a:pt x="208016" y="50912"/>
                </a:lnTo>
                <a:lnTo>
                  <a:pt x="198685" y="53293"/>
                </a:lnTo>
                <a:lnTo>
                  <a:pt x="189607" y="55832"/>
                </a:lnTo>
                <a:lnTo>
                  <a:pt x="171900" y="61193"/>
                </a:lnTo>
                <a:lnTo>
                  <a:pt x="107659" y="81882"/>
                </a:lnTo>
                <a:lnTo>
                  <a:pt x="76106" y="91186"/>
                </a:lnTo>
                <a:lnTo>
                  <a:pt x="62168" y="94429"/>
                </a:lnTo>
                <a:lnTo>
                  <a:pt x="39060" y="98033"/>
                </a:lnTo>
                <a:lnTo>
                  <a:pt x="21805" y="99634"/>
                </a:lnTo>
                <a:lnTo>
                  <a:pt x="14537" y="100061"/>
                </a:lnTo>
                <a:lnTo>
                  <a:pt x="9692" y="99394"/>
                </a:lnTo>
                <a:lnTo>
                  <a:pt x="6461" y="97996"/>
                </a:lnTo>
                <a:lnTo>
                  <a:pt x="1277" y="93460"/>
                </a:lnTo>
                <a:lnTo>
                  <a:pt x="851" y="92135"/>
                </a:lnTo>
                <a:lnTo>
                  <a:pt x="379" y="88123"/>
                </a:lnTo>
                <a:lnTo>
                  <a:pt x="1205" y="85720"/>
                </a:lnTo>
                <a:lnTo>
                  <a:pt x="2708" y="83165"/>
                </a:lnTo>
                <a:lnTo>
                  <a:pt x="4663" y="80509"/>
                </a:lnTo>
                <a:lnTo>
                  <a:pt x="6919" y="77786"/>
                </a:lnTo>
                <a:lnTo>
                  <a:pt x="9375" y="75019"/>
                </a:lnTo>
                <a:lnTo>
                  <a:pt x="11965" y="72221"/>
                </a:lnTo>
                <a:lnTo>
                  <a:pt x="15597" y="67498"/>
                </a:lnTo>
                <a:lnTo>
                  <a:pt x="19923" y="61492"/>
                </a:lnTo>
                <a:lnTo>
                  <a:pt x="24712" y="54631"/>
                </a:lnTo>
                <a:lnTo>
                  <a:pt x="32667" y="47199"/>
                </a:lnTo>
                <a:lnTo>
                  <a:pt x="42733" y="39387"/>
                </a:lnTo>
                <a:lnTo>
                  <a:pt x="54207" y="31322"/>
                </a:lnTo>
                <a:lnTo>
                  <a:pt x="62808" y="25945"/>
                </a:lnTo>
                <a:lnTo>
                  <a:pt x="69495" y="22360"/>
                </a:lnTo>
                <a:lnTo>
                  <a:pt x="79464" y="18377"/>
                </a:lnTo>
                <a:lnTo>
                  <a:pt x="87070" y="16607"/>
                </a:lnTo>
                <a:lnTo>
                  <a:pt x="89479" y="17087"/>
                </a:lnTo>
                <a:lnTo>
                  <a:pt x="91086" y="18360"/>
                </a:lnTo>
                <a:lnTo>
                  <a:pt x="92156" y="20161"/>
                </a:lnTo>
                <a:lnTo>
                  <a:pt x="91918" y="22314"/>
                </a:lnTo>
                <a:lnTo>
                  <a:pt x="90806" y="24702"/>
                </a:lnTo>
                <a:lnTo>
                  <a:pt x="89113" y="27247"/>
                </a:lnTo>
                <a:lnTo>
                  <a:pt x="87983" y="30848"/>
                </a:lnTo>
                <a:lnTo>
                  <a:pt x="87231" y="35154"/>
                </a:lnTo>
                <a:lnTo>
                  <a:pt x="86729" y="39929"/>
                </a:lnTo>
                <a:lnTo>
                  <a:pt x="85442" y="45018"/>
                </a:lnTo>
                <a:lnTo>
                  <a:pt x="83631" y="50316"/>
                </a:lnTo>
                <a:lnTo>
                  <a:pt x="81472" y="55752"/>
                </a:lnTo>
                <a:lnTo>
                  <a:pt x="78127" y="61282"/>
                </a:lnTo>
                <a:lnTo>
                  <a:pt x="73992" y="66873"/>
                </a:lnTo>
                <a:lnTo>
                  <a:pt x="69331" y="72505"/>
                </a:lnTo>
                <a:lnTo>
                  <a:pt x="65271" y="78165"/>
                </a:lnTo>
                <a:lnTo>
                  <a:pt x="61611" y="83844"/>
                </a:lnTo>
                <a:lnTo>
                  <a:pt x="58220" y="89535"/>
                </a:lnTo>
                <a:lnTo>
                  <a:pt x="55006" y="94280"/>
                </a:lnTo>
                <a:lnTo>
                  <a:pt x="51911" y="98397"/>
                </a:lnTo>
                <a:lnTo>
                  <a:pt x="48895" y="102094"/>
                </a:lnTo>
                <a:lnTo>
                  <a:pt x="46884" y="105511"/>
                </a:lnTo>
                <a:lnTo>
                  <a:pt x="45544" y="108742"/>
                </a:lnTo>
                <a:lnTo>
                  <a:pt x="44650" y="111848"/>
                </a:lnTo>
                <a:lnTo>
                  <a:pt x="45959" y="113919"/>
                </a:lnTo>
                <a:lnTo>
                  <a:pt x="48737" y="115300"/>
                </a:lnTo>
                <a:lnTo>
                  <a:pt x="52494" y="116220"/>
                </a:lnTo>
                <a:lnTo>
                  <a:pt x="55951" y="115881"/>
                </a:lnTo>
                <a:lnTo>
                  <a:pt x="59208" y="114702"/>
                </a:lnTo>
                <a:lnTo>
                  <a:pt x="66320" y="110853"/>
                </a:lnTo>
                <a:lnTo>
                  <a:pt x="75831" y="105967"/>
                </a:lnTo>
                <a:lnTo>
                  <a:pt x="81034" y="102378"/>
                </a:lnTo>
                <a:lnTo>
                  <a:pt x="86408" y="98081"/>
                </a:lnTo>
                <a:lnTo>
                  <a:pt x="91895" y="93311"/>
                </a:lnTo>
                <a:lnTo>
                  <a:pt x="97459" y="89178"/>
                </a:lnTo>
                <a:lnTo>
                  <a:pt x="103073" y="85471"/>
                </a:lnTo>
                <a:lnTo>
                  <a:pt x="108720" y="82047"/>
                </a:lnTo>
                <a:lnTo>
                  <a:pt x="117248" y="77859"/>
                </a:lnTo>
                <a:lnTo>
                  <a:pt x="127695" y="73162"/>
                </a:lnTo>
                <a:lnTo>
                  <a:pt x="139423" y="68126"/>
                </a:lnTo>
                <a:lnTo>
                  <a:pt x="148194" y="64768"/>
                </a:lnTo>
                <a:lnTo>
                  <a:pt x="165089" y="60043"/>
                </a:lnTo>
                <a:lnTo>
                  <a:pt x="172750" y="58937"/>
                </a:lnTo>
                <a:lnTo>
                  <a:pt x="176127" y="59595"/>
                </a:lnTo>
                <a:lnTo>
                  <a:pt x="182419" y="62866"/>
                </a:lnTo>
                <a:lnTo>
                  <a:pt x="184478" y="65072"/>
                </a:lnTo>
                <a:lnTo>
                  <a:pt x="185850" y="67495"/>
                </a:lnTo>
                <a:lnTo>
                  <a:pt x="186765" y="70062"/>
                </a:lnTo>
                <a:lnTo>
                  <a:pt x="186423" y="73679"/>
                </a:lnTo>
                <a:lnTo>
                  <a:pt x="185242" y="77995"/>
                </a:lnTo>
                <a:lnTo>
                  <a:pt x="183502" y="82778"/>
                </a:lnTo>
                <a:lnTo>
                  <a:pt x="181390" y="87871"/>
                </a:lnTo>
                <a:lnTo>
                  <a:pt x="179029" y="93172"/>
                </a:lnTo>
                <a:lnTo>
                  <a:pt x="173866" y="104141"/>
                </a:lnTo>
                <a:lnTo>
                  <a:pt x="159962" y="132397"/>
                </a:lnTo>
                <a:lnTo>
                  <a:pt x="158077" y="137143"/>
                </a:lnTo>
                <a:lnTo>
                  <a:pt x="156820" y="141260"/>
                </a:lnTo>
                <a:lnTo>
                  <a:pt x="155982" y="144957"/>
                </a:lnTo>
                <a:lnTo>
                  <a:pt x="154470" y="147421"/>
                </a:lnTo>
                <a:lnTo>
                  <a:pt x="152510" y="149064"/>
                </a:lnTo>
                <a:lnTo>
                  <a:pt x="150251" y="150160"/>
                </a:lnTo>
                <a:lnTo>
                  <a:pt x="150650" y="150890"/>
                </a:lnTo>
                <a:lnTo>
                  <a:pt x="156173" y="151701"/>
                </a:lnTo>
                <a:lnTo>
                  <a:pt x="159361" y="150965"/>
                </a:lnTo>
                <a:lnTo>
                  <a:pt x="165442" y="147607"/>
                </a:lnTo>
                <a:lnTo>
                  <a:pt x="171255" y="142521"/>
                </a:lnTo>
                <a:lnTo>
                  <a:pt x="187874" y="126709"/>
                </a:lnTo>
                <a:lnTo>
                  <a:pt x="198592" y="117159"/>
                </a:lnTo>
                <a:lnTo>
                  <a:pt x="223201" y="96387"/>
                </a:lnTo>
                <a:lnTo>
                  <a:pt x="234526" y="88372"/>
                </a:lnTo>
                <a:lnTo>
                  <a:pt x="244933" y="82076"/>
                </a:lnTo>
                <a:lnTo>
                  <a:pt x="277617" y="65126"/>
                </a:lnTo>
                <a:lnTo>
                  <a:pt x="287851" y="61197"/>
                </a:lnTo>
                <a:lnTo>
                  <a:pt x="291913" y="60149"/>
                </a:lnTo>
                <a:lnTo>
                  <a:pt x="295574" y="60403"/>
                </a:lnTo>
                <a:lnTo>
                  <a:pt x="298967" y="61525"/>
                </a:lnTo>
                <a:lnTo>
                  <a:pt x="302181" y="63225"/>
                </a:lnTo>
                <a:lnTo>
                  <a:pt x="304324" y="65311"/>
                </a:lnTo>
                <a:lnTo>
                  <a:pt x="305753" y="67654"/>
                </a:lnTo>
                <a:lnTo>
                  <a:pt x="306706" y="70169"/>
                </a:lnTo>
                <a:lnTo>
                  <a:pt x="306388" y="71845"/>
                </a:lnTo>
                <a:lnTo>
                  <a:pt x="305224" y="72963"/>
                </a:lnTo>
                <a:lnTo>
                  <a:pt x="303495" y="73708"/>
                </a:lnTo>
                <a:lnTo>
                  <a:pt x="302343" y="76110"/>
                </a:lnTo>
                <a:lnTo>
                  <a:pt x="301574" y="79616"/>
                </a:lnTo>
                <a:lnTo>
                  <a:pt x="301062" y="83858"/>
                </a:lnTo>
                <a:lnTo>
                  <a:pt x="301673" y="87639"/>
                </a:lnTo>
                <a:lnTo>
                  <a:pt x="303033" y="91112"/>
                </a:lnTo>
                <a:lnTo>
                  <a:pt x="304892" y="94380"/>
                </a:lnTo>
                <a:lnTo>
                  <a:pt x="307084" y="96559"/>
                </a:lnTo>
                <a:lnTo>
                  <a:pt x="309498" y="98011"/>
                </a:lnTo>
                <a:lnTo>
                  <a:pt x="312060" y="98979"/>
                </a:lnTo>
                <a:lnTo>
                  <a:pt x="314720" y="98672"/>
                </a:lnTo>
                <a:lnTo>
                  <a:pt x="317446" y="97515"/>
                </a:lnTo>
                <a:lnTo>
                  <a:pt x="323015" y="93689"/>
                </a:lnTo>
                <a:lnTo>
                  <a:pt x="325833" y="91336"/>
                </a:lnTo>
                <a:lnTo>
                  <a:pt x="328665" y="88814"/>
                </a:lnTo>
                <a:lnTo>
                  <a:pt x="332457" y="86180"/>
                </a:lnTo>
                <a:lnTo>
                  <a:pt x="336891" y="83472"/>
                </a:lnTo>
                <a:lnTo>
                  <a:pt x="341752" y="80714"/>
                </a:lnTo>
                <a:lnTo>
                  <a:pt x="371347" y="63180"/>
                </a:lnTo>
                <a:lnTo>
                  <a:pt x="380915" y="58614"/>
                </a:lnTo>
                <a:lnTo>
                  <a:pt x="389198" y="55569"/>
                </a:lnTo>
                <a:lnTo>
                  <a:pt x="407079" y="50683"/>
                </a:lnTo>
                <a:lnTo>
                  <a:pt x="414727" y="49837"/>
                </a:lnTo>
                <a:lnTo>
                  <a:pt x="416502" y="50671"/>
                </a:lnTo>
                <a:lnTo>
                  <a:pt x="417686" y="52179"/>
                </a:lnTo>
                <a:lnTo>
                  <a:pt x="418475" y="54137"/>
                </a:lnTo>
                <a:lnTo>
                  <a:pt x="418048" y="57347"/>
                </a:lnTo>
                <a:lnTo>
                  <a:pt x="416812" y="61392"/>
                </a:lnTo>
                <a:lnTo>
                  <a:pt x="415034" y="65995"/>
                </a:lnTo>
                <a:lnTo>
                  <a:pt x="412897" y="70967"/>
                </a:lnTo>
                <a:lnTo>
                  <a:pt x="407983" y="81573"/>
                </a:lnTo>
                <a:lnTo>
                  <a:pt x="406291" y="86115"/>
                </a:lnTo>
                <a:lnTo>
                  <a:pt x="405163" y="90096"/>
                </a:lnTo>
                <a:lnTo>
                  <a:pt x="404412" y="93703"/>
                </a:lnTo>
                <a:lnTo>
                  <a:pt x="402958" y="98012"/>
                </a:lnTo>
                <a:lnTo>
                  <a:pt x="401036" y="102790"/>
                </a:lnTo>
                <a:lnTo>
                  <a:pt x="398803" y="107880"/>
                </a:lnTo>
                <a:lnTo>
                  <a:pt x="396361" y="112226"/>
                </a:lnTo>
                <a:lnTo>
                  <a:pt x="393781" y="116076"/>
                </a:lnTo>
                <a:lnTo>
                  <a:pt x="391108" y="119595"/>
                </a:lnTo>
                <a:lnTo>
                  <a:pt x="388374" y="121941"/>
                </a:lnTo>
                <a:lnTo>
                  <a:pt x="385599" y="123505"/>
                </a:lnTo>
                <a:lnTo>
                  <a:pt x="382796" y="124548"/>
                </a:lnTo>
                <a:lnTo>
                  <a:pt x="382832" y="125243"/>
                </a:lnTo>
                <a:lnTo>
                  <a:pt x="387953" y="126015"/>
                </a:lnTo>
                <a:lnTo>
                  <a:pt x="391033" y="125269"/>
                </a:lnTo>
                <a:lnTo>
                  <a:pt x="396995" y="121899"/>
                </a:lnTo>
                <a:lnTo>
                  <a:pt x="400871" y="118715"/>
                </a:lnTo>
                <a:lnTo>
                  <a:pt x="405360" y="114687"/>
                </a:lnTo>
                <a:lnTo>
                  <a:pt x="410258" y="110096"/>
                </a:lnTo>
                <a:lnTo>
                  <a:pt x="421143" y="103226"/>
                </a:lnTo>
                <a:lnTo>
                  <a:pt x="436019" y="94836"/>
                </a:lnTo>
                <a:lnTo>
                  <a:pt x="487342" y="67647"/>
                </a:lnTo>
                <a:lnTo>
                  <a:pt x="494440" y="64449"/>
                </a:lnTo>
                <a:lnTo>
                  <a:pt x="504866" y="60896"/>
                </a:lnTo>
                <a:lnTo>
                  <a:pt x="508028" y="60901"/>
                </a:lnTo>
                <a:lnTo>
                  <a:pt x="510135" y="61857"/>
                </a:lnTo>
                <a:lnTo>
                  <a:pt x="511540" y="63446"/>
                </a:lnTo>
                <a:lnTo>
                  <a:pt x="512477" y="65459"/>
                </a:lnTo>
                <a:lnTo>
                  <a:pt x="513101" y="67753"/>
                </a:lnTo>
                <a:lnTo>
                  <a:pt x="513518" y="70234"/>
                </a:lnTo>
                <a:lnTo>
                  <a:pt x="513795" y="72841"/>
                </a:lnTo>
                <a:lnTo>
                  <a:pt x="513980" y="75532"/>
                </a:lnTo>
                <a:lnTo>
                  <a:pt x="514104" y="78278"/>
                </a:lnTo>
                <a:lnTo>
                  <a:pt x="514241" y="83869"/>
                </a:lnTo>
                <a:lnTo>
                  <a:pt x="514344" y="96398"/>
                </a:lnTo>
                <a:lnTo>
                  <a:pt x="515299" y="96951"/>
                </a:lnTo>
                <a:lnTo>
                  <a:pt x="516888" y="96368"/>
                </a:lnTo>
                <a:lnTo>
                  <a:pt x="521193" y="93179"/>
                </a:lnTo>
                <a:lnTo>
                  <a:pt x="526282" y="88587"/>
                </a:lnTo>
                <a:lnTo>
                  <a:pt x="531718" y="83371"/>
                </a:lnTo>
                <a:lnTo>
                  <a:pt x="534501" y="80647"/>
                </a:lnTo>
                <a:lnTo>
                  <a:pt x="538262" y="77878"/>
                </a:lnTo>
                <a:lnTo>
                  <a:pt x="542674" y="75080"/>
                </a:lnTo>
                <a:lnTo>
                  <a:pt x="547520" y="72262"/>
                </a:lnTo>
                <a:lnTo>
                  <a:pt x="560525" y="64050"/>
                </a:lnTo>
                <a:lnTo>
                  <a:pt x="567994" y="59194"/>
                </a:lnTo>
                <a:lnTo>
                  <a:pt x="573925" y="55956"/>
                </a:lnTo>
                <a:lnTo>
                  <a:pt x="583056" y="52359"/>
                </a:lnTo>
                <a:lnTo>
                  <a:pt x="586824" y="52352"/>
                </a:lnTo>
                <a:lnTo>
                  <a:pt x="590289" y="53300"/>
                </a:lnTo>
                <a:lnTo>
                  <a:pt x="593551" y="54884"/>
                </a:lnTo>
                <a:lnTo>
                  <a:pt x="595726" y="56893"/>
                </a:lnTo>
                <a:lnTo>
                  <a:pt x="597176" y="59185"/>
                </a:lnTo>
                <a:lnTo>
                  <a:pt x="598142" y="61665"/>
                </a:lnTo>
                <a:lnTo>
                  <a:pt x="597834" y="64271"/>
                </a:lnTo>
                <a:lnTo>
                  <a:pt x="596676" y="66961"/>
                </a:lnTo>
                <a:lnTo>
                  <a:pt x="594952" y="69707"/>
                </a:lnTo>
                <a:lnTo>
                  <a:pt x="592850" y="74395"/>
                </a:lnTo>
                <a:lnTo>
                  <a:pt x="590496" y="80377"/>
                </a:lnTo>
                <a:lnTo>
                  <a:pt x="587974" y="87223"/>
                </a:lnTo>
                <a:lnTo>
                  <a:pt x="584388" y="93692"/>
                </a:lnTo>
                <a:lnTo>
                  <a:pt x="580092" y="99910"/>
                </a:lnTo>
                <a:lnTo>
                  <a:pt x="575323" y="105960"/>
                </a:lnTo>
                <a:lnTo>
                  <a:pt x="571191" y="110946"/>
                </a:lnTo>
                <a:lnTo>
                  <a:pt x="567484" y="115223"/>
                </a:lnTo>
                <a:lnTo>
                  <a:pt x="564061" y="119026"/>
                </a:lnTo>
                <a:lnTo>
                  <a:pt x="557716" y="125792"/>
                </a:lnTo>
                <a:lnTo>
                  <a:pt x="544897" y="138905"/>
                </a:lnTo>
                <a:lnTo>
                  <a:pt x="546342" y="137485"/>
                </a:lnTo>
                <a:lnTo>
                  <a:pt x="561612" y="122228"/>
                </a:lnTo>
                <a:lnTo>
                  <a:pt x="567766" y="117029"/>
                </a:lnTo>
                <a:lnTo>
                  <a:pt x="573773" y="112610"/>
                </a:lnTo>
                <a:lnTo>
                  <a:pt x="579683" y="108712"/>
                </a:lnTo>
                <a:lnTo>
                  <a:pt x="585528" y="104208"/>
                </a:lnTo>
                <a:lnTo>
                  <a:pt x="591330" y="99301"/>
                </a:lnTo>
                <a:lnTo>
                  <a:pt x="597102" y="94124"/>
                </a:lnTo>
                <a:lnTo>
                  <a:pt x="603808" y="89720"/>
                </a:lnTo>
                <a:lnTo>
                  <a:pt x="611137" y="85832"/>
                </a:lnTo>
                <a:lnTo>
                  <a:pt x="618880" y="82287"/>
                </a:lnTo>
                <a:lnTo>
                  <a:pt x="624041" y="80877"/>
                </a:lnTo>
                <a:lnTo>
                  <a:pt x="627483" y="80889"/>
                </a:lnTo>
                <a:lnTo>
                  <a:pt x="629777" y="81849"/>
                </a:lnTo>
                <a:lnTo>
                  <a:pt x="631306" y="83442"/>
                </a:lnTo>
                <a:lnTo>
                  <a:pt x="632326" y="85457"/>
                </a:lnTo>
                <a:lnTo>
                  <a:pt x="633006" y="87752"/>
                </a:lnTo>
                <a:lnTo>
                  <a:pt x="633459" y="90235"/>
                </a:lnTo>
                <a:lnTo>
                  <a:pt x="633761" y="92843"/>
                </a:lnTo>
                <a:lnTo>
                  <a:pt x="633963" y="95534"/>
                </a:lnTo>
                <a:lnTo>
                  <a:pt x="634097" y="98280"/>
                </a:lnTo>
                <a:lnTo>
                  <a:pt x="634246" y="103872"/>
                </a:lnTo>
                <a:lnTo>
                  <a:pt x="635238" y="104791"/>
                </a:lnTo>
                <a:lnTo>
                  <a:pt x="636852" y="104452"/>
                </a:lnTo>
                <a:lnTo>
                  <a:pt x="641186" y="101535"/>
                </a:lnTo>
                <a:lnTo>
                  <a:pt x="646287" y="97063"/>
                </a:lnTo>
                <a:lnTo>
                  <a:pt x="648980" y="95490"/>
                </a:lnTo>
                <a:lnTo>
                  <a:pt x="659227" y="91371"/>
                </a:lnTo>
                <a:lnTo>
                  <a:pt x="665228" y="87885"/>
                </a:lnTo>
                <a:lnTo>
                  <a:pt x="672085" y="83656"/>
                </a:lnTo>
                <a:lnTo>
                  <a:pt x="682245" y="78957"/>
                </a:lnTo>
                <a:lnTo>
                  <a:pt x="690888" y="76869"/>
                </a:lnTo>
                <a:lnTo>
                  <a:pt x="711518" y="75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8"/>
          <p:cNvSpPr/>
          <p:nvPr/>
        </p:nvSpPr>
        <p:spPr>
          <a:xfrm>
            <a:off x="5883592" y="4654867"/>
            <a:ext cx="40186" cy="68581"/>
          </a:xfrm>
          <a:custGeom>
            <a:avLst/>
            <a:gdLst/>
            <a:ahLst/>
            <a:cxnLst/>
            <a:rect l="0" t="0" r="0" b="0"/>
            <a:pathLst>
              <a:path w="40186" h="68581">
                <a:moveTo>
                  <a:pt x="0" y="68580"/>
                </a:moveTo>
                <a:lnTo>
                  <a:pt x="16483" y="52098"/>
                </a:lnTo>
                <a:lnTo>
                  <a:pt x="20513" y="46162"/>
                </a:lnTo>
                <a:lnTo>
                  <a:pt x="24153" y="39347"/>
                </a:lnTo>
                <a:lnTo>
                  <a:pt x="30737" y="25108"/>
                </a:lnTo>
                <a:lnTo>
                  <a:pt x="40185" y="5524"/>
                </a:ln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9"/>
          <p:cNvSpPr/>
          <p:nvPr/>
        </p:nvSpPr>
        <p:spPr>
          <a:xfrm>
            <a:off x="5883592" y="4621070"/>
            <a:ext cx="222886" cy="102378"/>
          </a:xfrm>
          <a:custGeom>
            <a:avLst/>
            <a:gdLst/>
            <a:ahLst/>
            <a:cxnLst/>
            <a:rect l="0" t="0" r="0" b="0"/>
            <a:pathLst>
              <a:path w="222886" h="102378">
                <a:moveTo>
                  <a:pt x="0" y="102377"/>
                </a:moveTo>
                <a:lnTo>
                  <a:pt x="9102" y="93275"/>
                </a:lnTo>
                <a:lnTo>
                  <a:pt x="11783" y="89642"/>
                </a:lnTo>
                <a:lnTo>
                  <a:pt x="13570" y="86267"/>
                </a:lnTo>
                <a:lnTo>
                  <a:pt x="14762" y="83064"/>
                </a:lnTo>
                <a:lnTo>
                  <a:pt x="16509" y="79024"/>
                </a:lnTo>
                <a:lnTo>
                  <a:pt x="24317" y="62460"/>
                </a:lnTo>
                <a:lnTo>
                  <a:pt x="29854" y="51286"/>
                </a:lnTo>
                <a:lnTo>
                  <a:pt x="32285" y="47361"/>
                </a:lnTo>
                <a:lnTo>
                  <a:pt x="34858" y="43792"/>
                </a:lnTo>
                <a:lnTo>
                  <a:pt x="37527" y="40460"/>
                </a:lnTo>
                <a:lnTo>
                  <a:pt x="39305" y="37287"/>
                </a:lnTo>
                <a:lnTo>
                  <a:pt x="40491" y="34219"/>
                </a:lnTo>
                <a:lnTo>
                  <a:pt x="41281" y="31221"/>
                </a:lnTo>
                <a:lnTo>
                  <a:pt x="42761" y="29222"/>
                </a:lnTo>
                <a:lnTo>
                  <a:pt x="44700" y="27890"/>
                </a:lnTo>
                <a:lnTo>
                  <a:pt x="46945" y="27002"/>
                </a:lnTo>
                <a:lnTo>
                  <a:pt x="49395" y="25456"/>
                </a:lnTo>
                <a:lnTo>
                  <a:pt x="51980" y="23474"/>
                </a:lnTo>
                <a:lnTo>
                  <a:pt x="54656" y="21200"/>
                </a:lnTo>
                <a:lnTo>
                  <a:pt x="56440" y="18732"/>
                </a:lnTo>
                <a:lnTo>
                  <a:pt x="57629" y="16134"/>
                </a:lnTo>
                <a:lnTo>
                  <a:pt x="58422" y="13449"/>
                </a:lnTo>
                <a:lnTo>
                  <a:pt x="60856" y="10707"/>
                </a:lnTo>
                <a:lnTo>
                  <a:pt x="64383" y="7926"/>
                </a:lnTo>
                <a:lnTo>
                  <a:pt x="68640" y="5120"/>
                </a:lnTo>
                <a:lnTo>
                  <a:pt x="72430" y="3249"/>
                </a:lnTo>
                <a:lnTo>
                  <a:pt x="79181" y="1170"/>
                </a:lnTo>
                <a:lnTo>
                  <a:pt x="84220" y="616"/>
                </a:lnTo>
                <a:lnTo>
                  <a:pt x="90437" y="246"/>
                </a:lnTo>
                <a:lnTo>
                  <a:pt x="97439" y="0"/>
                </a:lnTo>
                <a:lnTo>
                  <a:pt x="103059" y="788"/>
                </a:lnTo>
                <a:lnTo>
                  <a:pt x="107758" y="2266"/>
                </a:lnTo>
                <a:lnTo>
                  <a:pt x="111844" y="4204"/>
                </a:lnTo>
                <a:lnTo>
                  <a:pt x="115520" y="5496"/>
                </a:lnTo>
                <a:lnTo>
                  <a:pt x="122145" y="6931"/>
                </a:lnTo>
                <a:lnTo>
                  <a:pt x="126197" y="8266"/>
                </a:lnTo>
                <a:lnTo>
                  <a:pt x="130804" y="10109"/>
                </a:lnTo>
                <a:lnTo>
                  <a:pt x="135780" y="12290"/>
                </a:lnTo>
                <a:lnTo>
                  <a:pt x="140050" y="13744"/>
                </a:lnTo>
                <a:lnTo>
                  <a:pt x="143849" y="14714"/>
                </a:lnTo>
                <a:lnTo>
                  <a:pt x="147335" y="15360"/>
                </a:lnTo>
                <a:lnTo>
                  <a:pt x="150610" y="16743"/>
                </a:lnTo>
                <a:lnTo>
                  <a:pt x="153747" y="18618"/>
                </a:lnTo>
                <a:lnTo>
                  <a:pt x="156790" y="20820"/>
                </a:lnTo>
                <a:lnTo>
                  <a:pt x="160725" y="22288"/>
                </a:lnTo>
                <a:lnTo>
                  <a:pt x="165252" y="23267"/>
                </a:lnTo>
                <a:lnTo>
                  <a:pt x="170176" y="23920"/>
                </a:lnTo>
                <a:lnTo>
                  <a:pt x="174410" y="25307"/>
                </a:lnTo>
                <a:lnTo>
                  <a:pt x="178186" y="27185"/>
                </a:lnTo>
                <a:lnTo>
                  <a:pt x="186539" y="32490"/>
                </a:lnTo>
                <a:lnTo>
                  <a:pt x="188177" y="33879"/>
                </a:lnTo>
                <a:lnTo>
                  <a:pt x="190221" y="35756"/>
                </a:lnTo>
                <a:lnTo>
                  <a:pt x="192537" y="37961"/>
                </a:lnTo>
                <a:lnTo>
                  <a:pt x="195033" y="39431"/>
                </a:lnTo>
                <a:lnTo>
                  <a:pt x="200346" y="41063"/>
                </a:lnTo>
                <a:lnTo>
                  <a:pt x="202145" y="42451"/>
                </a:lnTo>
                <a:lnTo>
                  <a:pt x="203343" y="44329"/>
                </a:lnTo>
                <a:lnTo>
                  <a:pt x="204142" y="46533"/>
                </a:lnTo>
                <a:lnTo>
                  <a:pt x="205627" y="48003"/>
                </a:lnTo>
                <a:lnTo>
                  <a:pt x="207570" y="48982"/>
                </a:lnTo>
                <a:lnTo>
                  <a:pt x="209817" y="49635"/>
                </a:lnTo>
                <a:lnTo>
                  <a:pt x="212268" y="51024"/>
                </a:lnTo>
                <a:lnTo>
                  <a:pt x="214855" y="52902"/>
                </a:lnTo>
                <a:lnTo>
                  <a:pt x="222885" y="595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0"/>
          <p:cNvSpPr/>
          <p:nvPr/>
        </p:nvSpPr>
        <p:spPr>
          <a:xfrm>
            <a:off x="1271587" y="1885988"/>
            <a:ext cx="308611" cy="145695"/>
          </a:xfrm>
          <a:custGeom>
            <a:avLst/>
            <a:gdLst/>
            <a:ahLst/>
            <a:cxnLst/>
            <a:rect l="0" t="0" r="0" b="0"/>
            <a:pathLst>
              <a:path w="308611" h="145695">
                <a:moveTo>
                  <a:pt x="0" y="145694"/>
                </a:moveTo>
                <a:lnTo>
                  <a:pt x="7381" y="145694"/>
                </a:lnTo>
                <a:lnTo>
                  <a:pt x="12770" y="141143"/>
                </a:lnTo>
                <a:lnTo>
                  <a:pt x="15849" y="138313"/>
                </a:lnTo>
                <a:lnTo>
                  <a:pt x="16281" y="136963"/>
                </a:lnTo>
                <a:lnTo>
                  <a:pt x="16761" y="132924"/>
                </a:lnTo>
                <a:lnTo>
                  <a:pt x="17841" y="130513"/>
                </a:lnTo>
                <a:lnTo>
                  <a:pt x="19514" y="127953"/>
                </a:lnTo>
                <a:lnTo>
                  <a:pt x="21582" y="125295"/>
                </a:lnTo>
                <a:lnTo>
                  <a:pt x="23913" y="122569"/>
                </a:lnTo>
                <a:lnTo>
                  <a:pt x="26420" y="119800"/>
                </a:lnTo>
                <a:lnTo>
                  <a:pt x="29043" y="117001"/>
                </a:lnTo>
                <a:lnTo>
                  <a:pt x="30792" y="114183"/>
                </a:lnTo>
                <a:lnTo>
                  <a:pt x="31958" y="111352"/>
                </a:lnTo>
                <a:lnTo>
                  <a:pt x="32735" y="108512"/>
                </a:lnTo>
                <a:lnTo>
                  <a:pt x="36111" y="102808"/>
                </a:lnTo>
                <a:lnTo>
                  <a:pt x="41219" y="95196"/>
                </a:lnTo>
                <a:lnTo>
                  <a:pt x="47482" y="86311"/>
                </a:lnTo>
                <a:lnTo>
                  <a:pt x="51657" y="79436"/>
                </a:lnTo>
                <a:lnTo>
                  <a:pt x="54441" y="73899"/>
                </a:lnTo>
                <a:lnTo>
                  <a:pt x="56296" y="69256"/>
                </a:lnTo>
                <a:lnTo>
                  <a:pt x="59438" y="65208"/>
                </a:lnTo>
                <a:lnTo>
                  <a:pt x="63438" y="61557"/>
                </a:lnTo>
                <a:lnTo>
                  <a:pt x="68009" y="58170"/>
                </a:lnTo>
                <a:lnTo>
                  <a:pt x="71057" y="54959"/>
                </a:lnTo>
                <a:lnTo>
                  <a:pt x="73089" y="51867"/>
                </a:lnTo>
                <a:lnTo>
                  <a:pt x="74443" y="48853"/>
                </a:lnTo>
                <a:lnTo>
                  <a:pt x="77252" y="44938"/>
                </a:lnTo>
                <a:lnTo>
                  <a:pt x="81028" y="40423"/>
                </a:lnTo>
                <a:lnTo>
                  <a:pt x="85452" y="35509"/>
                </a:lnTo>
                <a:lnTo>
                  <a:pt x="89353" y="30327"/>
                </a:lnTo>
                <a:lnTo>
                  <a:pt x="92906" y="24968"/>
                </a:lnTo>
                <a:lnTo>
                  <a:pt x="96227" y="19490"/>
                </a:lnTo>
                <a:lnTo>
                  <a:pt x="99394" y="15838"/>
                </a:lnTo>
                <a:lnTo>
                  <a:pt x="102458" y="13403"/>
                </a:lnTo>
                <a:lnTo>
                  <a:pt x="108402" y="9746"/>
                </a:lnTo>
                <a:lnTo>
                  <a:pt x="111320" y="7437"/>
                </a:lnTo>
                <a:lnTo>
                  <a:pt x="114219" y="4945"/>
                </a:lnTo>
                <a:lnTo>
                  <a:pt x="117103" y="3284"/>
                </a:lnTo>
                <a:lnTo>
                  <a:pt x="126037" y="618"/>
                </a:lnTo>
                <a:lnTo>
                  <a:pt x="126887" y="399"/>
                </a:lnTo>
                <a:lnTo>
                  <a:pt x="135096" y="48"/>
                </a:lnTo>
                <a:lnTo>
                  <a:pt x="140370" y="0"/>
                </a:lnTo>
                <a:lnTo>
                  <a:pt x="148429" y="2519"/>
                </a:lnTo>
                <a:lnTo>
                  <a:pt x="157408" y="5861"/>
                </a:lnTo>
                <a:lnTo>
                  <a:pt x="164574" y="7346"/>
                </a:lnTo>
                <a:lnTo>
                  <a:pt x="166866" y="8694"/>
                </a:lnTo>
                <a:lnTo>
                  <a:pt x="168394" y="10546"/>
                </a:lnTo>
                <a:lnTo>
                  <a:pt x="169413" y="12733"/>
                </a:lnTo>
                <a:lnTo>
                  <a:pt x="171044" y="15143"/>
                </a:lnTo>
                <a:lnTo>
                  <a:pt x="173084" y="17703"/>
                </a:lnTo>
                <a:lnTo>
                  <a:pt x="175397" y="20361"/>
                </a:lnTo>
                <a:lnTo>
                  <a:pt x="177891" y="23086"/>
                </a:lnTo>
                <a:lnTo>
                  <a:pt x="183203" y="28654"/>
                </a:lnTo>
                <a:lnTo>
                  <a:pt x="191548" y="37144"/>
                </a:lnTo>
                <a:lnTo>
                  <a:pt x="194374" y="39037"/>
                </a:lnTo>
                <a:lnTo>
                  <a:pt x="202901" y="42654"/>
                </a:lnTo>
                <a:lnTo>
                  <a:pt x="208606" y="46876"/>
                </a:lnTo>
                <a:lnTo>
                  <a:pt x="211461" y="49335"/>
                </a:lnTo>
                <a:lnTo>
                  <a:pt x="214316" y="51928"/>
                </a:lnTo>
                <a:lnTo>
                  <a:pt x="217172" y="54608"/>
                </a:lnTo>
                <a:lnTo>
                  <a:pt x="222886" y="58300"/>
                </a:lnTo>
                <a:lnTo>
                  <a:pt x="230506" y="62666"/>
                </a:lnTo>
                <a:lnTo>
                  <a:pt x="239396" y="67482"/>
                </a:lnTo>
                <a:lnTo>
                  <a:pt x="246275" y="71645"/>
                </a:lnTo>
                <a:lnTo>
                  <a:pt x="251813" y="75373"/>
                </a:lnTo>
                <a:lnTo>
                  <a:pt x="256458" y="78811"/>
                </a:lnTo>
                <a:lnTo>
                  <a:pt x="261459" y="82055"/>
                </a:lnTo>
                <a:lnTo>
                  <a:pt x="266699" y="85171"/>
                </a:lnTo>
                <a:lnTo>
                  <a:pt x="272097" y="88200"/>
                </a:lnTo>
                <a:lnTo>
                  <a:pt x="276648" y="91172"/>
                </a:lnTo>
                <a:lnTo>
                  <a:pt x="280634" y="94106"/>
                </a:lnTo>
                <a:lnTo>
                  <a:pt x="284245" y="97015"/>
                </a:lnTo>
                <a:lnTo>
                  <a:pt x="290796" y="100246"/>
                </a:lnTo>
                <a:lnTo>
                  <a:pt x="298212" y="102321"/>
                </a:lnTo>
                <a:lnTo>
                  <a:pt x="298820" y="103444"/>
                </a:lnTo>
                <a:lnTo>
                  <a:pt x="299497" y="107231"/>
                </a:lnTo>
                <a:lnTo>
                  <a:pt x="300629" y="108622"/>
                </a:lnTo>
                <a:lnTo>
                  <a:pt x="302337" y="109549"/>
                </a:lnTo>
                <a:lnTo>
                  <a:pt x="308610" y="111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31"/>
          <p:cNvSpPr/>
          <p:nvPr/>
        </p:nvSpPr>
        <p:spPr>
          <a:xfrm>
            <a:off x="1417713" y="3901056"/>
            <a:ext cx="376797" cy="269748"/>
          </a:xfrm>
          <a:custGeom>
            <a:avLst/>
            <a:gdLst/>
            <a:ahLst/>
            <a:cxnLst/>
            <a:rect l="0" t="0" r="0" b="0"/>
            <a:pathLst>
              <a:path w="376797" h="269748">
                <a:moveTo>
                  <a:pt x="16751" y="42294"/>
                </a:moveTo>
                <a:lnTo>
                  <a:pt x="16751" y="55946"/>
                </a:lnTo>
                <a:lnTo>
                  <a:pt x="18656" y="64730"/>
                </a:lnTo>
                <a:lnTo>
                  <a:pt x="21831" y="75349"/>
                </a:lnTo>
                <a:lnTo>
                  <a:pt x="25853" y="87190"/>
                </a:lnTo>
                <a:lnTo>
                  <a:pt x="28534" y="96990"/>
                </a:lnTo>
                <a:lnTo>
                  <a:pt x="30321" y="105428"/>
                </a:lnTo>
                <a:lnTo>
                  <a:pt x="31513" y="112958"/>
                </a:lnTo>
                <a:lnTo>
                  <a:pt x="32308" y="123693"/>
                </a:lnTo>
                <a:lnTo>
                  <a:pt x="32837" y="136565"/>
                </a:lnTo>
                <a:lnTo>
                  <a:pt x="33190" y="150861"/>
                </a:lnTo>
                <a:lnTo>
                  <a:pt x="34378" y="164202"/>
                </a:lnTo>
                <a:lnTo>
                  <a:pt x="36123" y="176906"/>
                </a:lnTo>
                <a:lnTo>
                  <a:pt x="38238" y="189185"/>
                </a:lnTo>
                <a:lnTo>
                  <a:pt x="38696" y="199276"/>
                </a:lnTo>
                <a:lnTo>
                  <a:pt x="38048" y="207909"/>
                </a:lnTo>
                <a:lnTo>
                  <a:pt x="36664" y="215569"/>
                </a:lnTo>
                <a:lnTo>
                  <a:pt x="35742" y="222580"/>
                </a:lnTo>
                <a:lnTo>
                  <a:pt x="35127" y="229160"/>
                </a:lnTo>
                <a:lnTo>
                  <a:pt x="34717" y="235451"/>
                </a:lnTo>
                <a:lnTo>
                  <a:pt x="33491" y="240598"/>
                </a:lnTo>
                <a:lnTo>
                  <a:pt x="28167" y="252392"/>
                </a:lnTo>
                <a:lnTo>
                  <a:pt x="26587" y="258861"/>
                </a:lnTo>
                <a:lnTo>
                  <a:pt x="27119" y="260967"/>
                </a:lnTo>
                <a:lnTo>
                  <a:pt x="28426" y="262371"/>
                </a:lnTo>
                <a:lnTo>
                  <a:pt x="30249" y="263306"/>
                </a:lnTo>
                <a:lnTo>
                  <a:pt x="30512" y="264883"/>
                </a:lnTo>
                <a:lnTo>
                  <a:pt x="29735" y="266887"/>
                </a:lnTo>
                <a:lnTo>
                  <a:pt x="28265" y="269175"/>
                </a:lnTo>
                <a:lnTo>
                  <a:pt x="27285" y="269747"/>
                </a:lnTo>
                <a:lnTo>
                  <a:pt x="26631" y="269177"/>
                </a:lnTo>
                <a:lnTo>
                  <a:pt x="26195" y="267844"/>
                </a:lnTo>
                <a:lnTo>
                  <a:pt x="21031" y="261418"/>
                </a:lnTo>
                <a:lnTo>
                  <a:pt x="13469" y="253481"/>
                </a:lnTo>
                <a:lnTo>
                  <a:pt x="11705" y="249760"/>
                </a:lnTo>
                <a:lnTo>
                  <a:pt x="10530" y="245375"/>
                </a:lnTo>
                <a:lnTo>
                  <a:pt x="9746" y="240546"/>
                </a:lnTo>
                <a:lnTo>
                  <a:pt x="4093" y="210996"/>
                </a:lnTo>
                <a:lnTo>
                  <a:pt x="2597" y="201434"/>
                </a:lnTo>
                <a:lnTo>
                  <a:pt x="1600" y="193155"/>
                </a:lnTo>
                <a:lnTo>
                  <a:pt x="936" y="185730"/>
                </a:lnTo>
                <a:lnTo>
                  <a:pt x="492" y="177923"/>
                </a:lnTo>
                <a:lnTo>
                  <a:pt x="0" y="161628"/>
                </a:lnTo>
                <a:lnTo>
                  <a:pt x="822" y="153283"/>
                </a:lnTo>
                <a:lnTo>
                  <a:pt x="2321" y="144861"/>
                </a:lnTo>
                <a:lnTo>
                  <a:pt x="4274" y="136390"/>
                </a:lnTo>
                <a:lnTo>
                  <a:pt x="6528" y="127884"/>
                </a:lnTo>
                <a:lnTo>
                  <a:pt x="11573" y="110814"/>
                </a:lnTo>
                <a:lnTo>
                  <a:pt x="13299" y="103214"/>
                </a:lnTo>
                <a:lnTo>
                  <a:pt x="14450" y="96242"/>
                </a:lnTo>
                <a:lnTo>
                  <a:pt x="15217" y="89689"/>
                </a:lnTo>
                <a:lnTo>
                  <a:pt x="16681" y="83415"/>
                </a:lnTo>
                <a:lnTo>
                  <a:pt x="18610" y="77329"/>
                </a:lnTo>
                <a:lnTo>
                  <a:pt x="20848" y="71365"/>
                </a:lnTo>
                <a:lnTo>
                  <a:pt x="23292" y="65484"/>
                </a:lnTo>
                <a:lnTo>
                  <a:pt x="25874" y="59659"/>
                </a:lnTo>
                <a:lnTo>
                  <a:pt x="28548" y="53871"/>
                </a:lnTo>
                <a:lnTo>
                  <a:pt x="31284" y="49059"/>
                </a:lnTo>
                <a:lnTo>
                  <a:pt x="36863" y="41173"/>
                </a:lnTo>
                <a:lnTo>
                  <a:pt x="45057" y="34493"/>
                </a:lnTo>
                <a:lnTo>
                  <a:pt x="54097" y="28349"/>
                </a:lnTo>
                <a:lnTo>
                  <a:pt x="61289" y="22444"/>
                </a:lnTo>
                <a:lnTo>
                  <a:pt x="67661" y="16644"/>
                </a:lnTo>
                <a:lnTo>
                  <a:pt x="70694" y="13764"/>
                </a:lnTo>
                <a:lnTo>
                  <a:pt x="73668" y="11844"/>
                </a:lnTo>
                <a:lnTo>
                  <a:pt x="79513" y="9711"/>
                </a:lnTo>
                <a:lnTo>
                  <a:pt x="83357" y="10094"/>
                </a:lnTo>
                <a:lnTo>
                  <a:pt x="96917" y="14232"/>
                </a:lnTo>
                <a:lnTo>
                  <a:pt x="104133" y="15534"/>
                </a:lnTo>
                <a:lnTo>
                  <a:pt x="107391" y="16834"/>
                </a:lnTo>
                <a:lnTo>
                  <a:pt x="113551" y="20818"/>
                </a:lnTo>
                <a:lnTo>
                  <a:pt x="122374" y="28416"/>
                </a:lnTo>
                <a:lnTo>
                  <a:pt x="130687" y="33903"/>
                </a:lnTo>
                <a:lnTo>
                  <a:pt x="139779" y="39517"/>
                </a:lnTo>
                <a:lnTo>
                  <a:pt x="146996" y="45187"/>
                </a:lnTo>
                <a:lnTo>
                  <a:pt x="153378" y="53422"/>
                </a:lnTo>
                <a:lnTo>
                  <a:pt x="156413" y="58285"/>
                </a:lnTo>
                <a:lnTo>
                  <a:pt x="158437" y="63432"/>
                </a:lnTo>
                <a:lnTo>
                  <a:pt x="159786" y="68769"/>
                </a:lnTo>
                <a:lnTo>
                  <a:pt x="160685" y="74231"/>
                </a:lnTo>
                <a:lnTo>
                  <a:pt x="162237" y="79778"/>
                </a:lnTo>
                <a:lnTo>
                  <a:pt x="164224" y="85380"/>
                </a:lnTo>
                <a:lnTo>
                  <a:pt x="166502" y="91021"/>
                </a:lnTo>
                <a:lnTo>
                  <a:pt x="168020" y="99543"/>
                </a:lnTo>
                <a:lnTo>
                  <a:pt x="169032" y="109988"/>
                </a:lnTo>
                <a:lnTo>
                  <a:pt x="170157" y="131435"/>
                </a:lnTo>
                <a:lnTo>
                  <a:pt x="170657" y="147317"/>
                </a:lnTo>
                <a:lnTo>
                  <a:pt x="169837" y="154219"/>
                </a:lnTo>
                <a:lnTo>
                  <a:pt x="168339" y="160725"/>
                </a:lnTo>
                <a:lnTo>
                  <a:pt x="166387" y="166968"/>
                </a:lnTo>
                <a:lnTo>
                  <a:pt x="166038" y="172082"/>
                </a:lnTo>
                <a:lnTo>
                  <a:pt x="166759" y="176445"/>
                </a:lnTo>
                <a:lnTo>
                  <a:pt x="168191" y="180305"/>
                </a:lnTo>
                <a:lnTo>
                  <a:pt x="168194" y="183831"/>
                </a:lnTo>
                <a:lnTo>
                  <a:pt x="167243" y="187135"/>
                </a:lnTo>
                <a:lnTo>
                  <a:pt x="164599" y="193345"/>
                </a:lnTo>
                <a:lnTo>
                  <a:pt x="163424" y="199280"/>
                </a:lnTo>
                <a:lnTo>
                  <a:pt x="162158" y="200291"/>
                </a:lnTo>
                <a:lnTo>
                  <a:pt x="160362" y="200013"/>
                </a:lnTo>
                <a:lnTo>
                  <a:pt x="158212" y="198875"/>
                </a:lnTo>
                <a:lnTo>
                  <a:pt x="156778" y="197164"/>
                </a:lnTo>
                <a:lnTo>
                  <a:pt x="155823" y="195070"/>
                </a:lnTo>
                <a:lnTo>
                  <a:pt x="155186" y="192722"/>
                </a:lnTo>
                <a:lnTo>
                  <a:pt x="151938" y="187573"/>
                </a:lnTo>
                <a:lnTo>
                  <a:pt x="149738" y="184867"/>
                </a:lnTo>
                <a:lnTo>
                  <a:pt x="148272" y="182110"/>
                </a:lnTo>
                <a:lnTo>
                  <a:pt x="146643" y="176507"/>
                </a:lnTo>
                <a:lnTo>
                  <a:pt x="145255" y="171774"/>
                </a:lnTo>
                <a:lnTo>
                  <a:pt x="141174" y="158896"/>
                </a:lnTo>
                <a:lnTo>
                  <a:pt x="140658" y="152413"/>
                </a:lnTo>
                <a:lnTo>
                  <a:pt x="141266" y="146187"/>
                </a:lnTo>
                <a:lnTo>
                  <a:pt x="142623" y="140131"/>
                </a:lnTo>
                <a:lnTo>
                  <a:pt x="144481" y="134188"/>
                </a:lnTo>
                <a:lnTo>
                  <a:pt x="146672" y="128322"/>
                </a:lnTo>
                <a:lnTo>
                  <a:pt x="149085" y="122506"/>
                </a:lnTo>
                <a:lnTo>
                  <a:pt x="150694" y="116723"/>
                </a:lnTo>
                <a:lnTo>
                  <a:pt x="151766" y="110964"/>
                </a:lnTo>
                <a:lnTo>
                  <a:pt x="152481" y="105219"/>
                </a:lnTo>
                <a:lnTo>
                  <a:pt x="154863" y="98531"/>
                </a:lnTo>
                <a:lnTo>
                  <a:pt x="158356" y="91215"/>
                </a:lnTo>
                <a:lnTo>
                  <a:pt x="166364" y="76419"/>
                </a:lnTo>
                <a:lnTo>
                  <a:pt x="173099" y="63493"/>
                </a:lnTo>
                <a:lnTo>
                  <a:pt x="177180" y="58331"/>
                </a:lnTo>
                <a:lnTo>
                  <a:pt x="186796" y="50057"/>
                </a:lnTo>
                <a:lnTo>
                  <a:pt x="192979" y="44612"/>
                </a:lnTo>
                <a:lnTo>
                  <a:pt x="199959" y="38124"/>
                </a:lnTo>
                <a:lnTo>
                  <a:pt x="207470" y="30941"/>
                </a:lnTo>
                <a:lnTo>
                  <a:pt x="214382" y="25200"/>
                </a:lnTo>
                <a:lnTo>
                  <a:pt x="220895" y="20420"/>
                </a:lnTo>
                <a:lnTo>
                  <a:pt x="232259" y="12570"/>
                </a:lnTo>
                <a:lnTo>
                  <a:pt x="240485" y="5905"/>
                </a:lnTo>
                <a:lnTo>
                  <a:pt x="244965" y="3747"/>
                </a:lnTo>
                <a:lnTo>
                  <a:pt x="255022" y="1349"/>
                </a:lnTo>
                <a:lnTo>
                  <a:pt x="265842" y="284"/>
                </a:lnTo>
                <a:lnTo>
                  <a:pt x="271394" y="0"/>
                </a:lnTo>
                <a:lnTo>
                  <a:pt x="276048" y="762"/>
                </a:lnTo>
                <a:lnTo>
                  <a:pt x="283759" y="4150"/>
                </a:lnTo>
                <a:lnTo>
                  <a:pt x="292902" y="6291"/>
                </a:lnTo>
                <a:lnTo>
                  <a:pt x="298007" y="6862"/>
                </a:lnTo>
                <a:lnTo>
                  <a:pt x="302362" y="9147"/>
                </a:lnTo>
                <a:lnTo>
                  <a:pt x="314949" y="21466"/>
                </a:lnTo>
                <a:lnTo>
                  <a:pt x="321277" y="26503"/>
                </a:lnTo>
                <a:lnTo>
                  <a:pt x="328354" y="31767"/>
                </a:lnTo>
                <a:lnTo>
                  <a:pt x="333071" y="37181"/>
                </a:lnTo>
                <a:lnTo>
                  <a:pt x="336216" y="42695"/>
                </a:lnTo>
                <a:lnTo>
                  <a:pt x="341616" y="56759"/>
                </a:lnTo>
                <a:lnTo>
                  <a:pt x="350366" y="78885"/>
                </a:lnTo>
                <a:lnTo>
                  <a:pt x="353461" y="90501"/>
                </a:lnTo>
                <a:lnTo>
                  <a:pt x="355525" y="102054"/>
                </a:lnTo>
                <a:lnTo>
                  <a:pt x="356900" y="113566"/>
                </a:lnTo>
                <a:lnTo>
                  <a:pt x="358770" y="125051"/>
                </a:lnTo>
                <a:lnTo>
                  <a:pt x="360969" y="136518"/>
                </a:lnTo>
                <a:lnTo>
                  <a:pt x="363387" y="147972"/>
                </a:lnTo>
                <a:lnTo>
                  <a:pt x="364999" y="156561"/>
                </a:lnTo>
                <a:lnTo>
                  <a:pt x="366074" y="163239"/>
                </a:lnTo>
                <a:lnTo>
                  <a:pt x="366791" y="168644"/>
                </a:lnTo>
                <a:lnTo>
                  <a:pt x="367268" y="173200"/>
                </a:lnTo>
                <a:lnTo>
                  <a:pt x="367799" y="180802"/>
                </a:lnTo>
                <a:lnTo>
                  <a:pt x="368035" y="187355"/>
                </a:lnTo>
                <a:lnTo>
                  <a:pt x="368098" y="190436"/>
                </a:lnTo>
                <a:lnTo>
                  <a:pt x="369093" y="193443"/>
                </a:lnTo>
                <a:lnTo>
                  <a:pt x="370708" y="196400"/>
                </a:lnTo>
                <a:lnTo>
                  <a:pt x="376796" y="205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32"/>
          <p:cNvSpPr/>
          <p:nvPr/>
        </p:nvSpPr>
        <p:spPr>
          <a:xfrm>
            <a:off x="1914525" y="3900487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13652" y="17145"/>
                </a:lnTo>
                <a:lnTo>
                  <a:pt x="20531" y="16192"/>
                </a:lnTo>
                <a:lnTo>
                  <a:pt x="27975" y="14605"/>
                </a:lnTo>
                <a:lnTo>
                  <a:pt x="35795" y="12594"/>
                </a:lnTo>
                <a:lnTo>
                  <a:pt x="43865" y="10301"/>
                </a:lnTo>
                <a:lnTo>
                  <a:pt x="60453" y="5214"/>
                </a:lnTo>
                <a:lnTo>
                  <a:pt x="67924" y="3476"/>
                </a:lnTo>
                <a:lnTo>
                  <a:pt x="74810" y="2317"/>
                </a:lnTo>
                <a:lnTo>
                  <a:pt x="81306" y="1545"/>
                </a:lnTo>
                <a:lnTo>
                  <a:pt x="89446" y="1030"/>
                </a:lnTo>
                <a:lnTo>
                  <a:pt x="98683" y="686"/>
                </a:lnTo>
                <a:lnTo>
                  <a:pt x="124821" y="305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33"/>
          <p:cNvSpPr/>
          <p:nvPr/>
        </p:nvSpPr>
        <p:spPr>
          <a:xfrm>
            <a:off x="1931669" y="3969067"/>
            <a:ext cx="300039" cy="34291"/>
          </a:xfrm>
          <a:custGeom>
            <a:avLst/>
            <a:gdLst/>
            <a:ahLst/>
            <a:cxnLst/>
            <a:rect l="0" t="0" r="0" b="0"/>
            <a:pathLst>
              <a:path w="300039" h="34291">
                <a:moveTo>
                  <a:pt x="0" y="34290"/>
                </a:moveTo>
                <a:lnTo>
                  <a:pt x="22755" y="29739"/>
                </a:lnTo>
                <a:lnTo>
                  <a:pt x="31362" y="28399"/>
                </a:lnTo>
                <a:lnTo>
                  <a:pt x="39006" y="27505"/>
                </a:lnTo>
                <a:lnTo>
                  <a:pt x="46007" y="26909"/>
                </a:lnTo>
                <a:lnTo>
                  <a:pt x="54484" y="25560"/>
                </a:lnTo>
                <a:lnTo>
                  <a:pt x="63945" y="23707"/>
                </a:lnTo>
                <a:lnTo>
                  <a:pt x="74063" y="21520"/>
                </a:lnTo>
                <a:lnTo>
                  <a:pt x="82713" y="20061"/>
                </a:lnTo>
                <a:lnTo>
                  <a:pt x="90384" y="19089"/>
                </a:lnTo>
                <a:lnTo>
                  <a:pt x="110656" y="17057"/>
                </a:lnTo>
                <a:lnTo>
                  <a:pt x="235552" y="3552"/>
                </a:lnTo>
                <a:lnTo>
                  <a:pt x="249427" y="2368"/>
                </a:lnTo>
                <a:lnTo>
                  <a:pt x="268972" y="1053"/>
                </a:lnTo>
                <a:lnTo>
                  <a:pt x="275517" y="702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34"/>
          <p:cNvSpPr/>
          <p:nvPr/>
        </p:nvSpPr>
        <p:spPr>
          <a:xfrm>
            <a:off x="2360300" y="3696043"/>
            <a:ext cx="273738" cy="195873"/>
          </a:xfrm>
          <a:custGeom>
            <a:avLst/>
            <a:gdLst/>
            <a:ahLst/>
            <a:cxnLst/>
            <a:rect l="0" t="0" r="0" b="0"/>
            <a:pathLst>
              <a:path w="273738" h="195873">
                <a:moveTo>
                  <a:pt x="145727" y="50139"/>
                </a:moveTo>
                <a:lnTo>
                  <a:pt x="141176" y="41038"/>
                </a:lnTo>
                <a:lnTo>
                  <a:pt x="139835" y="37404"/>
                </a:lnTo>
                <a:lnTo>
                  <a:pt x="138942" y="34029"/>
                </a:lnTo>
                <a:lnTo>
                  <a:pt x="138346" y="30826"/>
                </a:lnTo>
                <a:lnTo>
                  <a:pt x="137684" y="24728"/>
                </a:lnTo>
                <a:lnTo>
                  <a:pt x="137507" y="21769"/>
                </a:lnTo>
                <a:lnTo>
                  <a:pt x="135485" y="19796"/>
                </a:lnTo>
                <a:lnTo>
                  <a:pt x="132231" y="18480"/>
                </a:lnTo>
                <a:lnTo>
                  <a:pt x="124489" y="17019"/>
                </a:lnTo>
                <a:lnTo>
                  <a:pt x="117873" y="16369"/>
                </a:lnTo>
                <a:lnTo>
                  <a:pt x="111757" y="16080"/>
                </a:lnTo>
                <a:lnTo>
                  <a:pt x="104912" y="15952"/>
                </a:lnTo>
                <a:lnTo>
                  <a:pt x="84072" y="15862"/>
                </a:lnTo>
                <a:lnTo>
                  <a:pt x="79859" y="14906"/>
                </a:lnTo>
                <a:lnTo>
                  <a:pt x="75145" y="13315"/>
                </a:lnTo>
                <a:lnTo>
                  <a:pt x="70097" y="11302"/>
                </a:lnTo>
                <a:lnTo>
                  <a:pt x="61949" y="9066"/>
                </a:lnTo>
                <a:lnTo>
                  <a:pt x="58443" y="8470"/>
                </a:lnTo>
                <a:lnTo>
                  <a:pt x="53247" y="7119"/>
                </a:lnTo>
                <a:lnTo>
                  <a:pt x="46926" y="5267"/>
                </a:lnTo>
                <a:lnTo>
                  <a:pt x="39855" y="3079"/>
                </a:lnTo>
                <a:lnTo>
                  <a:pt x="33236" y="1621"/>
                </a:lnTo>
                <a:lnTo>
                  <a:pt x="26918" y="649"/>
                </a:lnTo>
                <a:lnTo>
                  <a:pt x="20801" y="0"/>
                </a:lnTo>
                <a:lnTo>
                  <a:pt x="15770" y="521"/>
                </a:lnTo>
                <a:lnTo>
                  <a:pt x="11464" y="1820"/>
                </a:lnTo>
                <a:lnTo>
                  <a:pt x="7641" y="3639"/>
                </a:lnTo>
                <a:lnTo>
                  <a:pt x="5092" y="6756"/>
                </a:lnTo>
                <a:lnTo>
                  <a:pt x="3393" y="10740"/>
                </a:lnTo>
                <a:lnTo>
                  <a:pt x="2260" y="15301"/>
                </a:lnTo>
                <a:lnTo>
                  <a:pt x="1505" y="20246"/>
                </a:lnTo>
                <a:lnTo>
                  <a:pt x="1001" y="25448"/>
                </a:lnTo>
                <a:lnTo>
                  <a:pt x="666" y="30821"/>
                </a:lnTo>
                <a:lnTo>
                  <a:pt x="293" y="46951"/>
                </a:lnTo>
                <a:lnTo>
                  <a:pt x="0" y="127546"/>
                </a:lnTo>
                <a:lnTo>
                  <a:pt x="950" y="132224"/>
                </a:lnTo>
                <a:lnTo>
                  <a:pt x="2537" y="137247"/>
                </a:lnTo>
                <a:lnTo>
                  <a:pt x="4547" y="142501"/>
                </a:lnTo>
                <a:lnTo>
                  <a:pt x="5887" y="145052"/>
                </a:lnTo>
                <a:lnTo>
                  <a:pt x="6780" y="145799"/>
                </a:lnTo>
                <a:lnTo>
                  <a:pt x="26417" y="131053"/>
                </a:lnTo>
                <a:lnTo>
                  <a:pt x="34755" y="125989"/>
                </a:lnTo>
                <a:lnTo>
                  <a:pt x="43171" y="121661"/>
                </a:lnTo>
                <a:lnTo>
                  <a:pt x="51639" y="117823"/>
                </a:lnTo>
                <a:lnTo>
                  <a:pt x="81760" y="103320"/>
                </a:lnTo>
                <a:lnTo>
                  <a:pt x="91652" y="98928"/>
                </a:lnTo>
                <a:lnTo>
                  <a:pt x="101104" y="95047"/>
                </a:lnTo>
                <a:lnTo>
                  <a:pt x="110264" y="91508"/>
                </a:lnTo>
                <a:lnTo>
                  <a:pt x="119227" y="89148"/>
                </a:lnTo>
                <a:lnTo>
                  <a:pt x="128061" y="87575"/>
                </a:lnTo>
                <a:lnTo>
                  <a:pt x="136807" y="86526"/>
                </a:lnTo>
                <a:lnTo>
                  <a:pt x="144543" y="84875"/>
                </a:lnTo>
                <a:lnTo>
                  <a:pt x="151605" y="82821"/>
                </a:lnTo>
                <a:lnTo>
                  <a:pt x="158218" y="80500"/>
                </a:lnTo>
                <a:lnTo>
                  <a:pt x="165484" y="78952"/>
                </a:lnTo>
                <a:lnTo>
                  <a:pt x="173186" y="77920"/>
                </a:lnTo>
                <a:lnTo>
                  <a:pt x="181178" y="77232"/>
                </a:lnTo>
                <a:lnTo>
                  <a:pt x="188411" y="77726"/>
                </a:lnTo>
                <a:lnTo>
                  <a:pt x="195138" y="79008"/>
                </a:lnTo>
                <a:lnTo>
                  <a:pt x="201528" y="80815"/>
                </a:lnTo>
                <a:lnTo>
                  <a:pt x="207693" y="82020"/>
                </a:lnTo>
                <a:lnTo>
                  <a:pt x="213707" y="82823"/>
                </a:lnTo>
                <a:lnTo>
                  <a:pt x="219622" y="83358"/>
                </a:lnTo>
                <a:lnTo>
                  <a:pt x="226423" y="85620"/>
                </a:lnTo>
                <a:lnTo>
                  <a:pt x="233814" y="89033"/>
                </a:lnTo>
                <a:lnTo>
                  <a:pt x="241599" y="93214"/>
                </a:lnTo>
                <a:lnTo>
                  <a:pt x="247742" y="96953"/>
                </a:lnTo>
                <a:lnTo>
                  <a:pt x="252790" y="100398"/>
                </a:lnTo>
                <a:lnTo>
                  <a:pt x="257107" y="103648"/>
                </a:lnTo>
                <a:lnTo>
                  <a:pt x="260938" y="106767"/>
                </a:lnTo>
                <a:lnTo>
                  <a:pt x="267734" y="112772"/>
                </a:lnTo>
                <a:lnTo>
                  <a:pt x="269928" y="115707"/>
                </a:lnTo>
                <a:lnTo>
                  <a:pt x="272365" y="121508"/>
                </a:lnTo>
                <a:lnTo>
                  <a:pt x="273448" y="127261"/>
                </a:lnTo>
                <a:lnTo>
                  <a:pt x="273737" y="130129"/>
                </a:lnTo>
                <a:lnTo>
                  <a:pt x="272977" y="132993"/>
                </a:lnTo>
                <a:lnTo>
                  <a:pt x="269592" y="138715"/>
                </a:lnTo>
                <a:lnTo>
                  <a:pt x="264913" y="144434"/>
                </a:lnTo>
                <a:lnTo>
                  <a:pt x="262332" y="147292"/>
                </a:lnTo>
                <a:lnTo>
                  <a:pt x="257754" y="150150"/>
                </a:lnTo>
                <a:lnTo>
                  <a:pt x="251844" y="153008"/>
                </a:lnTo>
                <a:lnTo>
                  <a:pt x="245047" y="155866"/>
                </a:lnTo>
                <a:lnTo>
                  <a:pt x="236705" y="159676"/>
                </a:lnTo>
                <a:lnTo>
                  <a:pt x="217277" y="168990"/>
                </a:lnTo>
                <a:lnTo>
                  <a:pt x="208667" y="172236"/>
                </a:lnTo>
                <a:lnTo>
                  <a:pt x="201022" y="174399"/>
                </a:lnTo>
                <a:lnTo>
                  <a:pt x="194020" y="175842"/>
                </a:lnTo>
                <a:lnTo>
                  <a:pt x="187447" y="177756"/>
                </a:lnTo>
                <a:lnTo>
                  <a:pt x="181161" y="179984"/>
                </a:lnTo>
                <a:lnTo>
                  <a:pt x="175064" y="182422"/>
                </a:lnTo>
                <a:lnTo>
                  <a:pt x="168143" y="184048"/>
                </a:lnTo>
                <a:lnTo>
                  <a:pt x="160671" y="185132"/>
                </a:lnTo>
                <a:lnTo>
                  <a:pt x="152832" y="185854"/>
                </a:lnTo>
                <a:lnTo>
                  <a:pt x="142844" y="187288"/>
                </a:lnTo>
                <a:lnTo>
                  <a:pt x="131422" y="189197"/>
                </a:lnTo>
                <a:lnTo>
                  <a:pt x="60002" y="1958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35"/>
          <p:cNvSpPr/>
          <p:nvPr/>
        </p:nvSpPr>
        <p:spPr>
          <a:xfrm>
            <a:off x="2334577" y="3926240"/>
            <a:ext cx="531496" cy="59973"/>
          </a:xfrm>
          <a:custGeom>
            <a:avLst/>
            <a:gdLst/>
            <a:ahLst/>
            <a:cxnLst/>
            <a:rect l="0" t="0" r="0" b="0"/>
            <a:pathLst>
              <a:path w="531496" h="59973">
                <a:moveTo>
                  <a:pt x="0" y="59972"/>
                </a:moveTo>
                <a:lnTo>
                  <a:pt x="46006" y="59972"/>
                </a:lnTo>
                <a:lnTo>
                  <a:pt x="53531" y="59020"/>
                </a:lnTo>
                <a:lnTo>
                  <a:pt x="61405" y="57432"/>
                </a:lnTo>
                <a:lnTo>
                  <a:pt x="69511" y="55422"/>
                </a:lnTo>
                <a:lnTo>
                  <a:pt x="77774" y="54081"/>
                </a:lnTo>
                <a:lnTo>
                  <a:pt x="86139" y="53187"/>
                </a:lnTo>
                <a:lnTo>
                  <a:pt x="94573" y="52591"/>
                </a:lnTo>
                <a:lnTo>
                  <a:pt x="103054" y="51242"/>
                </a:lnTo>
                <a:lnTo>
                  <a:pt x="111565" y="49389"/>
                </a:lnTo>
                <a:lnTo>
                  <a:pt x="251505" y="14242"/>
                </a:lnTo>
                <a:lnTo>
                  <a:pt x="263872" y="12340"/>
                </a:lnTo>
                <a:lnTo>
                  <a:pt x="276880" y="11073"/>
                </a:lnTo>
                <a:lnTo>
                  <a:pt x="290314" y="10228"/>
                </a:lnTo>
                <a:lnTo>
                  <a:pt x="303080" y="8712"/>
                </a:lnTo>
                <a:lnTo>
                  <a:pt x="315401" y="6749"/>
                </a:lnTo>
                <a:lnTo>
                  <a:pt x="327425" y="4487"/>
                </a:lnTo>
                <a:lnTo>
                  <a:pt x="343061" y="2980"/>
                </a:lnTo>
                <a:lnTo>
                  <a:pt x="361105" y="1974"/>
                </a:lnTo>
                <a:lnTo>
                  <a:pt x="398616" y="858"/>
                </a:lnTo>
                <a:lnTo>
                  <a:pt x="476261" y="82"/>
                </a:lnTo>
                <a:lnTo>
                  <a:pt x="501583" y="0"/>
                </a:lnTo>
                <a:lnTo>
                  <a:pt x="507743" y="940"/>
                </a:lnTo>
                <a:lnTo>
                  <a:pt x="513756" y="2520"/>
                </a:lnTo>
                <a:lnTo>
                  <a:pt x="531495" y="85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36"/>
          <p:cNvSpPr/>
          <p:nvPr/>
        </p:nvSpPr>
        <p:spPr>
          <a:xfrm>
            <a:off x="2326004" y="4024285"/>
            <a:ext cx="325272" cy="210517"/>
          </a:xfrm>
          <a:custGeom>
            <a:avLst/>
            <a:gdLst/>
            <a:ahLst/>
            <a:cxnLst/>
            <a:rect l="0" t="0" r="0" b="0"/>
            <a:pathLst>
              <a:path w="325272" h="210517">
                <a:moveTo>
                  <a:pt x="102871" y="47652"/>
                </a:moveTo>
                <a:lnTo>
                  <a:pt x="107421" y="38550"/>
                </a:lnTo>
                <a:lnTo>
                  <a:pt x="110667" y="34917"/>
                </a:lnTo>
                <a:lnTo>
                  <a:pt x="119353" y="28339"/>
                </a:lnTo>
                <a:lnTo>
                  <a:pt x="127023" y="24781"/>
                </a:lnTo>
                <a:lnTo>
                  <a:pt x="130403" y="23833"/>
                </a:lnTo>
                <a:lnTo>
                  <a:pt x="137418" y="21295"/>
                </a:lnTo>
                <a:lnTo>
                  <a:pt x="157912" y="13395"/>
                </a:lnTo>
                <a:lnTo>
                  <a:pt x="167188" y="10527"/>
                </a:lnTo>
                <a:lnTo>
                  <a:pt x="175276" y="8614"/>
                </a:lnTo>
                <a:lnTo>
                  <a:pt x="182573" y="7339"/>
                </a:lnTo>
                <a:lnTo>
                  <a:pt x="190296" y="6489"/>
                </a:lnTo>
                <a:lnTo>
                  <a:pt x="198301" y="5923"/>
                </a:lnTo>
                <a:lnTo>
                  <a:pt x="206496" y="5545"/>
                </a:lnTo>
                <a:lnTo>
                  <a:pt x="215769" y="4341"/>
                </a:lnTo>
                <a:lnTo>
                  <a:pt x="225761" y="2585"/>
                </a:lnTo>
                <a:lnTo>
                  <a:pt x="236233" y="463"/>
                </a:lnTo>
                <a:lnTo>
                  <a:pt x="244166" y="0"/>
                </a:lnTo>
                <a:lnTo>
                  <a:pt x="250408" y="644"/>
                </a:lnTo>
                <a:lnTo>
                  <a:pt x="255521" y="2026"/>
                </a:lnTo>
                <a:lnTo>
                  <a:pt x="260835" y="2947"/>
                </a:lnTo>
                <a:lnTo>
                  <a:pt x="266283" y="3561"/>
                </a:lnTo>
                <a:lnTo>
                  <a:pt x="271819" y="3971"/>
                </a:lnTo>
                <a:lnTo>
                  <a:pt x="275511" y="5196"/>
                </a:lnTo>
                <a:lnTo>
                  <a:pt x="277971" y="6966"/>
                </a:lnTo>
                <a:lnTo>
                  <a:pt x="281658" y="11472"/>
                </a:lnTo>
                <a:lnTo>
                  <a:pt x="286472" y="16649"/>
                </a:lnTo>
                <a:lnTo>
                  <a:pt x="288136" y="19364"/>
                </a:lnTo>
                <a:lnTo>
                  <a:pt x="289986" y="24920"/>
                </a:lnTo>
                <a:lnTo>
                  <a:pt x="290808" y="30564"/>
                </a:lnTo>
                <a:lnTo>
                  <a:pt x="291027" y="33402"/>
                </a:lnTo>
                <a:lnTo>
                  <a:pt x="290221" y="36247"/>
                </a:lnTo>
                <a:lnTo>
                  <a:pt x="286785" y="41948"/>
                </a:lnTo>
                <a:lnTo>
                  <a:pt x="283583" y="45754"/>
                </a:lnTo>
                <a:lnTo>
                  <a:pt x="279543" y="50197"/>
                </a:lnTo>
                <a:lnTo>
                  <a:pt x="274944" y="55064"/>
                </a:lnTo>
                <a:lnTo>
                  <a:pt x="269974" y="59261"/>
                </a:lnTo>
                <a:lnTo>
                  <a:pt x="264755" y="63011"/>
                </a:lnTo>
                <a:lnTo>
                  <a:pt x="259371" y="66464"/>
                </a:lnTo>
                <a:lnTo>
                  <a:pt x="253877" y="70671"/>
                </a:lnTo>
                <a:lnTo>
                  <a:pt x="248309" y="75381"/>
                </a:lnTo>
                <a:lnTo>
                  <a:pt x="242692" y="80425"/>
                </a:lnTo>
                <a:lnTo>
                  <a:pt x="237042" y="84741"/>
                </a:lnTo>
                <a:lnTo>
                  <a:pt x="231371" y="88570"/>
                </a:lnTo>
                <a:lnTo>
                  <a:pt x="225685" y="92076"/>
                </a:lnTo>
                <a:lnTo>
                  <a:pt x="219037" y="95366"/>
                </a:lnTo>
                <a:lnTo>
                  <a:pt x="211747" y="98511"/>
                </a:lnTo>
                <a:lnTo>
                  <a:pt x="204030" y="101561"/>
                </a:lnTo>
                <a:lnTo>
                  <a:pt x="196980" y="104546"/>
                </a:lnTo>
                <a:lnTo>
                  <a:pt x="184067" y="110403"/>
                </a:lnTo>
                <a:lnTo>
                  <a:pt x="174518" y="113642"/>
                </a:lnTo>
                <a:lnTo>
                  <a:pt x="170638" y="114505"/>
                </a:lnTo>
                <a:lnTo>
                  <a:pt x="166146" y="114128"/>
                </a:lnTo>
                <a:lnTo>
                  <a:pt x="156076" y="111169"/>
                </a:lnTo>
                <a:lnTo>
                  <a:pt x="148798" y="108699"/>
                </a:lnTo>
                <a:lnTo>
                  <a:pt x="148728" y="107400"/>
                </a:lnTo>
                <a:lnTo>
                  <a:pt x="149635" y="105582"/>
                </a:lnTo>
                <a:lnTo>
                  <a:pt x="151192" y="103417"/>
                </a:lnTo>
                <a:lnTo>
                  <a:pt x="153182" y="101974"/>
                </a:lnTo>
                <a:lnTo>
                  <a:pt x="157934" y="100370"/>
                </a:lnTo>
                <a:lnTo>
                  <a:pt x="162439" y="99943"/>
                </a:lnTo>
                <a:lnTo>
                  <a:pt x="168301" y="99657"/>
                </a:lnTo>
                <a:lnTo>
                  <a:pt x="175066" y="99467"/>
                </a:lnTo>
                <a:lnTo>
                  <a:pt x="182433" y="98388"/>
                </a:lnTo>
                <a:lnTo>
                  <a:pt x="190202" y="96716"/>
                </a:lnTo>
                <a:lnTo>
                  <a:pt x="198239" y="94649"/>
                </a:lnTo>
                <a:lnTo>
                  <a:pt x="205502" y="93271"/>
                </a:lnTo>
                <a:lnTo>
                  <a:pt x="212249" y="92352"/>
                </a:lnTo>
                <a:lnTo>
                  <a:pt x="218652" y="91740"/>
                </a:lnTo>
                <a:lnTo>
                  <a:pt x="225778" y="91332"/>
                </a:lnTo>
                <a:lnTo>
                  <a:pt x="241316" y="90878"/>
                </a:lnTo>
                <a:lnTo>
                  <a:pt x="261578" y="90622"/>
                </a:lnTo>
                <a:lnTo>
                  <a:pt x="267731" y="91539"/>
                </a:lnTo>
                <a:lnTo>
                  <a:pt x="273737" y="93102"/>
                </a:lnTo>
                <a:lnTo>
                  <a:pt x="279647" y="95097"/>
                </a:lnTo>
                <a:lnTo>
                  <a:pt x="285491" y="96427"/>
                </a:lnTo>
                <a:lnTo>
                  <a:pt x="291293" y="97314"/>
                </a:lnTo>
                <a:lnTo>
                  <a:pt x="297065" y="97905"/>
                </a:lnTo>
                <a:lnTo>
                  <a:pt x="300914" y="99251"/>
                </a:lnTo>
                <a:lnTo>
                  <a:pt x="303479" y="101102"/>
                </a:lnTo>
                <a:lnTo>
                  <a:pt x="307282" y="105697"/>
                </a:lnTo>
                <a:lnTo>
                  <a:pt x="312148" y="110915"/>
                </a:lnTo>
                <a:lnTo>
                  <a:pt x="320242" y="119208"/>
                </a:lnTo>
                <a:lnTo>
                  <a:pt x="322080" y="123931"/>
                </a:lnTo>
                <a:lnTo>
                  <a:pt x="323305" y="129937"/>
                </a:lnTo>
                <a:lnTo>
                  <a:pt x="324122" y="136799"/>
                </a:lnTo>
                <a:lnTo>
                  <a:pt x="324666" y="142326"/>
                </a:lnTo>
                <a:lnTo>
                  <a:pt x="325029" y="146963"/>
                </a:lnTo>
                <a:lnTo>
                  <a:pt x="325271" y="151007"/>
                </a:lnTo>
                <a:lnTo>
                  <a:pt x="323528" y="155608"/>
                </a:lnTo>
                <a:lnTo>
                  <a:pt x="320460" y="160580"/>
                </a:lnTo>
                <a:lnTo>
                  <a:pt x="316510" y="165800"/>
                </a:lnTo>
                <a:lnTo>
                  <a:pt x="312925" y="170233"/>
                </a:lnTo>
                <a:lnTo>
                  <a:pt x="309582" y="174140"/>
                </a:lnTo>
                <a:lnTo>
                  <a:pt x="306400" y="177697"/>
                </a:lnTo>
                <a:lnTo>
                  <a:pt x="297786" y="184190"/>
                </a:lnTo>
                <a:lnTo>
                  <a:pt x="292822" y="187255"/>
                </a:lnTo>
                <a:lnTo>
                  <a:pt x="287607" y="190250"/>
                </a:lnTo>
                <a:lnTo>
                  <a:pt x="276733" y="196119"/>
                </a:lnTo>
                <a:lnTo>
                  <a:pt x="267356" y="199018"/>
                </a:lnTo>
                <a:lnTo>
                  <a:pt x="255390" y="201903"/>
                </a:lnTo>
                <a:lnTo>
                  <a:pt x="241698" y="204778"/>
                </a:lnTo>
                <a:lnTo>
                  <a:pt x="230664" y="206695"/>
                </a:lnTo>
                <a:lnTo>
                  <a:pt x="221404" y="207974"/>
                </a:lnTo>
                <a:lnTo>
                  <a:pt x="213325" y="208825"/>
                </a:lnTo>
                <a:lnTo>
                  <a:pt x="205082" y="209394"/>
                </a:lnTo>
                <a:lnTo>
                  <a:pt x="196729" y="209772"/>
                </a:lnTo>
                <a:lnTo>
                  <a:pt x="179828" y="210193"/>
                </a:lnTo>
                <a:lnTo>
                  <a:pt x="111435" y="210516"/>
                </a:lnTo>
                <a:lnTo>
                  <a:pt x="103818" y="209568"/>
                </a:lnTo>
                <a:lnTo>
                  <a:pt x="96834" y="207984"/>
                </a:lnTo>
                <a:lnTo>
                  <a:pt x="90274" y="205975"/>
                </a:lnTo>
                <a:lnTo>
                  <a:pt x="83043" y="204636"/>
                </a:lnTo>
                <a:lnTo>
                  <a:pt x="75365" y="203743"/>
                </a:lnTo>
                <a:lnTo>
                  <a:pt x="67388" y="203148"/>
                </a:lnTo>
                <a:lnTo>
                  <a:pt x="60166" y="201798"/>
                </a:lnTo>
                <a:lnTo>
                  <a:pt x="53446" y="199946"/>
                </a:lnTo>
                <a:lnTo>
                  <a:pt x="47061" y="197759"/>
                </a:lnTo>
                <a:lnTo>
                  <a:pt x="40899" y="196301"/>
                </a:lnTo>
                <a:lnTo>
                  <a:pt x="34886" y="195329"/>
                </a:lnTo>
                <a:lnTo>
                  <a:pt x="28972" y="194681"/>
                </a:lnTo>
                <a:lnTo>
                  <a:pt x="19862" y="193961"/>
                </a:lnTo>
                <a:lnTo>
                  <a:pt x="0" y="1848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t="79122"/>
          <a:stretch>
            <a:fillRect/>
          </a:stretch>
        </p:blipFill>
        <p:spPr bwMode="auto">
          <a:xfrm>
            <a:off x="685800" y="228600"/>
            <a:ext cx="665797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 l="24385" r="6213"/>
          <a:stretch>
            <a:fillRect/>
          </a:stretch>
        </p:blipFill>
        <p:spPr bwMode="auto">
          <a:xfrm>
            <a:off x="2209800" y="1752600"/>
            <a:ext cx="5638800" cy="4572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466"/>
          <p:cNvSpPr/>
          <p:nvPr/>
        </p:nvSpPr>
        <p:spPr>
          <a:xfrm>
            <a:off x="4109084" y="3326139"/>
            <a:ext cx="321799" cy="180014"/>
          </a:xfrm>
          <a:custGeom>
            <a:avLst/>
            <a:gdLst/>
            <a:ahLst/>
            <a:cxnLst/>
            <a:rect l="0" t="0" r="0" b="0"/>
            <a:pathLst>
              <a:path w="321799" h="180014">
                <a:moveTo>
                  <a:pt x="0" y="34281"/>
                </a:moveTo>
                <a:lnTo>
                  <a:pt x="11932" y="22349"/>
                </a:lnTo>
                <a:lnTo>
                  <a:pt x="13670" y="19659"/>
                </a:lnTo>
                <a:lnTo>
                  <a:pt x="15601" y="14129"/>
                </a:lnTo>
                <a:lnTo>
                  <a:pt x="17068" y="12274"/>
                </a:lnTo>
                <a:lnTo>
                  <a:pt x="18999" y="11037"/>
                </a:lnTo>
                <a:lnTo>
                  <a:pt x="24391" y="9052"/>
                </a:lnTo>
                <a:lnTo>
                  <a:pt x="29876" y="4157"/>
                </a:lnTo>
                <a:lnTo>
                  <a:pt x="32300" y="2768"/>
                </a:lnTo>
                <a:lnTo>
                  <a:pt x="37533" y="1225"/>
                </a:lnTo>
                <a:lnTo>
                  <a:pt x="45834" y="357"/>
                </a:lnTo>
                <a:lnTo>
                  <a:pt x="56566" y="153"/>
                </a:lnTo>
                <a:lnTo>
                  <a:pt x="96982" y="0"/>
                </a:lnTo>
                <a:lnTo>
                  <a:pt x="102754" y="949"/>
                </a:lnTo>
                <a:lnTo>
                  <a:pt x="111709" y="4544"/>
                </a:lnTo>
                <a:lnTo>
                  <a:pt x="117554" y="7372"/>
                </a:lnTo>
                <a:lnTo>
                  <a:pt x="124002" y="8034"/>
                </a:lnTo>
                <a:lnTo>
                  <a:pt x="128388" y="8210"/>
                </a:lnTo>
                <a:lnTo>
                  <a:pt x="132265" y="9281"/>
                </a:lnTo>
                <a:lnTo>
                  <a:pt x="142272" y="14385"/>
                </a:lnTo>
                <a:lnTo>
                  <a:pt x="148322" y="15913"/>
                </a:lnTo>
                <a:lnTo>
                  <a:pt x="157083" y="16774"/>
                </a:lnTo>
                <a:lnTo>
                  <a:pt x="159967" y="17847"/>
                </a:lnTo>
                <a:lnTo>
                  <a:pt x="168577" y="22955"/>
                </a:lnTo>
                <a:lnTo>
                  <a:pt x="178113" y="25845"/>
                </a:lnTo>
                <a:lnTo>
                  <a:pt x="187429" y="29896"/>
                </a:lnTo>
                <a:lnTo>
                  <a:pt x="194282" y="32982"/>
                </a:lnTo>
                <a:lnTo>
                  <a:pt x="200864" y="38447"/>
                </a:lnTo>
                <a:lnTo>
                  <a:pt x="203442" y="39916"/>
                </a:lnTo>
                <a:lnTo>
                  <a:pt x="208847" y="41547"/>
                </a:lnTo>
                <a:lnTo>
                  <a:pt x="217244" y="42467"/>
                </a:lnTo>
                <a:lnTo>
                  <a:pt x="220077" y="43547"/>
                </a:lnTo>
                <a:lnTo>
                  <a:pt x="225765" y="47289"/>
                </a:lnTo>
                <a:lnTo>
                  <a:pt x="230520" y="49621"/>
                </a:lnTo>
                <a:lnTo>
                  <a:pt x="236548" y="52127"/>
                </a:lnTo>
                <a:lnTo>
                  <a:pt x="243423" y="54751"/>
                </a:lnTo>
                <a:lnTo>
                  <a:pt x="248008" y="57452"/>
                </a:lnTo>
                <a:lnTo>
                  <a:pt x="251064" y="60206"/>
                </a:lnTo>
                <a:lnTo>
                  <a:pt x="253101" y="62994"/>
                </a:lnTo>
                <a:lnTo>
                  <a:pt x="257317" y="65805"/>
                </a:lnTo>
                <a:lnTo>
                  <a:pt x="262984" y="68632"/>
                </a:lnTo>
                <a:lnTo>
                  <a:pt x="269621" y="71469"/>
                </a:lnTo>
                <a:lnTo>
                  <a:pt x="282074" y="77161"/>
                </a:lnTo>
                <a:lnTo>
                  <a:pt x="296490" y="84026"/>
                </a:lnTo>
                <a:lnTo>
                  <a:pt x="301001" y="84965"/>
                </a:lnTo>
                <a:lnTo>
                  <a:pt x="303538" y="85215"/>
                </a:lnTo>
                <a:lnTo>
                  <a:pt x="306181" y="86334"/>
                </a:lnTo>
                <a:lnTo>
                  <a:pt x="313500" y="91508"/>
                </a:lnTo>
                <a:lnTo>
                  <a:pt x="318996" y="96279"/>
                </a:lnTo>
                <a:lnTo>
                  <a:pt x="321249" y="98473"/>
                </a:lnTo>
                <a:lnTo>
                  <a:pt x="321798" y="100888"/>
                </a:lnTo>
                <a:lnTo>
                  <a:pt x="321212" y="103450"/>
                </a:lnTo>
                <a:lnTo>
                  <a:pt x="310038" y="125728"/>
                </a:lnTo>
                <a:lnTo>
                  <a:pt x="306705" y="129851"/>
                </a:lnTo>
                <a:lnTo>
                  <a:pt x="302049" y="134859"/>
                </a:lnTo>
                <a:lnTo>
                  <a:pt x="293047" y="144104"/>
                </a:lnTo>
                <a:lnTo>
                  <a:pt x="292520" y="145596"/>
                </a:lnTo>
                <a:lnTo>
                  <a:pt x="291934" y="149794"/>
                </a:lnTo>
                <a:lnTo>
                  <a:pt x="290826" y="151295"/>
                </a:lnTo>
                <a:lnTo>
                  <a:pt x="289134" y="152295"/>
                </a:lnTo>
                <a:lnTo>
                  <a:pt x="287054" y="152962"/>
                </a:lnTo>
                <a:lnTo>
                  <a:pt x="282202" y="156243"/>
                </a:lnTo>
                <a:lnTo>
                  <a:pt x="279575" y="158451"/>
                </a:lnTo>
                <a:lnTo>
                  <a:pt x="277823" y="160876"/>
                </a:lnTo>
                <a:lnTo>
                  <a:pt x="275877" y="166110"/>
                </a:lnTo>
                <a:lnTo>
                  <a:pt x="274406" y="167887"/>
                </a:lnTo>
                <a:lnTo>
                  <a:pt x="272472" y="169072"/>
                </a:lnTo>
                <a:lnTo>
                  <a:pt x="270231" y="169861"/>
                </a:lnTo>
                <a:lnTo>
                  <a:pt x="268737" y="171340"/>
                </a:lnTo>
                <a:lnTo>
                  <a:pt x="267741" y="173279"/>
                </a:lnTo>
                <a:lnTo>
                  <a:pt x="267076" y="175524"/>
                </a:lnTo>
                <a:lnTo>
                  <a:pt x="265681" y="177020"/>
                </a:lnTo>
                <a:lnTo>
                  <a:pt x="263799" y="178018"/>
                </a:lnTo>
                <a:lnTo>
                  <a:pt x="257175" y="1800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67"/>
          <p:cNvSpPr/>
          <p:nvPr/>
        </p:nvSpPr>
        <p:spPr>
          <a:xfrm>
            <a:off x="6809422" y="2348864"/>
            <a:ext cx="42863" cy="420054"/>
          </a:xfrm>
          <a:custGeom>
            <a:avLst/>
            <a:gdLst/>
            <a:ahLst/>
            <a:cxnLst/>
            <a:rect l="0" t="0" r="0" b="0"/>
            <a:pathLst>
              <a:path w="42863" h="420054">
                <a:moveTo>
                  <a:pt x="0" y="0"/>
                </a:moveTo>
                <a:lnTo>
                  <a:pt x="0" y="13653"/>
                </a:lnTo>
                <a:lnTo>
                  <a:pt x="953" y="19580"/>
                </a:lnTo>
                <a:lnTo>
                  <a:pt x="2540" y="25436"/>
                </a:lnTo>
                <a:lnTo>
                  <a:pt x="4551" y="31245"/>
                </a:lnTo>
                <a:lnTo>
                  <a:pt x="6844" y="37023"/>
                </a:lnTo>
                <a:lnTo>
                  <a:pt x="9326" y="42779"/>
                </a:lnTo>
                <a:lnTo>
                  <a:pt x="11932" y="48522"/>
                </a:lnTo>
                <a:lnTo>
                  <a:pt x="13670" y="54256"/>
                </a:lnTo>
                <a:lnTo>
                  <a:pt x="14828" y="59983"/>
                </a:lnTo>
                <a:lnTo>
                  <a:pt x="15600" y="65707"/>
                </a:lnTo>
                <a:lnTo>
                  <a:pt x="18999" y="84766"/>
                </a:lnTo>
                <a:lnTo>
                  <a:pt x="21238" y="96516"/>
                </a:lnTo>
                <a:lnTo>
                  <a:pt x="23684" y="107207"/>
                </a:lnTo>
                <a:lnTo>
                  <a:pt x="26267" y="117191"/>
                </a:lnTo>
                <a:lnTo>
                  <a:pt x="28941" y="126705"/>
                </a:lnTo>
                <a:lnTo>
                  <a:pt x="30724" y="139715"/>
                </a:lnTo>
                <a:lnTo>
                  <a:pt x="31913" y="155056"/>
                </a:lnTo>
                <a:lnTo>
                  <a:pt x="32705" y="171951"/>
                </a:lnTo>
                <a:lnTo>
                  <a:pt x="34186" y="186072"/>
                </a:lnTo>
                <a:lnTo>
                  <a:pt x="36126" y="198343"/>
                </a:lnTo>
                <a:lnTo>
                  <a:pt x="38371" y="209381"/>
                </a:lnTo>
                <a:lnTo>
                  <a:pt x="39869" y="219598"/>
                </a:lnTo>
                <a:lnTo>
                  <a:pt x="40866" y="229266"/>
                </a:lnTo>
                <a:lnTo>
                  <a:pt x="41532" y="238569"/>
                </a:lnTo>
                <a:lnTo>
                  <a:pt x="41976" y="252391"/>
                </a:lnTo>
                <a:lnTo>
                  <a:pt x="42687" y="316626"/>
                </a:lnTo>
                <a:lnTo>
                  <a:pt x="42862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8"/>
          <p:cNvSpPr/>
          <p:nvPr/>
        </p:nvSpPr>
        <p:spPr>
          <a:xfrm>
            <a:off x="7000400" y="2666106"/>
            <a:ext cx="49053" cy="39171"/>
          </a:xfrm>
          <a:custGeom>
            <a:avLst/>
            <a:gdLst/>
            <a:ahLst/>
            <a:cxnLst/>
            <a:rect l="0" t="0" r="0" b="0"/>
            <a:pathLst>
              <a:path w="49053" h="39171">
                <a:moveTo>
                  <a:pt x="14762" y="34231"/>
                </a:moveTo>
                <a:lnTo>
                  <a:pt x="5660" y="38782"/>
                </a:lnTo>
                <a:lnTo>
                  <a:pt x="2980" y="39170"/>
                </a:lnTo>
                <a:lnTo>
                  <a:pt x="1192" y="38476"/>
                </a:lnTo>
                <a:lnTo>
                  <a:pt x="0" y="37061"/>
                </a:lnTo>
                <a:lnTo>
                  <a:pt x="158" y="36118"/>
                </a:lnTo>
                <a:lnTo>
                  <a:pt x="1216" y="35489"/>
                </a:lnTo>
                <a:lnTo>
                  <a:pt x="2874" y="35070"/>
                </a:lnTo>
                <a:lnTo>
                  <a:pt x="5884" y="31932"/>
                </a:lnTo>
                <a:lnTo>
                  <a:pt x="9796" y="26984"/>
                </a:lnTo>
                <a:lnTo>
                  <a:pt x="14309" y="20827"/>
                </a:lnTo>
                <a:lnTo>
                  <a:pt x="18270" y="15770"/>
                </a:lnTo>
                <a:lnTo>
                  <a:pt x="21863" y="11446"/>
                </a:lnTo>
                <a:lnTo>
                  <a:pt x="25211" y="7611"/>
                </a:lnTo>
                <a:lnTo>
                  <a:pt x="28395" y="5054"/>
                </a:lnTo>
                <a:lnTo>
                  <a:pt x="31471" y="3350"/>
                </a:lnTo>
                <a:lnTo>
                  <a:pt x="34474" y="2214"/>
                </a:lnTo>
                <a:lnTo>
                  <a:pt x="37428" y="1456"/>
                </a:lnTo>
                <a:lnTo>
                  <a:pt x="40350" y="951"/>
                </a:lnTo>
                <a:lnTo>
                  <a:pt x="48543" y="0"/>
                </a:lnTo>
                <a:lnTo>
                  <a:pt x="48713" y="933"/>
                </a:lnTo>
                <a:lnTo>
                  <a:pt x="48826" y="2508"/>
                </a:lnTo>
                <a:lnTo>
                  <a:pt x="49052" y="85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9"/>
          <p:cNvSpPr/>
          <p:nvPr/>
        </p:nvSpPr>
        <p:spPr>
          <a:xfrm>
            <a:off x="7204145" y="2383155"/>
            <a:ext cx="236738" cy="368618"/>
          </a:xfrm>
          <a:custGeom>
            <a:avLst/>
            <a:gdLst/>
            <a:ahLst/>
            <a:cxnLst/>
            <a:rect l="0" t="0" r="0" b="0"/>
            <a:pathLst>
              <a:path w="236738" h="368618">
                <a:moveTo>
                  <a:pt x="51047" y="0"/>
                </a:moveTo>
                <a:lnTo>
                  <a:pt x="51047" y="4551"/>
                </a:lnTo>
                <a:lnTo>
                  <a:pt x="48507" y="14405"/>
                </a:lnTo>
                <a:lnTo>
                  <a:pt x="46496" y="21033"/>
                </a:lnTo>
                <a:lnTo>
                  <a:pt x="44204" y="27357"/>
                </a:lnTo>
                <a:lnTo>
                  <a:pt x="41722" y="33478"/>
                </a:lnTo>
                <a:lnTo>
                  <a:pt x="36425" y="44406"/>
                </a:lnTo>
                <a:lnTo>
                  <a:pt x="28088" y="56866"/>
                </a:lnTo>
                <a:lnTo>
                  <a:pt x="22428" y="66866"/>
                </a:lnTo>
                <a:lnTo>
                  <a:pt x="19277" y="77661"/>
                </a:lnTo>
                <a:lnTo>
                  <a:pt x="16925" y="88808"/>
                </a:lnTo>
                <a:lnTo>
                  <a:pt x="12704" y="100112"/>
                </a:lnTo>
                <a:lnTo>
                  <a:pt x="11198" y="106747"/>
                </a:lnTo>
                <a:lnTo>
                  <a:pt x="10193" y="114027"/>
                </a:lnTo>
                <a:lnTo>
                  <a:pt x="9523" y="121738"/>
                </a:lnTo>
                <a:lnTo>
                  <a:pt x="8125" y="128783"/>
                </a:lnTo>
                <a:lnTo>
                  <a:pt x="6240" y="135386"/>
                </a:lnTo>
                <a:lnTo>
                  <a:pt x="4031" y="141692"/>
                </a:lnTo>
                <a:lnTo>
                  <a:pt x="2558" y="150658"/>
                </a:lnTo>
                <a:lnTo>
                  <a:pt x="1576" y="161399"/>
                </a:lnTo>
                <a:lnTo>
                  <a:pt x="485" y="183175"/>
                </a:lnTo>
                <a:lnTo>
                  <a:pt x="0" y="199203"/>
                </a:lnTo>
                <a:lnTo>
                  <a:pt x="823" y="206145"/>
                </a:lnTo>
                <a:lnTo>
                  <a:pt x="2325" y="212677"/>
                </a:lnTo>
                <a:lnTo>
                  <a:pt x="4277" y="218937"/>
                </a:lnTo>
                <a:lnTo>
                  <a:pt x="5580" y="225015"/>
                </a:lnTo>
                <a:lnTo>
                  <a:pt x="6448" y="230973"/>
                </a:lnTo>
                <a:lnTo>
                  <a:pt x="7027" y="236849"/>
                </a:lnTo>
                <a:lnTo>
                  <a:pt x="8365" y="242672"/>
                </a:lnTo>
                <a:lnTo>
                  <a:pt x="10210" y="248459"/>
                </a:lnTo>
                <a:lnTo>
                  <a:pt x="14800" y="259968"/>
                </a:lnTo>
                <a:lnTo>
                  <a:pt x="20014" y="271434"/>
                </a:lnTo>
                <a:lnTo>
                  <a:pt x="23692" y="276206"/>
                </a:lnTo>
                <a:lnTo>
                  <a:pt x="28048" y="280339"/>
                </a:lnTo>
                <a:lnTo>
                  <a:pt x="32857" y="284048"/>
                </a:lnTo>
                <a:lnTo>
                  <a:pt x="37015" y="287473"/>
                </a:lnTo>
                <a:lnTo>
                  <a:pt x="44176" y="293818"/>
                </a:lnTo>
                <a:lnTo>
                  <a:pt x="48372" y="296844"/>
                </a:lnTo>
                <a:lnTo>
                  <a:pt x="53073" y="299813"/>
                </a:lnTo>
                <a:lnTo>
                  <a:pt x="58113" y="302745"/>
                </a:lnTo>
                <a:lnTo>
                  <a:pt x="62425" y="304700"/>
                </a:lnTo>
                <a:lnTo>
                  <a:pt x="69756" y="306872"/>
                </a:lnTo>
                <a:lnTo>
                  <a:pt x="73998" y="308404"/>
                </a:lnTo>
                <a:lnTo>
                  <a:pt x="78730" y="310377"/>
                </a:lnTo>
                <a:lnTo>
                  <a:pt x="83789" y="312646"/>
                </a:lnTo>
                <a:lnTo>
                  <a:pt x="90974" y="314158"/>
                </a:lnTo>
                <a:lnTo>
                  <a:pt x="99571" y="315166"/>
                </a:lnTo>
                <a:lnTo>
                  <a:pt x="109114" y="315838"/>
                </a:lnTo>
                <a:lnTo>
                  <a:pt x="118334" y="315333"/>
                </a:lnTo>
                <a:lnTo>
                  <a:pt x="127337" y="314045"/>
                </a:lnTo>
                <a:lnTo>
                  <a:pt x="136197" y="312233"/>
                </a:lnTo>
                <a:lnTo>
                  <a:pt x="146866" y="309120"/>
                </a:lnTo>
                <a:lnTo>
                  <a:pt x="158742" y="305140"/>
                </a:lnTo>
                <a:lnTo>
                  <a:pt x="171421" y="300581"/>
                </a:lnTo>
                <a:lnTo>
                  <a:pt x="180826" y="296590"/>
                </a:lnTo>
                <a:lnTo>
                  <a:pt x="188049" y="292977"/>
                </a:lnTo>
                <a:lnTo>
                  <a:pt x="193817" y="289615"/>
                </a:lnTo>
                <a:lnTo>
                  <a:pt x="198614" y="286421"/>
                </a:lnTo>
                <a:lnTo>
                  <a:pt x="202765" y="283340"/>
                </a:lnTo>
                <a:lnTo>
                  <a:pt x="206485" y="280333"/>
                </a:lnTo>
                <a:lnTo>
                  <a:pt x="213158" y="271912"/>
                </a:lnTo>
                <a:lnTo>
                  <a:pt x="220252" y="261820"/>
                </a:lnTo>
                <a:lnTo>
                  <a:pt x="224810" y="256461"/>
                </a:lnTo>
                <a:lnTo>
                  <a:pt x="229754" y="250984"/>
                </a:lnTo>
                <a:lnTo>
                  <a:pt x="233050" y="245428"/>
                </a:lnTo>
                <a:lnTo>
                  <a:pt x="236713" y="234174"/>
                </a:lnTo>
                <a:lnTo>
                  <a:pt x="236737" y="229458"/>
                </a:lnTo>
                <a:lnTo>
                  <a:pt x="235800" y="225362"/>
                </a:lnTo>
                <a:lnTo>
                  <a:pt x="232219" y="218270"/>
                </a:lnTo>
                <a:lnTo>
                  <a:pt x="227453" y="211944"/>
                </a:lnTo>
                <a:lnTo>
                  <a:pt x="223896" y="209876"/>
                </a:lnTo>
                <a:lnTo>
                  <a:pt x="219620" y="208497"/>
                </a:lnTo>
                <a:lnTo>
                  <a:pt x="214864" y="207578"/>
                </a:lnTo>
                <a:lnTo>
                  <a:pt x="210741" y="206965"/>
                </a:lnTo>
                <a:lnTo>
                  <a:pt x="203619" y="206284"/>
                </a:lnTo>
                <a:lnTo>
                  <a:pt x="199434" y="207055"/>
                </a:lnTo>
                <a:lnTo>
                  <a:pt x="194739" y="208522"/>
                </a:lnTo>
                <a:lnTo>
                  <a:pt x="189705" y="210452"/>
                </a:lnTo>
                <a:lnTo>
                  <a:pt x="184443" y="212691"/>
                </a:lnTo>
                <a:lnTo>
                  <a:pt x="173517" y="217719"/>
                </a:lnTo>
                <a:lnTo>
                  <a:pt x="156655" y="225905"/>
                </a:lnTo>
                <a:lnTo>
                  <a:pt x="150980" y="229661"/>
                </a:lnTo>
                <a:lnTo>
                  <a:pt x="145292" y="234069"/>
                </a:lnTo>
                <a:lnTo>
                  <a:pt x="139595" y="238914"/>
                </a:lnTo>
                <a:lnTo>
                  <a:pt x="133891" y="244048"/>
                </a:lnTo>
                <a:lnTo>
                  <a:pt x="122474" y="254833"/>
                </a:lnTo>
                <a:lnTo>
                  <a:pt x="115810" y="260376"/>
                </a:lnTo>
                <a:lnTo>
                  <a:pt x="108510" y="265976"/>
                </a:lnTo>
                <a:lnTo>
                  <a:pt x="100785" y="271615"/>
                </a:lnTo>
                <a:lnTo>
                  <a:pt x="93731" y="277279"/>
                </a:lnTo>
                <a:lnTo>
                  <a:pt x="87123" y="282960"/>
                </a:lnTo>
                <a:lnTo>
                  <a:pt x="80813" y="288652"/>
                </a:lnTo>
                <a:lnTo>
                  <a:pt x="71843" y="298162"/>
                </a:lnTo>
                <a:lnTo>
                  <a:pt x="49178" y="323969"/>
                </a:lnTo>
                <a:lnTo>
                  <a:pt x="41229" y="334089"/>
                </a:lnTo>
                <a:lnTo>
                  <a:pt x="35928" y="341788"/>
                </a:lnTo>
                <a:lnTo>
                  <a:pt x="2533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0"/>
          <p:cNvSpPr/>
          <p:nvPr/>
        </p:nvSpPr>
        <p:spPr>
          <a:xfrm>
            <a:off x="6055187" y="2383155"/>
            <a:ext cx="299893" cy="316315"/>
          </a:xfrm>
          <a:custGeom>
            <a:avLst/>
            <a:gdLst/>
            <a:ahLst/>
            <a:cxnLst/>
            <a:rect l="0" t="0" r="0" b="0"/>
            <a:pathLst>
              <a:path w="299893" h="316315">
                <a:moveTo>
                  <a:pt x="25572" y="51434"/>
                </a:moveTo>
                <a:lnTo>
                  <a:pt x="25572" y="92575"/>
                </a:lnTo>
                <a:lnTo>
                  <a:pt x="24620" y="97912"/>
                </a:lnTo>
                <a:lnTo>
                  <a:pt x="23033" y="103375"/>
                </a:lnTo>
                <a:lnTo>
                  <a:pt x="21022" y="108921"/>
                </a:lnTo>
                <a:lnTo>
                  <a:pt x="18729" y="117381"/>
                </a:lnTo>
                <a:lnTo>
                  <a:pt x="16248" y="127784"/>
                </a:lnTo>
                <a:lnTo>
                  <a:pt x="8204" y="165179"/>
                </a:lnTo>
                <a:lnTo>
                  <a:pt x="5422" y="178699"/>
                </a:lnTo>
                <a:lnTo>
                  <a:pt x="3566" y="190570"/>
                </a:lnTo>
                <a:lnTo>
                  <a:pt x="2329" y="201342"/>
                </a:lnTo>
                <a:lnTo>
                  <a:pt x="1505" y="211380"/>
                </a:lnTo>
                <a:lnTo>
                  <a:pt x="955" y="221883"/>
                </a:lnTo>
                <a:lnTo>
                  <a:pt x="344" y="243712"/>
                </a:lnTo>
                <a:lnTo>
                  <a:pt x="0" y="277421"/>
                </a:lnTo>
                <a:lnTo>
                  <a:pt x="904" y="286865"/>
                </a:lnTo>
                <a:lnTo>
                  <a:pt x="2459" y="295066"/>
                </a:lnTo>
                <a:lnTo>
                  <a:pt x="4449" y="302438"/>
                </a:lnTo>
                <a:lnTo>
                  <a:pt x="5775" y="306400"/>
                </a:lnTo>
                <a:lnTo>
                  <a:pt x="6660" y="308089"/>
                </a:lnTo>
                <a:lnTo>
                  <a:pt x="7249" y="308263"/>
                </a:lnTo>
                <a:lnTo>
                  <a:pt x="7642" y="304568"/>
                </a:lnTo>
                <a:lnTo>
                  <a:pt x="7904" y="298296"/>
                </a:lnTo>
                <a:lnTo>
                  <a:pt x="8078" y="290304"/>
                </a:lnTo>
                <a:lnTo>
                  <a:pt x="9147" y="280213"/>
                </a:lnTo>
                <a:lnTo>
                  <a:pt x="10812" y="268723"/>
                </a:lnTo>
                <a:lnTo>
                  <a:pt x="12875" y="256301"/>
                </a:lnTo>
                <a:lnTo>
                  <a:pt x="15203" y="245162"/>
                </a:lnTo>
                <a:lnTo>
                  <a:pt x="17707" y="234879"/>
                </a:lnTo>
                <a:lnTo>
                  <a:pt x="20329" y="225166"/>
                </a:lnTo>
                <a:lnTo>
                  <a:pt x="22077" y="215833"/>
                </a:lnTo>
                <a:lnTo>
                  <a:pt x="23242" y="206753"/>
                </a:lnTo>
                <a:lnTo>
                  <a:pt x="24019" y="197843"/>
                </a:lnTo>
                <a:lnTo>
                  <a:pt x="25489" y="189045"/>
                </a:lnTo>
                <a:lnTo>
                  <a:pt x="27422" y="180322"/>
                </a:lnTo>
                <a:lnTo>
                  <a:pt x="37368" y="141240"/>
                </a:lnTo>
                <a:lnTo>
                  <a:pt x="39151" y="130355"/>
                </a:lnTo>
                <a:lnTo>
                  <a:pt x="40340" y="119288"/>
                </a:lnTo>
                <a:lnTo>
                  <a:pt x="41133" y="108100"/>
                </a:lnTo>
                <a:lnTo>
                  <a:pt x="41661" y="97784"/>
                </a:lnTo>
                <a:lnTo>
                  <a:pt x="42248" y="78702"/>
                </a:lnTo>
                <a:lnTo>
                  <a:pt x="43357" y="72470"/>
                </a:lnTo>
                <a:lnTo>
                  <a:pt x="45049" y="68316"/>
                </a:lnTo>
                <a:lnTo>
                  <a:pt x="47129" y="65546"/>
                </a:lnTo>
                <a:lnTo>
                  <a:pt x="49469" y="65605"/>
                </a:lnTo>
                <a:lnTo>
                  <a:pt x="51981" y="67549"/>
                </a:lnTo>
                <a:lnTo>
                  <a:pt x="57312" y="74789"/>
                </a:lnTo>
                <a:lnTo>
                  <a:pt x="62857" y="84357"/>
                </a:lnTo>
                <a:lnTo>
                  <a:pt x="68496" y="94959"/>
                </a:lnTo>
                <a:lnTo>
                  <a:pt x="88441" y="134341"/>
                </a:lnTo>
                <a:lnTo>
                  <a:pt x="91298" y="140995"/>
                </a:lnTo>
                <a:lnTo>
                  <a:pt x="94154" y="148289"/>
                </a:lnTo>
                <a:lnTo>
                  <a:pt x="97011" y="156009"/>
                </a:lnTo>
                <a:lnTo>
                  <a:pt x="98916" y="163061"/>
                </a:lnTo>
                <a:lnTo>
                  <a:pt x="100186" y="169667"/>
                </a:lnTo>
                <a:lnTo>
                  <a:pt x="101032" y="175976"/>
                </a:lnTo>
                <a:lnTo>
                  <a:pt x="103501" y="183040"/>
                </a:lnTo>
                <a:lnTo>
                  <a:pt x="107053" y="190607"/>
                </a:lnTo>
                <a:lnTo>
                  <a:pt x="111325" y="198508"/>
                </a:lnTo>
                <a:lnTo>
                  <a:pt x="116078" y="208539"/>
                </a:lnTo>
                <a:lnTo>
                  <a:pt x="126440" y="232384"/>
                </a:lnTo>
                <a:lnTo>
                  <a:pt x="130917" y="241600"/>
                </a:lnTo>
                <a:lnTo>
                  <a:pt x="134855" y="248696"/>
                </a:lnTo>
                <a:lnTo>
                  <a:pt x="138433" y="254380"/>
                </a:lnTo>
                <a:lnTo>
                  <a:pt x="141770" y="260074"/>
                </a:lnTo>
                <a:lnTo>
                  <a:pt x="144948" y="265775"/>
                </a:lnTo>
                <a:lnTo>
                  <a:pt x="148018" y="271481"/>
                </a:lnTo>
                <a:lnTo>
                  <a:pt x="153971" y="280360"/>
                </a:lnTo>
                <a:lnTo>
                  <a:pt x="159791" y="287482"/>
                </a:lnTo>
                <a:lnTo>
                  <a:pt x="165553" y="293822"/>
                </a:lnTo>
                <a:lnTo>
                  <a:pt x="178703" y="307297"/>
                </a:lnTo>
                <a:lnTo>
                  <a:pt x="186658" y="312789"/>
                </a:lnTo>
                <a:lnTo>
                  <a:pt x="193368" y="315230"/>
                </a:lnTo>
                <a:lnTo>
                  <a:pt x="199526" y="316314"/>
                </a:lnTo>
                <a:lnTo>
                  <a:pt x="202502" y="315651"/>
                </a:lnTo>
                <a:lnTo>
                  <a:pt x="208348" y="312374"/>
                </a:lnTo>
                <a:lnTo>
                  <a:pt x="211240" y="306357"/>
                </a:lnTo>
                <a:lnTo>
                  <a:pt x="214121" y="297583"/>
                </a:lnTo>
                <a:lnTo>
                  <a:pt x="216994" y="286971"/>
                </a:lnTo>
                <a:lnTo>
                  <a:pt x="219862" y="277991"/>
                </a:lnTo>
                <a:lnTo>
                  <a:pt x="222727" y="270100"/>
                </a:lnTo>
                <a:lnTo>
                  <a:pt x="225588" y="262934"/>
                </a:lnTo>
                <a:lnTo>
                  <a:pt x="228449" y="253394"/>
                </a:lnTo>
                <a:lnTo>
                  <a:pt x="231308" y="242272"/>
                </a:lnTo>
                <a:lnTo>
                  <a:pt x="251491" y="154671"/>
                </a:lnTo>
                <a:lnTo>
                  <a:pt x="255242" y="140261"/>
                </a:lnTo>
                <a:lnTo>
                  <a:pt x="265073" y="103789"/>
                </a:lnTo>
                <a:lnTo>
                  <a:pt x="268107" y="92052"/>
                </a:lnTo>
                <a:lnTo>
                  <a:pt x="270130" y="81371"/>
                </a:lnTo>
                <a:lnTo>
                  <a:pt x="271478" y="71392"/>
                </a:lnTo>
                <a:lnTo>
                  <a:pt x="272377" y="61882"/>
                </a:lnTo>
                <a:lnTo>
                  <a:pt x="273929" y="52685"/>
                </a:lnTo>
                <a:lnTo>
                  <a:pt x="275916" y="43695"/>
                </a:lnTo>
                <a:lnTo>
                  <a:pt x="278193" y="34845"/>
                </a:lnTo>
                <a:lnTo>
                  <a:pt x="281616" y="27040"/>
                </a:lnTo>
                <a:lnTo>
                  <a:pt x="285804" y="19932"/>
                </a:lnTo>
                <a:lnTo>
                  <a:pt x="299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1"/>
          <p:cNvSpPr/>
          <p:nvPr/>
        </p:nvSpPr>
        <p:spPr>
          <a:xfrm>
            <a:off x="6548604" y="2083117"/>
            <a:ext cx="243674" cy="762954"/>
          </a:xfrm>
          <a:custGeom>
            <a:avLst/>
            <a:gdLst/>
            <a:ahLst/>
            <a:cxnLst/>
            <a:rect l="0" t="0" r="0" b="0"/>
            <a:pathLst>
              <a:path w="243674" h="762954">
                <a:moveTo>
                  <a:pt x="209383" y="0"/>
                </a:moveTo>
                <a:lnTo>
                  <a:pt x="182690" y="0"/>
                </a:lnTo>
                <a:lnTo>
                  <a:pt x="175395" y="2858"/>
                </a:lnTo>
                <a:lnTo>
                  <a:pt x="165769" y="7620"/>
                </a:lnTo>
                <a:lnTo>
                  <a:pt x="154590" y="13653"/>
                </a:lnTo>
                <a:lnTo>
                  <a:pt x="146185" y="19579"/>
                </a:lnTo>
                <a:lnTo>
                  <a:pt x="139628" y="25435"/>
                </a:lnTo>
                <a:lnTo>
                  <a:pt x="134305" y="31244"/>
                </a:lnTo>
                <a:lnTo>
                  <a:pt x="123310" y="42779"/>
                </a:lnTo>
                <a:lnTo>
                  <a:pt x="117711" y="48522"/>
                </a:lnTo>
                <a:lnTo>
                  <a:pt x="112073" y="55208"/>
                </a:lnTo>
                <a:lnTo>
                  <a:pt x="106410" y="62523"/>
                </a:lnTo>
                <a:lnTo>
                  <a:pt x="100729" y="70257"/>
                </a:lnTo>
                <a:lnTo>
                  <a:pt x="95990" y="78270"/>
                </a:lnTo>
                <a:lnTo>
                  <a:pt x="91878" y="86470"/>
                </a:lnTo>
                <a:lnTo>
                  <a:pt x="84768" y="102249"/>
                </a:lnTo>
                <a:lnTo>
                  <a:pt x="78434" y="115611"/>
                </a:lnTo>
                <a:lnTo>
                  <a:pt x="69904" y="135521"/>
                </a:lnTo>
                <a:lnTo>
                  <a:pt x="64962" y="147497"/>
                </a:lnTo>
                <a:lnTo>
                  <a:pt x="60715" y="158339"/>
                </a:lnTo>
                <a:lnTo>
                  <a:pt x="53456" y="178005"/>
                </a:lnTo>
                <a:lnTo>
                  <a:pt x="47054" y="193731"/>
                </a:lnTo>
                <a:lnTo>
                  <a:pt x="41034" y="208023"/>
                </a:lnTo>
                <a:lnTo>
                  <a:pt x="35184" y="223900"/>
                </a:lnTo>
                <a:lnTo>
                  <a:pt x="31949" y="240481"/>
                </a:lnTo>
                <a:lnTo>
                  <a:pt x="28606" y="263090"/>
                </a:lnTo>
                <a:lnTo>
                  <a:pt x="13478" y="339835"/>
                </a:lnTo>
                <a:lnTo>
                  <a:pt x="1034" y="410875"/>
                </a:lnTo>
                <a:lnTo>
                  <a:pt x="0" y="432031"/>
                </a:lnTo>
                <a:lnTo>
                  <a:pt x="262" y="455661"/>
                </a:lnTo>
                <a:lnTo>
                  <a:pt x="2641" y="516646"/>
                </a:lnTo>
                <a:lnTo>
                  <a:pt x="2975" y="530168"/>
                </a:lnTo>
                <a:lnTo>
                  <a:pt x="5886" y="550273"/>
                </a:lnTo>
                <a:lnTo>
                  <a:pt x="9403" y="566511"/>
                </a:lnTo>
                <a:lnTo>
                  <a:pt x="10966" y="583253"/>
                </a:lnTo>
                <a:lnTo>
                  <a:pt x="16396" y="604192"/>
                </a:lnTo>
                <a:lnTo>
                  <a:pt x="21376" y="616510"/>
                </a:lnTo>
                <a:lnTo>
                  <a:pt x="26764" y="628334"/>
                </a:lnTo>
                <a:lnTo>
                  <a:pt x="37985" y="651448"/>
                </a:lnTo>
                <a:lnTo>
                  <a:pt x="44623" y="662912"/>
                </a:lnTo>
                <a:lnTo>
                  <a:pt x="49061" y="668637"/>
                </a:lnTo>
                <a:lnTo>
                  <a:pt x="53923" y="674358"/>
                </a:lnTo>
                <a:lnTo>
                  <a:pt x="58119" y="679125"/>
                </a:lnTo>
                <a:lnTo>
                  <a:pt x="65320" y="686961"/>
                </a:lnTo>
                <a:lnTo>
                  <a:pt x="71431" y="692289"/>
                </a:lnTo>
                <a:lnTo>
                  <a:pt x="79315" y="698698"/>
                </a:lnTo>
                <a:lnTo>
                  <a:pt x="88380" y="705829"/>
                </a:lnTo>
                <a:lnTo>
                  <a:pt x="95378" y="711535"/>
                </a:lnTo>
                <a:lnTo>
                  <a:pt x="100994" y="716292"/>
                </a:lnTo>
                <a:lnTo>
                  <a:pt x="105692" y="720415"/>
                </a:lnTo>
                <a:lnTo>
                  <a:pt x="110728" y="723165"/>
                </a:lnTo>
                <a:lnTo>
                  <a:pt x="115991" y="724997"/>
                </a:lnTo>
                <a:lnTo>
                  <a:pt x="121404" y="726219"/>
                </a:lnTo>
                <a:lnTo>
                  <a:pt x="126917" y="727986"/>
                </a:lnTo>
                <a:lnTo>
                  <a:pt x="132499" y="730117"/>
                </a:lnTo>
                <a:lnTo>
                  <a:pt x="138125" y="732489"/>
                </a:lnTo>
                <a:lnTo>
                  <a:pt x="143779" y="735024"/>
                </a:lnTo>
                <a:lnTo>
                  <a:pt x="155144" y="740380"/>
                </a:lnTo>
                <a:lnTo>
                  <a:pt x="159888" y="742189"/>
                </a:lnTo>
                <a:lnTo>
                  <a:pt x="164004" y="743395"/>
                </a:lnTo>
                <a:lnTo>
                  <a:pt x="167700" y="744199"/>
                </a:lnTo>
                <a:lnTo>
                  <a:pt x="172070" y="745688"/>
                </a:lnTo>
                <a:lnTo>
                  <a:pt x="176887" y="747633"/>
                </a:lnTo>
                <a:lnTo>
                  <a:pt x="182004" y="749882"/>
                </a:lnTo>
                <a:lnTo>
                  <a:pt x="189225" y="752334"/>
                </a:lnTo>
                <a:lnTo>
                  <a:pt x="197850" y="754921"/>
                </a:lnTo>
                <a:lnTo>
                  <a:pt x="207409" y="757598"/>
                </a:lnTo>
                <a:lnTo>
                  <a:pt x="215687" y="759383"/>
                </a:lnTo>
                <a:lnTo>
                  <a:pt x="223111" y="760573"/>
                </a:lnTo>
                <a:lnTo>
                  <a:pt x="243673" y="762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2"/>
          <p:cNvSpPr/>
          <p:nvPr/>
        </p:nvSpPr>
        <p:spPr>
          <a:xfrm>
            <a:off x="7546657" y="2657475"/>
            <a:ext cx="126888" cy="197168"/>
          </a:xfrm>
          <a:custGeom>
            <a:avLst/>
            <a:gdLst/>
            <a:ahLst/>
            <a:cxnLst/>
            <a:rect l="0" t="0" r="0" b="0"/>
            <a:pathLst>
              <a:path w="126888" h="197168">
                <a:moveTo>
                  <a:pt x="51435" y="0"/>
                </a:moveTo>
                <a:lnTo>
                  <a:pt x="69639" y="0"/>
                </a:lnTo>
                <a:lnTo>
                  <a:pt x="75953" y="952"/>
                </a:lnTo>
                <a:lnTo>
                  <a:pt x="81116" y="2539"/>
                </a:lnTo>
                <a:lnTo>
                  <a:pt x="85510" y="4551"/>
                </a:lnTo>
                <a:lnTo>
                  <a:pt x="89392" y="6844"/>
                </a:lnTo>
                <a:lnTo>
                  <a:pt x="92932" y="9325"/>
                </a:lnTo>
                <a:lnTo>
                  <a:pt x="96245" y="11931"/>
                </a:lnTo>
                <a:lnTo>
                  <a:pt x="99406" y="14621"/>
                </a:lnTo>
                <a:lnTo>
                  <a:pt x="102466" y="17368"/>
                </a:lnTo>
                <a:lnTo>
                  <a:pt x="108405" y="22959"/>
                </a:lnTo>
                <a:lnTo>
                  <a:pt x="114221" y="28618"/>
                </a:lnTo>
                <a:lnTo>
                  <a:pt x="117104" y="33366"/>
                </a:lnTo>
                <a:lnTo>
                  <a:pt x="119979" y="39389"/>
                </a:lnTo>
                <a:lnTo>
                  <a:pt x="122849" y="46262"/>
                </a:lnTo>
                <a:lnTo>
                  <a:pt x="124762" y="52749"/>
                </a:lnTo>
                <a:lnTo>
                  <a:pt x="126037" y="58978"/>
                </a:lnTo>
                <a:lnTo>
                  <a:pt x="126887" y="65036"/>
                </a:lnTo>
                <a:lnTo>
                  <a:pt x="126501" y="71932"/>
                </a:lnTo>
                <a:lnTo>
                  <a:pt x="125292" y="79387"/>
                </a:lnTo>
                <a:lnTo>
                  <a:pt x="123533" y="87215"/>
                </a:lnTo>
                <a:lnTo>
                  <a:pt x="121408" y="94338"/>
                </a:lnTo>
                <a:lnTo>
                  <a:pt x="119039" y="100992"/>
                </a:lnTo>
                <a:lnTo>
                  <a:pt x="116507" y="107333"/>
                </a:lnTo>
                <a:lnTo>
                  <a:pt x="113866" y="112513"/>
                </a:lnTo>
                <a:lnTo>
                  <a:pt x="111153" y="116918"/>
                </a:lnTo>
                <a:lnTo>
                  <a:pt x="108392" y="120808"/>
                </a:lnTo>
                <a:lnTo>
                  <a:pt x="104646" y="125306"/>
                </a:lnTo>
                <a:lnTo>
                  <a:pt x="100245" y="130210"/>
                </a:lnTo>
                <a:lnTo>
                  <a:pt x="87487" y="143673"/>
                </a:lnTo>
                <a:lnTo>
                  <a:pt x="84043" y="147217"/>
                </a:lnTo>
                <a:lnTo>
                  <a:pt x="79841" y="152437"/>
                </a:lnTo>
                <a:lnTo>
                  <a:pt x="75135" y="158774"/>
                </a:lnTo>
                <a:lnTo>
                  <a:pt x="70092" y="165857"/>
                </a:lnTo>
                <a:lnTo>
                  <a:pt x="64826" y="170579"/>
                </a:lnTo>
                <a:lnTo>
                  <a:pt x="59410" y="173727"/>
                </a:lnTo>
                <a:lnTo>
                  <a:pt x="53893" y="175825"/>
                </a:lnTo>
                <a:lnTo>
                  <a:pt x="47359" y="179129"/>
                </a:lnTo>
                <a:lnTo>
                  <a:pt x="40145" y="183237"/>
                </a:lnTo>
                <a:lnTo>
                  <a:pt x="21689" y="194415"/>
                </a:lnTo>
                <a:lnTo>
                  <a:pt x="19222" y="195333"/>
                </a:lnTo>
                <a:lnTo>
                  <a:pt x="16624" y="19594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3"/>
          <p:cNvSpPr/>
          <p:nvPr/>
        </p:nvSpPr>
        <p:spPr>
          <a:xfrm>
            <a:off x="7847089" y="2369643"/>
            <a:ext cx="239637" cy="150672"/>
          </a:xfrm>
          <a:custGeom>
            <a:avLst/>
            <a:gdLst/>
            <a:ahLst/>
            <a:cxnLst/>
            <a:rect l="0" t="0" r="0" b="0"/>
            <a:pathLst>
              <a:path w="239637" h="150672">
                <a:moveTo>
                  <a:pt x="25323" y="4939"/>
                </a:moveTo>
                <a:lnTo>
                  <a:pt x="29874" y="388"/>
                </a:lnTo>
                <a:lnTo>
                  <a:pt x="31215" y="0"/>
                </a:lnTo>
                <a:lnTo>
                  <a:pt x="32108" y="694"/>
                </a:lnTo>
                <a:lnTo>
                  <a:pt x="32705" y="2109"/>
                </a:lnTo>
                <a:lnTo>
                  <a:pt x="33366" y="6221"/>
                </a:lnTo>
                <a:lnTo>
                  <a:pt x="33543" y="8651"/>
                </a:lnTo>
                <a:lnTo>
                  <a:pt x="33660" y="12177"/>
                </a:lnTo>
                <a:lnTo>
                  <a:pt x="33791" y="21173"/>
                </a:lnTo>
                <a:lnTo>
                  <a:pt x="32873" y="28144"/>
                </a:lnTo>
                <a:lnTo>
                  <a:pt x="31309" y="36602"/>
                </a:lnTo>
                <a:lnTo>
                  <a:pt x="29313" y="46050"/>
                </a:lnTo>
                <a:lnTo>
                  <a:pt x="27983" y="53301"/>
                </a:lnTo>
                <a:lnTo>
                  <a:pt x="27097" y="59088"/>
                </a:lnTo>
                <a:lnTo>
                  <a:pt x="26506" y="63898"/>
                </a:lnTo>
                <a:lnTo>
                  <a:pt x="25159" y="68058"/>
                </a:lnTo>
                <a:lnTo>
                  <a:pt x="23308" y="71783"/>
                </a:lnTo>
                <a:lnTo>
                  <a:pt x="21122" y="75219"/>
                </a:lnTo>
                <a:lnTo>
                  <a:pt x="18713" y="79415"/>
                </a:lnTo>
                <a:lnTo>
                  <a:pt x="13495" y="89157"/>
                </a:lnTo>
                <a:lnTo>
                  <a:pt x="11723" y="93469"/>
                </a:lnTo>
                <a:lnTo>
                  <a:pt x="10542" y="97297"/>
                </a:lnTo>
                <a:lnTo>
                  <a:pt x="9754" y="100801"/>
                </a:lnTo>
                <a:lnTo>
                  <a:pt x="8276" y="104089"/>
                </a:lnTo>
                <a:lnTo>
                  <a:pt x="6338" y="107234"/>
                </a:lnTo>
                <a:lnTo>
                  <a:pt x="4094" y="110283"/>
                </a:lnTo>
                <a:lnTo>
                  <a:pt x="2598" y="114221"/>
                </a:lnTo>
                <a:lnTo>
                  <a:pt x="1600" y="118751"/>
                </a:lnTo>
                <a:lnTo>
                  <a:pt x="935" y="123676"/>
                </a:lnTo>
                <a:lnTo>
                  <a:pt x="493" y="127912"/>
                </a:lnTo>
                <a:lnTo>
                  <a:pt x="197" y="131689"/>
                </a:lnTo>
                <a:lnTo>
                  <a:pt x="0" y="135159"/>
                </a:lnTo>
                <a:lnTo>
                  <a:pt x="821" y="138425"/>
                </a:lnTo>
                <a:lnTo>
                  <a:pt x="2321" y="141555"/>
                </a:lnTo>
                <a:lnTo>
                  <a:pt x="4273" y="144594"/>
                </a:lnTo>
                <a:lnTo>
                  <a:pt x="6527" y="146619"/>
                </a:lnTo>
                <a:lnTo>
                  <a:pt x="8983" y="147970"/>
                </a:lnTo>
                <a:lnTo>
                  <a:pt x="14251" y="149471"/>
                </a:lnTo>
                <a:lnTo>
                  <a:pt x="19767" y="150138"/>
                </a:lnTo>
                <a:lnTo>
                  <a:pt x="35554" y="150434"/>
                </a:lnTo>
                <a:lnTo>
                  <a:pt x="239636" y="1506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4"/>
          <p:cNvSpPr/>
          <p:nvPr/>
        </p:nvSpPr>
        <p:spPr>
          <a:xfrm>
            <a:off x="8018144" y="2357437"/>
            <a:ext cx="34291" cy="420053"/>
          </a:xfrm>
          <a:custGeom>
            <a:avLst/>
            <a:gdLst/>
            <a:ahLst/>
            <a:cxnLst/>
            <a:rect l="0" t="0" r="0" b="0"/>
            <a:pathLst>
              <a:path w="34291" h="420053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0" y="30515"/>
                </a:lnTo>
                <a:lnTo>
                  <a:pt x="4552" y="40346"/>
                </a:lnTo>
                <a:lnTo>
                  <a:pt x="6844" y="48805"/>
                </a:lnTo>
                <a:lnTo>
                  <a:pt x="9325" y="56349"/>
                </a:lnTo>
                <a:lnTo>
                  <a:pt x="11932" y="63284"/>
                </a:lnTo>
                <a:lnTo>
                  <a:pt x="13670" y="70764"/>
                </a:lnTo>
                <a:lnTo>
                  <a:pt x="14829" y="78609"/>
                </a:lnTo>
                <a:lnTo>
                  <a:pt x="15601" y="86696"/>
                </a:lnTo>
                <a:lnTo>
                  <a:pt x="17068" y="93992"/>
                </a:lnTo>
                <a:lnTo>
                  <a:pt x="18999" y="100761"/>
                </a:lnTo>
                <a:lnTo>
                  <a:pt x="21239" y="107179"/>
                </a:lnTo>
                <a:lnTo>
                  <a:pt x="22732" y="120983"/>
                </a:lnTo>
                <a:lnTo>
                  <a:pt x="23727" y="139710"/>
                </a:lnTo>
                <a:lnTo>
                  <a:pt x="24834" y="184966"/>
                </a:lnTo>
                <a:lnTo>
                  <a:pt x="25602" y="281956"/>
                </a:lnTo>
                <a:lnTo>
                  <a:pt x="26593" y="300366"/>
                </a:lnTo>
                <a:lnTo>
                  <a:pt x="33089" y="384630"/>
                </a:lnTo>
                <a:lnTo>
                  <a:pt x="33757" y="397324"/>
                </a:lnTo>
                <a:lnTo>
                  <a:pt x="3429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5"/>
          <p:cNvSpPr/>
          <p:nvPr/>
        </p:nvSpPr>
        <p:spPr>
          <a:xfrm>
            <a:off x="7940992" y="2511742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8572"/>
                </a:moveTo>
                <a:lnTo>
                  <a:pt x="21034" y="8572"/>
                </a:lnTo>
                <a:lnTo>
                  <a:pt x="28309" y="7620"/>
                </a:lnTo>
                <a:lnTo>
                  <a:pt x="36019" y="6033"/>
                </a:lnTo>
                <a:lnTo>
                  <a:pt x="44015" y="4022"/>
                </a:lnTo>
                <a:lnTo>
                  <a:pt x="50299" y="2681"/>
                </a:lnTo>
                <a:lnTo>
                  <a:pt x="55440" y="1787"/>
                </a:lnTo>
                <a:lnTo>
                  <a:pt x="59820" y="1192"/>
                </a:lnTo>
                <a:lnTo>
                  <a:pt x="66550" y="795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6"/>
          <p:cNvSpPr/>
          <p:nvPr/>
        </p:nvSpPr>
        <p:spPr>
          <a:xfrm>
            <a:off x="8163877" y="2697879"/>
            <a:ext cx="25365" cy="23670"/>
          </a:xfrm>
          <a:custGeom>
            <a:avLst/>
            <a:gdLst/>
            <a:ahLst/>
            <a:cxnLst/>
            <a:rect l="0" t="0" r="0" b="0"/>
            <a:pathLst>
              <a:path w="25365" h="23670">
                <a:moveTo>
                  <a:pt x="17145" y="11031"/>
                </a:moveTo>
                <a:lnTo>
                  <a:pt x="17145" y="1929"/>
                </a:lnTo>
                <a:lnTo>
                  <a:pt x="18098" y="200"/>
                </a:lnTo>
                <a:lnTo>
                  <a:pt x="19685" y="0"/>
                </a:lnTo>
                <a:lnTo>
                  <a:pt x="21696" y="820"/>
                </a:lnTo>
                <a:lnTo>
                  <a:pt x="23037" y="2318"/>
                </a:lnTo>
                <a:lnTo>
                  <a:pt x="23930" y="4270"/>
                </a:lnTo>
                <a:lnTo>
                  <a:pt x="25364" y="9695"/>
                </a:lnTo>
                <a:lnTo>
                  <a:pt x="24530" y="11093"/>
                </a:lnTo>
                <a:lnTo>
                  <a:pt x="23020" y="12977"/>
                </a:lnTo>
                <a:lnTo>
                  <a:pt x="21062" y="15186"/>
                </a:lnTo>
                <a:lnTo>
                  <a:pt x="17851" y="17611"/>
                </a:lnTo>
                <a:lnTo>
                  <a:pt x="13806" y="20180"/>
                </a:lnTo>
                <a:lnTo>
                  <a:pt x="9203" y="22845"/>
                </a:lnTo>
                <a:lnTo>
                  <a:pt x="6136" y="23669"/>
                </a:lnTo>
                <a:lnTo>
                  <a:pt x="4091" y="23266"/>
                </a:lnTo>
                <a:lnTo>
                  <a:pt x="0" y="19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7"/>
          <p:cNvSpPr/>
          <p:nvPr/>
        </p:nvSpPr>
        <p:spPr>
          <a:xfrm>
            <a:off x="8283892" y="2391765"/>
            <a:ext cx="368618" cy="308411"/>
          </a:xfrm>
          <a:custGeom>
            <a:avLst/>
            <a:gdLst/>
            <a:ahLst/>
            <a:cxnLst/>
            <a:rect l="0" t="0" r="0" b="0"/>
            <a:pathLst>
              <a:path w="368618" h="308411">
                <a:moveTo>
                  <a:pt x="0" y="51397"/>
                </a:moveTo>
                <a:lnTo>
                  <a:pt x="4551" y="42296"/>
                </a:lnTo>
                <a:lnTo>
                  <a:pt x="9325" y="35287"/>
                </a:lnTo>
                <a:lnTo>
                  <a:pt x="14622" y="28045"/>
                </a:lnTo>
                <a:lnTo>
                  <a:pt x="20152" y="18476"/>
                </a:lnTo>
                <a:lnTo>
                  <a:pt x="23911" y="15162"/>
                </a:lnTo>
                <a:lnTo>
                  <a:pt x="28324" y="12953"/>
                </a:lnTo>
                <a:lnTo>
                  <a:pt x="39258" y="9546"/>
                </a:lnTo>
                <a:lnTo>
                  <a:pt x="53643" y="4857"/>
                </a:lnTo>
                <a:lnTo>
                  <a:pt x="60528" y="3225"/>
                </a:lnTo>
                <a:lnTo>
                  <a:pt x="67022" y="2137"/>
                </a:lnTo>
                <a:lnTo>
                  <a:pt x="73256" y="1412"/>
                </a:lnTo>
                <a:lnTo>
                  <a:pt x="79318" y="929"/>
                </a:lnTo>
                <a:lnTo>
                  <a:pt x="85263" y="607"/>
                </a:lnTo>
                <a:lnTo>
                  <a:pt x="96950" y="249"/>
                </a:lnTo>
                <a:lnTo>
                  <a:pt x="121153" y="0"/>
                </a:lnTo>
                <a:lnTo>
                  <a:pt x="127441" y="940"/>
                </a:lnTo>
                <a:lnTo>
                  <a:pt x="135443" y="2519"/>
                </a:lnTo>
                <a:lnTo>
                  <a:pt x="144588" y="4524"/>
                </a:lnTo>
                <a:lnTo>
                  <a:pt x="151637" y="7766"/>
                </a:lnTo>
                <a:lnTo>
                  <a:pt x="157288" y="11832"/>
                </a:lnTo>
                <a:lnTo>
                  <a:pt x="167061" y="20478"/>
                </a:lnTo>
                <a:lnTo>
                  <a:pt x="177755" y="27495"/>
                </a:lnTo>
                <a:lnTo>
                  <a:pt x="181368" y="30700"/>
                </a:lnTo>
                <a:lnTo>
                  <a:pt x="183777" y="33789"/>
                </a:lnTo>
                <a:lnTo>
                  <a:pt x="185384" y="36801"/>
                </a:lnTo>
                <a:lnTo>
                  <a:pt x="187168" y="45227"/>
                </a:lnTo>
                <a:lnTo>
                  <a:pt x="187644" y="50142"/>
                </a:lnTo>
                <a:lnTo>
                  <a:pt x="187961" y="58180"/>
                </a:lnTo>
                <a:lnTo>
                  <a:pt x="188314" y="79812"/>
                </a:lnTo>
                <a:lnTo>
                  <a:pt x="186502" y="92248"/>
                </a:lnTo>
                <a:lnTo>
                  <a:pt x="183390" y="105301"/>
                </a:lnTo>
                <a:lnTo>
                  <a:pt x="179410" y="118765"/>
                </a:lnTo>
                <a:lnTo>
                  <a:pt x="173899" y="131552"/>
                </a:lnTo>
                <a:lnTo>
                  <a:pt x="167368" y="143886"/>
                </a:lnTo>
                <a:lnTo>
                  <a:pt x="153443" y="166798"/>
                </a:lnTo>
                <a:lnTo>
                  <a:pt x="140904" y="186507"/>
                </a:lnTo>
                <a:lnTo>
                  <a:pt x="135847" y="194810"/>
                </a:lnTo>
                <a:lnTo>
                  <a:pt x="131522" y="202251"/>
                </a:lnTo>
                <a:lnTo>
                  <a:pt x="127686" y="209116"/>
                </a:lnTo>
                <a:lnTo>
                  <a:pt x="123225" y="215598"/>
                </a:lnTo>
                <a:lnTo>
                  <a:pt x="118345" y="221824"/>
                </a:lnTo>
                <a:lnTo>
                  <a:pt x="113186" y="227880"/>
                </a:lnTo>
                <a:lnTo>
                  <a:pt x="108795" y="233822"/>
                </a:lnTo>
                <a:lnTo>
                  <a:pt x="104915" y="239689"/>
                </a:lnTo>
                <a:lnTo>
                  <a:pt x="101377" y="245505"/>
                </a:lnTo>
                <a:lnTo>
                  <a:pt x="97111" y="251287"/>
                </a:lnTo>
                <a:lnTo>
                  <a:pt x="92364" y="257047"/>
                </a:lnTo>
                <a:lnTo>
                  <a:pt x="87293" y="262792"/>
                </a:lnTo>
                <a:lnTo>
                  <a:pt x="83914" y="268527"/>
                </a:lnTo>
                <a:lnTo>
                  <a:pt x="81660" y="274255"/>
                </a:lnTo>
                <a:lnTo>
                  <a:pt x="80157" y="279979"/>
                </a:lnTo>
                <a:lnTo>
                  <a:pt x="78488" y="288879"/>
                </a:lnTo>
                <a:lnTo>
                  <a:pt x="78043" y="292586"/>
                </a:lnTo>
                <a:lnTo>
                  <a:pt x="78699" y="296010"/>
                </a:lnTo>
                <a:lnTo>
                  <a:pt x="81967" y="302354"/>
                </a:lnTo>
                <a:lnTo>
                  <a:pt x="84172" y="304427"/>
                </a:lnTo>
                <a:lnTo>
                  <a:pt x="86595" y="305808"/>
                </a:lnTo>
                <a:lnTo>
                  <a:pt x="91827" y="307344"/>
                </a:lnTo>
                <a:lnTo>
                  <a:pt x="101079" y="308208"/>
                </a:lnTo>
                <a:lnTo>
                  <a:pt x="110329" y="308410"/>
                </a:lnTo>
                <a:lnTo>
                  <a:pt x="120791" y="305960"/>
                </a:lnTo>
                <a:lnTo>
                  <a:pt x="126248" y="303973"/>
                </a:lnTo>
                <a:lnTo>
                  <a:pt x="134648" y="302649"/>
                </a:lnTo>
                <a:lnTo>
                  <a:pt x="145011" y="301766"/>
                </a:lnTo>
                <a:lnTo>
                  <a:pt x="166366" y="300785"/>
                </a:lnTo>
                <a:lnTo>
                  <a:pt x="182209" y="300348"/>
                </a:lnTo>
                <a:lnTo>
                  <a:pt x="206388" y="300103"/>
                </a:lnTo>
                <a:lnTo>
                  <a:pt x="213793" y="299116"/>
                </a:lnTo>
                <a:lnTo>
                  <a:pt x="220633" y="297506"/>
                </a:lnTo>
                <a:lnTo>
                  <a:pt x="227099" y="295479"/>
                </a:lnTo>
                <a:lnTo>
                  <a:pt x="237124" y="294129"/>
                </a:lnTo>
                <a:lnTo>
                  <a:pt x="249523" y="293228"/>
                </a:lnTo>
                <a:lnTo>
                  <a:pt x="274729" y="292228"/>
                </a:lnTo>
                <a:lnTo>
                  <a:pt x="292282" y="291783"/>
                </a:lnTo>
                <a:lnTo>
                  <a:pt x="301535" y="290712"/>
                </a:lnTo>
                <a:lnTo>
                  <a:pt x="311513" y="289045"/>
                </a:lnTo>
                <a:lnTo>
                  <a:pt x="321975" y="286981"/>
                </a:lnTo>
                <a:lnTo>
                  <a:pt x="329903" y="285606"/>
                </a:lnTo>
                <a:lnTo>
                  <a:pt x="336140" y="284689"/>
                </a:lnTo>
                <a:lnTo>
                  <a:pt x="368617" y="2828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8"/>
          <p:cNvSpPr/>
          <p:nvPr/>
        </p:nvSpPr>
        <p:spPr>
          <a:xfrm>
            <a:off x="8489632" y="2212411"/>
            <a:ext cx="294886" cy="547935"/>
          </a:xfrm>
          <a:custGeom>
            <a:avLst/>
            <a:gdLst/>
            <a:ahLst/>
            <a:cxnLst/>
            <a:rect l="0" t="0" r="0" b="0"/>
            <a:pathLst>
              <a:path w="294886" h="547935">
                <a:moveTo>
                  <a:pt x="0" y="16439"/>
                </a:moveTo>
                <a:lnTo>
                  <a:pt x="9102" y="7337"/>
                </a:lnTo>
                <a:lnTo>
                  <a:pt x="12735" y="4656"/>
                </a:lnTo>
                <a:lnTo>
                  <a:pt x="19312" y="1677"/>
                </a:lnTo>
                <a:lnTo>
                  <a:pt x="27951" y="353"/>
                </a:lnTo>
                <a:lnTo>
                  <a:pt x="32921" y="0"/>
                </a:lnTo>
                <a:lnTo>
                  <a:pt x="40998" y="717"/>
                </a:lnTo>
                <a:lnTo>
                  <a:pt x="51144" y="2148"/>
                </a:lnTo>
                <a:lnTo>
                  <a:pt x="62671" y="4054"/>
                </a:lnTo>
                <a:lnTo>
                  <a:pt x="73214" y="6277"/>
                </a:lnTo>
                <a:lnTo>
                  <a:pt x="83098" y="8712"/>
                </a:lnTo>
                <a:lnTo>
                  <a:pt x="92547" y="11287"/>
                </a:lnTo>
                <a:lnTo>
                  <a:pt x="101704" y="14909"/>
                </a:lnTo>
                <a:lnTo>
                  <a:pt x="110665" y="19229"/>
                </a:lnTo>
                <a:lnTo>
                  <a:pt x="119497" y="24014"/>
                </a:lnTo>
                <a:lnTo>
                  <a:pt x="131099" y="31966"/>
                </a:lnTo>
                <a:lnTo>
                  <a:pt x="144550" y="42031"/>
                </a:lnTo>
                <a:lnTo>
                  <a:pt x="159232" y="53502"/>
                </a:lnTo>
                <a:lnTo>
                  <a:pt x="171877" y="63055"/>
                </a:lnTo>
                <a:lnTo>
                  <a:pt x="193548" y="78750"/>
                </a:lnTo>
                <a:lnTo>
                  <a:pt x="204279" y="89412"/>
                </a:lnTo>
                <a:lnTo>
                  <a:pt x="215244" y="102235"/>
                </a:lnTo>
                <a:lnTo>
                  <a:pt x="226363" y="116498"/>
                </a:lnTo>
                <a:lnTo>
                  <a:pt x="235681" y="127913"/>
                </a:lnTo>
                <a:lnTo>
                  <a:pt x="243798" y="137427"/>
                </a:lnTo>
                <a:lnTo>
                  <a:pt x="251115" y="145675"/>
                </a:lnTo>
                <a:lnTo>
                  <a:pt x="257897" y="154031"/>
                </a:lnTo>
                <a:lnTo>
                  <a:pt x="264325" y="162460"/>
                </a:lnTo>
                <a:lnTo>
                  <a:pt x="270514" y="170936"/>
                </a:lnTo>
                <a:lnTo>
                  <a:pt x="275592" y="179444"/>
                </a:lnTo>
                <a:lnTo>
                  <a:pt x="283775" y="196518"/>
                </a:lnTo>
                <a:lnTo>
                  <a:pt x="287291" y="207929"/>
                </a:lnTo>
                <a:lnTo>
                  <a:pt x="290588" y="221251"/>
                </a:lnTo>
                <a:lnTo>
                  <a:pt x="293738" y="235848"/>
                </a:lnTo>
                <a:lnTo>
                  <a:pt x="294885" y="251294"/>
                </a:lnTo>
                <a:lnTo>
                  <a:pt x="294697" y="267306"/>
                </a:lnTo>
                <a:lnTo>
                  <a:pt x="293620" y="283696"/>
                </a:lnTo>
                <a:lnTo>
                  <a:pt x="291949" y="297480"/>
                </a:lnTo>
                <a:lnTo>
                  <a:pt x="289883" y="309527"/>
                </a:lnTo>
                <a:lnTo>
                  <a:pt x="287553" y="320416"/>
                </a:lnTo>
                <a:lnTo>
                  <a:pt x="284095" y="333390"/>
                </a:lnTo>
                <a:lnTo>
                  <a:pt x="275172" y="363046"/>
                </a:lnTo>
                <a:lnTo>
                  <a:pt x="268221" y="378003"/>
                </a:lnTo>
                <a:lnTo>
                  <a:pt x="259777" y="392736"/>
                </a:lnTo>
                <a:lnTo>
                  <a:pt x="250336" y="407321"/>
                </a:lnTo>
                <a:lnTo>
                  <a:pt x="240233" y="421807"/>
                </a:lnTo>
                <a:lnTo>
                  <a:pt x="229688" y="436227"/>
                </a:lnTo>
                <a:lnTo>
                  <a:pt x="218848" y="450602"/>
                </a:lnTo>
                <a:lnTo>
                  <a:pt x="209716" y="462091"/>
                </a:lnTo>
                <a:lnTo>
                  <a:pt x="201724" y="471655"/>
                </a:lnTo>
                <a:lnTo>
                  <a:pt x="194489" y="479936"/>
                </a:lnTo>
                <a:lnTo>
                  <a:pt x="181372" y="494217"/>
                </a:lnTo>
                <a:lnTo>
                  <a:pt x="175208" y="500693"/>
                </a:lnTo>
                <a:lnTo>
                  <a:pt x="167287" y="506915"/>
                </a:lnTo>
                <a:lnTo>
                  <a:pt x="158198" y="512968"/>
                </a:lnTo>
                <a:lnTo>
                  <a:pt x="148328" y="518908"/>
                </a:lnTo>
                <a:lnTo>
                  <a:pt x="129741" y="530588"/>
                </a:lnTo>
                <a:lnTo>
                  <a:pt x="120785" y="536370"/>
                </a:lnTo>
                <a:lnTo>
                  <a:pt x="113860" y="540225"/>
                </a:lnTo>
                <a:lnTo>
                  <a:pt x="108292" y="542794"/>
                </a:lnTo>
                <a:lnTo>
                  <a:pt x="103627" y="544507"/>
                </a:lnTo>
                <a:lnTo>
                  <a:pt x="96708" y="545649"/>
                </a:lnTo>
                <a:lnTo>
                  <a:pt x="88285" y="546411"/>
                </a:lnTo>
                <a:lnTo>
                  <a:pt x="42862" y="5479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9"/>
          <p:cNvSpPr/>
          <p:nvPr/>
        </p:nvSpPr>
        <p:spPr>
          <a:xfrm>
            <a:off x="5068805" y="4836081"/>
            <a:ext cx="239775" cy="263194"/>
          </a:xfrm>
          <a:custGeom>
            <a:avLst/>
            <a:gdLst/>
            <a:ahLst/>
            <a:cxnLst/>
            <a:rect l="0" t="0" r="0" b="0"/>
            <a:pathLst>
              <a:path w="239775" h="263194">
                <a:moveTo>
                  <a:pt x="231857" y="7381"/>
                </a:moveTo>
                <a:lnTo>
                  <a:pt x="209103" y="7381"/>
                </a:lnTo>
                <a:lnTo>
                  <a:pt x="201448" y="6429"/>
                </a:lnTo>
                <a:lnTo>
                  <a:pt x="195391" y="4841"/>
                </a:lnTo>
                <a:lnTo>
                  <a:pt x="190401" y="2831"/>
                </a:lnTo>
                <a:lnTo>
                  <a:pt x="186123" y="1489"/>
                </a:lnTo>
                <a:lnTo>
                  <a:pt x="178828" y="0"/>
                </a:lnTo>
                <a:lnTo>
                  <a:pt x="173644" y="555"/>
                </a:lnTo>
                <a:lnTo>
                  <a:pt x="167331" y="1878"/>
                </a:lnTo>
                <a:lnTo>
                  <a:pt x="160265" y="3713"/>
                </a:lnTo>
                <a:lnTo>
                  <a:pt x="153649" y="4935"/>
                </a:lnTo>
                <a:lnTo>
                  <a:pt x="147333" y="5751"/>
                </a:lnTo>
                <a:lnTo>
                  <a:pt x="141218" y="6294"/>
                </a:lnTo>
                <a:lnTo>
                  <a:pt x="135236" y="7609"/>
                </a:lnTo>
                <a:lnTo>
                  <a:pt x="129343" y="9438"/>
                </a:lnTo>
                <a:lnTo>
                  <a:pt x="123509" y="11610"/>
                </a:lnTo>
                <a:lnTo>
                  <a:pt x="118667" y="14010"/>
                </a:lnTo>
                <a:lnTo>
                  <a:pt x="114487" y="16563"/>
                </a:lnTo>
                <a:lnTo>
                  <a:pt x="110748" y="19217"/>
                </a:lnTo>
                <a:lnTo>
                  <a:pt x="106350" y="22892"/>
                </a:lnTo>
                <a:lnTo>
                  <a:pt x="101513" y="27247"/>
                </a:lnTo>
                <a:lnTo>
                  <a:pt x="96384" y="32055"/>
                </a:lnTo>
                <a:lnTo>
                  <a:pt x="90107" y="37166"/>
                </a:lnTo>
                <a:lnTo>
                  <a:pt x="83064" y="42477"/>
                </a:lnTo>
                <a:lnTo>
                  <a:pt x="56961" y="61595"/>
                </a:lnTo>
                <a:lnTo>
                  <a:pt x="46679" y="69241"/>
                </a:lnTo>
                <a:lnTo>
                  <a:pt x="36968" y="78149"/>
                </a:lnTo>
                <a:lnTo>
                  <a:pt x="27636" y="87897"/>
                </a:lnTo>
                <a:lnTo>
                  <a:pt x="18557" y="98206"/>
                </a:lnTo>
                <a:lnTo>
                  <a:pt x="11552" y="106983"/>
                </a:lnTo>
                <a:lnTo>
                  <a:pt x="5929" y="114740"/>
                </a:lnTo>
                <a:lnTo>
                  <a:pt x="1229" y="121816"/>
                </a:lnTo>
                <a:lnTo>
                  <a:pt x="0" y="126534"/>
                </a:lnTo>
                <a:lnTo>
                  <a:pt x="1085" y="129679"/>
                </a:lnTo>
                <a:lnTo>
                  <a:pt x="3714" y="131775"/>
                </a:lnTo>
                <a:lnTo>
                  <a:pt x="6419" y="133173"/>
                </a:lnTo>
                <a:lnTo>
                  <a:pt x="11965" y="134726"/>
                </a:lnTo>
                <a:lnTo>
                  <a:pt x="16682" y="134188"/>
                </a:lnTo>
                <a:lnTo>
                  <a:pt x="22684" y="132876"/>
                </a:lnTo>
                <a:lnTo>
                  <a:pt x="29544" y="131050"/>
                </a:lnTo>
                <a:lnTo>
                  <a:pt x="36022" y="129832"/>
                </a:lnTo>
                <a:lnTo>
                  <a:pt x="42245" y="129020"/>
                </a:lnTo>
                <a:lnTo>
                  <a:pt x="48299" y="128479"/>
                </a:lnTo>
                <a:lnTo>
                  <a:pt x="93226" y="123166"/>
                </a:lnTo>
                <a:lnTo>
                  <a:pt x="108004" y="120766"/>
                </a:lnTo>
                <a:lnTo>
                  <a:pt x="120713" y="118213"/>
                </a:lnTo>
                <a:lnTo>
                  <a:pt x="132044" y="115559"/>
                </a:lnTo>
                <a:lnTo>
                  <a:pt x="142455" y="113790"/>
                </a:lnTo>
                <a:lnTo>
                  <a:pt x="152253" y="112610"/>
                </a:lnTo>
                <a:lnTo>
                  <a:pt x="161643" y="111824"/>
                </a:lnTo>
                <a:lnTo>
                  <a:pt x="169807" y="112253"/>
                </a:lnTo>
                <a:lnTo>
                  <a:pt x="177156" y="113490"/>
                </a:lnTo>
                <a:lnTo>
                  <a:pt x="183960" y="115268"/>
                </a:lnTo>
                <a:lnTo>
                  <a:pt x="190400" y="116453"/>
                </a:lnTo>
                <a:lnTo>
                  <a:pt x="196599" y="117243"/>
                </a:lnTo>
                <a:lnTo>
                  <a:pt x="202637" y="117770"/>
                </a:lnTo>
                <a:lnTo>
                  <a:pt x="208567" y="119074"/>
                </a:lnTo>
                <a:lnTo>
                  <a:pt x="214425" y="120895"/>
                </a:lnTo>
                <a:lnTo>
                  <a:pt x="220236" y="123062"/>
                </a:lnTo>
                <a:lnTo>
                  <a:pt x="225062" y="125459"/>
                </a:lnTo>
                <a:lnTo>
                  <a:pt x="229232" y="128010"/>
                </a:lnTo>
                <a:lnTo>
                  <a:pt x="232965" y="130663"/>
                </a:lnTo>
                <a:lnTo>
                  <a:pt x="235453" y="133384"/>
                </a:lnTo>
                <a:lnTo>
                  <a:pt x="237112" y="136151"/>
                </a:lnTo>
                <a:lnTo>
                  <a:pt x="238218" y="138947"/>
                </a:lnTo>
                <a:lnTo>
                  <a:pt x="239446" y="147135"/>
                </a:lnTo>
                <a:lnTo>
                  <a:pt x="239774" y="151985"/>
                </a:lnTo>
                <a:lnTo>
                  <a:pt x="239040" y="156171"/>
                </a:lnTo>
                <a:lnTo>
                  <a:pt x="235684" y="163363"/>
                </a:lnTo>
                <a:lnTo>
                  <a:pt x="223398" y="182434"/>
                </a:lnTo>
                <a:lnTo>
                  <a:pt x="214788" y="195520"/>
                </a:lnTo>
                <a:lnTo>
                  <a:pt x="207143" y="206149"/>
                </a:lnTo>
                <a:lnTo>
                  <a:pt x="200141" y="215141"/>
                </a:lnTo>
                <a:lnTo>
                  <a:pt x="193568" y="223040"/>
                </a:lnTo>
                <a:lnTo>
                  <a:pt x="187281" y="229259"/>
                </a:lnTo>
                <a:lnTo>
                  <a:pt x="181185" y="234357"/>
                </a:lnTo>
                <a:lnTo>
                  <a:pt x="175215" y="238708"/>
                </a:lnTo>
                <a:lnTo>
                  <a:pt x="169331" y="242562"/>
                </a:lnTo>
                <a:lnTo>
                  <a:pt x="163503" y="246083"/>
                </a:lnTo>
                <a:lnTo>
                  <a:pt x="157713" y="249384"/>
                </a:lnTo>
                <a:lnTo>
                  <a:pt x="150995" y="251583"/>
                </a:lnTo>
                <a:lnTo>
                  <a:pt x="143659" y="253051"/>
                </a:lnTo>
                <a:lnTo>
                  <a:pt x="135911" y="254028"/>
                </a:lnTo>
                <a:lnTo>
                  <a:pt x="127888" y="255633"/>
                </a:lnTo>
                <a:lnTo>
                  <a:pt x="119682" y="257655"/>
                </a:lnTo>
                <a:lnTo>
                  <a:pt x="111354" y="259956"/>
                </a:lnTo>
                <a:lnTo>
                  <a:pt x="103896" y="261489"/>
                </a:lnTo>
                <a:lnTo>
                  <a:pt x="97020" y="262511"/>
                </a:lnTo>
                <a:lnTo>
                  <a:pt x="90531" y="263193"/>
                </a:lnTo>
                <a:lnTo>
                  <a:pt x="84299" y="262695"/>
                </a:lnTo>
                <a:lnTo>
                  <a:pt x="78240" y="261410"/>
                </a:lnTo>
                <a:lnTo>
                  <a:pt x="65691" y="257591"/>
                </a:lnTo>
                <a:lnTo>
                  <a:pt x="60407" y="247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0"/>
          <p:cNvSpPr/>
          <p:nvPr/>
        </p:nvSpPr>
        <p:spPr>
          <a:xfrm>
            <a:off x="5386405" y="4723447"/>
            <a:ext cx="42492" cy="334329"/>
          </a:xfrm>
          <a:custGeom>
            <a:avLst/>
            <a:gdLst/>
            <a:ahLst/>
            <a:cxnLst/>
            <a:rect l="0" t="0" r="0" b="0"/>
            <a:pathLst>
              <a:path w="42492" h="334329">
                <a:moveTo>
                  <a:pt x="34272" y="0"/>
                </a:moveTo>
                <a:lnTo>
                  <a:pt x="38823" y="13653"/>
                </a:lnTo>
                <a:lnTo>
                  <a:pt x="40164" y="19579"/>
                </a:lnTo>
                <a:lnTo>
                  <a:pt x="41057" y="25436"/>
                </a:lnTo>
                <a:lnTo>
                  <a:pt x="41653" y="31244"/>
                </a:lnTo>
                <a:lnTo>
                  <a:pt x="42050" y="39880"/>
                </a:lnTo>
                <a:lnTo>
                  <a:pt x="42491" y="62174"/>
                </a:lnTo>
                <a:lnTo>
                  <a:pt x="41657" y="72882"/>
                </a:lnTo>
                <a:lnTo>
                  <a:pt x="40148" y="82878"/>
                </a:lnTo>
                <a:lnTo>
                  <a:pt x="38189" y="92400"/>
                </a:lnTo>
                <a:lnTo>
                  <a:pt x="28393" y="130919"/>
                </a:lnTo>
                <a:lnTo>
                  <a:pt x="16419" y="175344"/>
                </a:lnTo>
                <a:lnTo>
                  <a:pt x="7923" y="204613"/>
                </a:lnTo>
                <a:lnTo>
                  <a:pt x="5275" y="215466"/>
                </a:lnTo>
                <a:lnTo>
                  <a:pt x="3511" y="224607"/>
                </a:lnTo>
                <a:lnTo>
                  <a:pt x="2335" y="232605"/>
                </a:lnTo>
                <a:lnTo>
                  <a:pt x="1551" y="241748"/>
                </a:lnTo>
                <a:lnTo>
                  <a:pt x="1028" y="251653"/>
                </a:lnTo>
                <a:lnTo>
                  <a:pt x="189" y="281273"/>
                </a:lnTo>
                <a:lnTo>
                  <a:pt x="0" y="314434"/>
                </a:lnTo>
                <a:lnTo>
                  <a:pt x="946" y="319160"/>
                </a:lnTo>
                <a:lnTo>
                  <a:pt x="2530" y="323263"/>
                </a:lnTo>
                <a:lnTo>
                  <a:pt x="8554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1"/>
          <p:cNvSpPr/>
          <p:nvPr/>
        </p:nvSpPr>
        <p:spPr>
          <a:xfrm>
            <a:off x="5532120" y="4912181"/>
            <a:ext cx="109989" cy="179729"/>
          </a:xfrm>
          <a:custGeom>
            <a:avLst/>
            <a:gdLst/>
            <a:ahLst/>
            <a:cxnLst/>
            <a:rect l="0" t="0" r="0" b="0"/>
            <a:pathLst>
              <a:path w="109989" h="179729">
                <a:moveTo>
                  <a:pt x="0" y="8434"/>
                </a:moveTo>
                <a:lnTo>
                  <a:pt x="0" y="77421"/>
                </a:lnTo>
                <a:lnTo>
                  <a:pt x="952" y="87763"/>
                </a:lnTo>
                <a:lnTo>
                  <a:pt x="2540" y="99420"/>
                </a:lnTo>
                <a:lnTo>
                  <a:pt x="4550" y="111953"/>
                </a:lnTo>
                <a:lnTo>
                  <a:pt x="5891" y="122214"/>
                </a:lnTo>
                <a:lnTo>
                  <a:pt x="6785" y="130960"/>
                </a:lnTo>
                <a:lnTo>
                  <a:pt x="7381" y="138695"/>
                </a:lnTo>
                <a:lnTo>
                  <a:pt x="8730" y="144805"/>
                </a:lnTo>
                <a:lnTo>
                  <a:pt x="10583" y="149830"/>
                </a:lnTo>
                <a:lnTo>
                  <a:pt x="12770" y="154133"/>
                </a:lnTo>
                <a:lnTo>
                  <a:pt x="15181" y="157954"/>
                </a:lnTo>
                <a:lnTo>
                  <a:pt x="17740" y="161454"/>
                </a:lnTo>
                <a:lnTo>
                  <a:pt x="20399" y="164740"/>
                </a:lnTo>
                <a:lnTo>
                  <a:pt x="23125" y="167883"/>
                </a:lnTo>
                <a:lnTo>
                  <a:pt x="25894" y="170931"/>
                </a:lnTo>
                <a:lnTo>
                  <a:pt x="28692" y="173915"/>
                </a:lnTo>
                <a:lnTo>
                  <a:pt x="31511" y="175904"/>
                </a:lnTo>
                <a:lnTo>
                  <a:pt x="34342" y="177231"/>
                </a:lnTo>
                <a:lnTo>
                  <a:pt x="37182" y="178115"/>
                </a:lnTo>
                <a:lnTo>
                  <a:pt x="40028" y="178705"/>
                </a:lnTo>
                <a:lnTo>
                  <a:pt x="42878" y="179098"/>
                </a:lnTo>
                <a:lnTo>
                  <a:pt x="45730" y="179360"/>
                </a:lnTo>
                <a:lnTo>
                  <a:pt x="48584" y="179534"/>
                </a:lnTo>
                <a:lnTo>
                  <a:pt x="54295" y="179728"/>
                </a:lnTo>
                <a:lnTo>
                  <a:pt x="58104" y="177875"/>
                </a:lnTo>
                <a:lnTo>
                  <a:pt x="62548" y="174734"/>
                </a:lnTo>
                <a:lnTo>
                  <a:pt x="67416" y="170736"/>
                </a:lnTo>
                <a:lnTo>
                  <a:pt x="71614" y="167117"/>
                </a:lnTo>
                <a:lnTo>
                  <a:pt x="75365" y="163753"/>
                </a:lnTo>
                <a:lnTo>
                  <a:pt x="78818" y="160557"/>
                </a:lnTo>
                <a:lnTo>
                  <a:pt x="83025" y="154617"/>
                </a:lnTo>
                <a:lnTo>
                  <a:pt x="87735" y="146847"/>
                </a:lnTo>
                <a:lnTo>
                  <a:pt x="92780" y="137857"/>
                </a:lnTo>
                <a:lnTo>
                  <a:pt x="96143" y="129958"/>
                </a:lnTo>
                <a:lnTo>
                  <a:pt x="98385" y="122787"/>
                </a:lnTo>
                <a:lnTo>
                  <a:pt x="99880" y="116102"/>
                </a:lnTo>
                <a:lnTo>
                  <a:pt x="101829" y="109740"/>
                </a:lnTo>
                <a:lnTo>
                  <a:pt x="104081" y="103594"/>
                </a:lnTo>
                <a:lnTo>
                  <a:pt x="106535" y="97591"/>
                </a:lnTo>
                <a:lnTo>
                  <a:pt x="108170" y="92637"/>
                </a:lnTo>
                <a:lnTo>
                  <a:pt x="109261" y="88381"/>
                </a:lnTo>
                <a:lnTo>
                  <a:pt x="109988" y="84593"/>
                </a:lnTo>
                <a:lnTo>
                  <a:pt x="109520" y="78256"/>
                </a:lnTo>
                <a:lnTo>
                  <a:pt x="108256" y="70222"/>
                </a:lnTo>
                <a:lnTo>
                  <a:pt x="106461" y="61056"/>
                </a:lnTo>
                <a:lnTo>
                  <a:pt x="104311" y="53993"/>
                </a:lnTo>
                <a:lnTo>
                  <a:pt x="101926" y="48332"/>
                </a:lnTo>
                <a:lnTo>
                  <a:pt x="99383" y="43605"/>
                </a:lnTo>
                <a:lnTo>
                  <a:pt x="96735" y="37596"/>
                </a:lnTo>
                <a:lnTo>
                  <a:pt x="94017" y="30733"/>
                </a:lnTo>
                <a:lnTo>
                  <a:pt x="91253" y="23300"/>
                </a:lnTo>
                <a:lnTo>
                  <a:pt x="88458" y="18345"/>
                </a:lnTo>
                <a:lnTo>
                  <a:pt x="85642" y="15041"/>
                </a:lnTo>
                <a:lnTo>
                  <a:pt x="82812" y="12838"/>
                </a:lnTo>
                <a:lnTo>
                  <a:pt x="79973" y="10418"/>
                </a:lnTo>
                <a:lnTo>
                  <a:pt x="77127" y="7851"/>
                </a:lnTo>
                <a:lnTo>
                  <a:pt x="74278" y="5188"/>
                </a:lnTo>
                <a:lnTo>
                  <a:pt x="71426" y="3412"/>
                </a:lnTo>
                <a:lnTo>
                  <a:pt x="68572" y="2229"/>
                </a:lnTo>
                <a:lnTo>
                  <a:pt x="65717" y="1439"/>
                </a:lnTo>
                <a:lnTo>
                  <a:pt x="61909" y="913"/>
                </a:lnTo>
                <a:lnTo>
                  <a:pt x="57465" y="563"/>
                </a:lnTo>
                <a:lnTo>
                  <a:pt x="48400" y="173"/>
                </a:lnTo>
                <a:lnTo>
                  <a:pt x="41196" y="0"/>
                </a:lnTo>
                <a:lnTo>
                  <a:pt x="37941" y="906"/>
                </a:lnTo>
                <a:lnTo>
                  <a:pt x="34819" y="2463"/>
                </a:lnTo>
                <a:lnTo>
                  <a:pt x="31785" y="4453"/>
                </a:lnTo>
                <a:lnTo>
                  <a:pt x="28810" y="5780"/>
                </a:lnTo>
                <a:lnTo>
                  <a:pt x="25874" y="6664"/>
                </a:lnTo>
                <a:lnTo>
                  <a:pt x="22964" y="7254"/>
                </a:lnTo>
                <a:lnTo>
                  <a:pt x="20072" y="8600"/>
                </a:lnTo>
                <a:lnTo>
                  <a:pt x="17191" y="10449"/>
                </a:lnTo>
                <a:lnTo>
                  <a:pt x="14318" y="12635"/>
                </a:lnTo>
                <a:lnTo>
                  <a:pt x="11450" y="14092"/>
                </a:lnTo>
                <a:lnTo>
                  <a:pt x="8586" y="15063"/>
                </a:lnTo>
                <a:lnTo>
                  <a:pt x="0" y="170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2"/>
          <p:cNvSpPr/>
          <p:nvPr/>
        </p:nvSpPr>
        <p:spPr>
          <a:xfrm>
            <a:off x="5669279" y="4869179"/>
            <a:ext cx="68581" cy="325757"/>
          </a:xfrm>
          <a:custGeom>
            <a:avLst/>
            <a:gdLst/>
            <a:ahLst/>
            <a:cxnLst/>
            <a:rect l="0" t="0" r="0" b="0"/>
            <a:pathLst>
              <a:path w="68581" h="325757">
                <a:moveTo>
                  <a:pt x="0" y="0"/>
                </a:moveTo>
                <a:lnTo>
                  <a:pt x="13653" y="4552"/>
                </a:lnTo>
                <a:lnTo>
                  <a:pt x="18627" y="7797"/>
                </a:lnTo>
                <a:lnTo>
                  <a:pt x="22896" y="11866"/>
                </a:lnTo>
                <a:lnTo>
                  <a:pt x="26694" y="16483"/>
                </a:lnTo>
                <a:lnTo>
                  <a:pt x="30179" y="22419"/>
                </a:lnTo>
                <a:lnTo>
                  <a:pt x="33454" y="29234"/>
                </a:lnTo>
                <a:lnTo>
                  <a:pt x="36590" y="36634"/>
                </a:lnTo>
                <a:lnTo>
                  <a:pt x="42616" y="49937"/>
                </a:lnTo>
                <a:lnTo>
                  <a:pt x="45555" y="56151"/>
                </a:lnTo>
                <a:lnTo>
                  <a:pt x="48468" y="63152"/>
                </a:lnTo>
                <a:lnTo>
                  <a:pt x="51362" y="70677"/>
                </a:lnTo>
                <a:lnTo>
                  <a:pt x="54244" y="78551"/>
                </a:lnTo>
                <a:lnTo>
                  <a:pt x="56166" y="86658"/>
                </a:lnTo>
                <a:lnTo>
                  <a:pt x="57446" y="94919"/>
                </a:lnTo>
                <a:lnTo>
                  <a:pt x="58300" y="103284"/>
                </a:lnTo>
                <a:lnTo>
                  <a:pt x="58869" y="112671"/>
                </a:lnTo>
                <a:lnTo>
                  <a:pt x="59502" y="133262"/>
                </a:lnTo>
                <a:lnTo>
                  <a:pt x="59858" y="161723"/>
                </a:lnTo>
                <a:lnTo>
                  <a:pt x="60861" y="178301"/>
                </a:lnTo>
                <a:lnTo>
                  <a:pt x="66773" y="257329"/>
                </a:lnTo>
                <a:lnTo>
                  <a:pt x="68580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3"/>
          <p:cNvSpPr/>
          <p:nvPr/>
        </p:nvSpPr>
        <p:spPr>
          <a:xfrm>
            <a:off x="5694997" y="4818140"/>
            <a:ext cx="162346" cy="175635"/>
          </a:xfrm>
          <a:custGeom>
            <a:avLst/>
            <a:gdLst/>
            <a:ahLst/>
            <a:cxnLst/>
            <a:rect l="0" t="0" r="0" b="0"/>
            <a:pathLst>
              <a:path w="162346" h="175635">
                <a:moveTo>
                  <a:pt x="17145" y="51039"/>
                </a:moveTo>
                <a:lnTo>
                  <a:pt x="24526" y="28897"/>
                </a:lnTo>
                <a:lnTo>
                  <a:pt x="27728" y="24371"/>
                </a:lnTo>
                <a:lnTo>
                  <a:pt x="29915" y="21831"/>
                </a:lnTo>
                <a:lnTo>
                  <a:pt x="33278" y="19185"/>
                </a:lnTo>
                <a:lnTo>
                  <a:pt x="37426" y="16468"/>
                </a:lnTo>
                <a:lnTo>
                  <a:pt x="42095" y="13704"/>
                </a:lnTo>
                <a:lnTo>
                  <a:pt x="46161" y="11862"/>
                </a:lnTo>
                <a:lnTo>
                  <a:pt x="49824" y="10634"/>
                </a:lnTo>
                <a:lnTo>
                  <a:pt x="53219" y="9815"/>
                </a:lnTo>
                <a:lnTo>
                  <a:pt x="57387" y="8316"/>
                </a:lnTo>
                <a:lnTo>
                  <a:pt x="62070" y="6365"/>
                </a:lnTo>
                <a:lnTo>
                  <a:pt x="67098" y="4112"/>
                </a:lnTo>
                <a:lnTo>
                  <a:pt x="71402" y="2609"/>
                </a:lnTo>
                <a:lnTo>
                  <a:pt x="75224" y="1608"/>
                </a:lnTo>
                <a:lnTo>
                  <a:pt x="78724" y="940"/>
                </a:lnTo>
                <a:lnTo>
                  <a:pt x="82963" y="495"/>
                </a:lnTo>
                <a:lnTo>
                  <a:pt x="87693" y="198"/>
                </a:lnTo>
                <a:lnTo>
                  <a:pt x="92752" y="0"/>
                </a:lnTo>
                <a:lnTo>
                  <a:pt x="99935" y="821"/>
                </a:lnTo>
                <a:lnTo>
                  <a:pt x="108534" y="2321"/>
                </a:lnTo>
                <a:lnTo>
                  <a:pt x="118076" y="4273"/>
                </a:lnTo>
                <a:lnTo>
                  <a:pt x="125389" y="6527"/>
                </a:lnTo>
                <a:lnTo>
                  <a:pt x="131218" y="8982"/>
                </a:lnTo>
                <a:lnTo>
                  <a:pt x="136056" y="11571"/>
                </a:lnTo>
                <a:lnTo>
                  <a:pt x="140234" y="13298"/>
                </a:lnTo>
                <a:lnTo>
                  <a:pt x="143972" y="14448"/>
                </a:lnTo>
                <a:lnTo>
                  <a:pt x="147416" y="15215"/>
                </a:lnTo>
                <a:lnTo>
                  <a:pt x="150665" y="17632"/>
                </a:lnTo>
                <a:lnTo>
                  <a:pt x="153783" y="21148"/>
                </a:lnTo>
                <a:lnTo>
                  <a:pt x="156815" y="25396"/>
                </a:lnTo>
                <a:lnTo>
                  <a:pt x="158835" y="30134"/>
                </a:lnTo>
                <a:lnTo>
                  <a:pt x="160183" y="35198"/>
                </a:lnTo>
                <a:lnTo>
                  <a:pt x="161081" y="40478"/>
                </a:lnTo>
                <a:lnTo>
                  <a:pt x="161680" y="45904"/>
                </a:lnTo>
                <a:lnTo>
                  <a:pt x="162079" y="51426"/>
                </a:lnTo>
                <a:lnTo>
                  <a:pt x="162345" y="57012"/>
                </a:lnTo>
                <a:lnTo>
                  <a:pt x="161571" y="62641"/>
                </a:lnTo>
                <a:lnTo>
                  <a:pt x="160101" y="68299"/>
                </a:lnTo>
                <a:lnTo>
                  <a:pt x="158169" y="73976"/>
                </a:lnTo>
                <a:lnTo>
                  <a:pt x="155929" y="79666"/>
                </a:lnTo>
                <a:lnTo>
                  <a:pt x="153482" y="85364"/>
                </a:lnTo>
                <a:lnTo>
                  <a:pt x="150899" y="91067"/>
                </a:lnTo>
                <a:lnTo>
                  <a:pt x="146320" y="97727"/>
                </a:lnTo>
                <a:lnTo>
                  <a:pt x="140409" y="105025"/>
                </a:lnTo>
                <a:lnTo>
                  <a:pt x="133611" y="112747"/>
                </a:lnTo>
                <a:lnTo>
                  <a:pt x="126222" y="118848"/>
                </a:lnTo>
                <a:lnTo>
                  <a:pt x="118438" y="123868"/>
                </a:lnTo>
                <a:lnTo>
                  <a:pt x="110391" y="128166"/>
                </a:lnTo>
                <a:lnTo>
                  <a:pt x="102169" y="132938"/>
                </a:lnTo>
                <a:lnTo>
                  <a:pt x="77897" y="147801"/>
                </a:lnTo>
                <a:lnTo>
                  <a:pt x="70982" y="151743"/>
                </a:lnTo>
                <a:lnTo>
                  <a:pt x="58218" y="158662"/>
                </a:lnTo>
                <a:lnTo>
                  <a:pt x="46194" y="164912"/>
                </a:lnTo>
                <a:lnTo>
                  <a:pt x="41274" y="166959"/>
                </a:lnTo>
                <a:lnTo>
                  <a:pt x="37041" y="168325"/>
                </a:lnTo>
                <a:lnTo>
                  <a:pt x="33266" y="169235"/>
                </a:lnTo>
                <a:lnTo>
                  <a:pt x="27893" y="170794"/>
                </a:lnTo>
                <a:lnTo>
                  <a:pt x="14302" y="175066"/>
                </a:lnTo>
                <a:lnTo>
                  <a:pt x="9535" y="175634"/>
                </a:lnTo>
                <a:lnTo>
                  <a:pt x="6357" y="175060"/>
                </a:lnTo>
                <a:lnTo>
                  <a:pt x="0" y="1710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4"/>
          <p:cNvSpPr/>
          <p:nvPr/>
        </p:nvSpPr>
        <p:spPr>
          <a:xfrm>
            <a:off x="5849302" y="4836612"/>
            <a:ext cx="205741" cy="178182"/>
          </a:xfrm>
          <a:custGeom>
            <a:avLst/>
            <a:gdLst/>
            <a:ahLst/>
            <a:cxnLst/>
            <a:rect l="0" t="0" r="0" b="0"/>
            <a:pathLst>
              <a:path w="205741" h="178182">
                <a:moveTo>
                  <a:pt x="0" y="101148"/>
                </a:moveTo>
                <a:lnTo>
                  <a:pt x="41455" y="101148"/>
                </a:lnTo>
                <a:lnTo>
                  <a:pt x="50497" y="100195"/>
                </a:lnTo>
                <a:lnTo>
                  <a:pt x="75783" y="96597"/>
                </a:lnTo>
                <a:lnTo>
                  <a:pt x="88622" y="93352"/>
                </a:lnTo>
                <a:lnTo>
                  <a:pt x="100992" y="89283"/>
                </a:lnTo>
                <a:lnTo>
                  <a:pt x="113048" y="84665"/>
                </a:lnTo>
                <a:lnTo>
                  <a:pt x="122990" y="79682"/>
                </a:lnTo>
                <a:lnTo>
                  <a:pt x="131523" y="74455"/>
                </a:lnTo>
                <a:lnTo>
                  <a:pt x="139117" y="69065"/>
                </a:lnTo>
                <a:lnTo>
                  <a:pt x="145132" y="64519"/>
                </a:lnTo>
                <a:lnTo>
                  <a:pt x="150095" y="60536"/>
                </a:lnTo>
                <a:lnTo>
                  <a:pt x="154356" y="56928"/>
                </a:lnTo>
                <a:lnTo>
                  <a:pt x="158149" y="54523"/>
                </a:lnTo>
                <a:lnTo>
                  <a:pt x="161630" y="52919"/>
                </a:lnTo>
                <a:lnTo>
                  <a:pt x="164903" y="51850"/>
                </a:lnTo>
                <a:lnTo>
                  <a:pt x="171080" y="48123"/>
                </a:lnTo>
                <a:lnTo>
                  <a:pt x="174061" y="45795"/>
                </a:lnTo>
                <a:lnTo>
                  <a:pt x="176048" y="42339"/>
                </a:lnTo>
                <a:lnTo>
                  <a:pt x="177373" y="38129"/>
                </a:lnTo>
                <a:lnTo>
                  <a:pt x="178256" y="33418"/>
                </a:lnTo>
                <a:lnTo>
                  <a:pt x="178845" y="29325"/>
                </a:lnTo>
                <a:lnTo>
                  <a:pt x="179238" y="25643"/>
                </a:lnTo>
                <a:lnTo>
                  <a:pt x="179499" y="22236"/>
                </a:lnTo>
                <a:lnTo>
                  <a:pt x="178721" y="19012"/>
                </a:lnTo>
                <a:lnTo>
                  <a:pt x="177250" y="15911"/>
                </a:lnTo>
                <a:lnTo>
                  <a:pt x="175317" y="12891"/>
                </a:lnTo>
                <a:lnTo>
                  <a:pt x="172123" y="9925"/>
                </a:lnTo>
                <a:lnTo>
                  <a:pt x="168089" y="6995"/>
                </a:lnTo>
                <a:lnTo>
                  <a:pt x="163494" y="4089"/>
                </a:lnTo>
                <a:lnTo>
                  <a:pt x="159479" y="2152"/>
                </a:lnTo>
                <a:lnTo>
                  <a:pt x="155849" y="861"/>
                </a:lnTo>
                <a:lnTo>
                  <a:pt x="152477" y="0"/>
                </a:lnTo>
                <a:lnTo>
                  <a:pt x="148324" y="378"/>
                </a:lnTo>
                <a:lnTo>
                  <a:pt x="143650" y="1583"/>
                </a:lnTo>
                <a:lnTo>
                  <a:pt x="138629" y="3339"/>
                </a:lnTo>
                <a:lnTo>
                  <a:pt x="134329" y="4509"/>
                </a:lnTo>
                <a:lnTo>
                  <a:pt x="130510" y="5289"/>
                </a:lnTo>
                <a:lnTo>
                  <a:pt x="127012" y="5810"/>
                </a:lnTo>
                <a:lnTo>
                  <a:pt x="122775" y="8062"/>
                </a:lnTo>
                <a:lnTo>
                  <a:pt x="118045" y="11468"/>
                </a:lnTo>
                <a:lnTo>
                  <a:pt x="112987" y="15644"/>
                </a:lnTo>
                <a:lnTo>
                  <a:pt x="97207" y="27904"/>
                </a:lnTo>
                <a:lnTo>
                  <a:pt x="87664" y="35173"/>
                </a:lnTo>
                <a:lnTo>
                  <a:pt x="79398" y="41924"/>
                </a:lnTo>
                <a:lnTo>
                  <a:pt x="71982" y="48331"/>
                </a:lnTo>
                <a:lnTo>
                  <a:pt x="65133" y="54506"/>
                </a:lnTo>
                <a:lnTo>
                  <a:pt x="59615" y="60529"/>
                </a:lnTo>
                <a:lnTo>
                  <a:pt x="54983" y="66448"/>
                </a:lnTo>
                <a:lnTo>
                  <a:pt x="50943" y="72299"/>
                </a:lnTo>
                <a:lnTo>
                  <a:pt x="46345" y="80011"/>
                </a:lnTo>
                <a:lnTo>
                  <a:pt x="41374" y="88961"/>
                </a:lnTo>
                <a:lnTo>
                  <a:pt x="36155" y="98739"/>
                </a:lnTo>
                <a:lnTo>
                  <a:pt x="32676" y="107162"/>
                </a:lnTo>
                <a:lnTo>
                  <a:pt x="30356" y="114682"/>
                </a:lnTo>
                <a:lnTo>
                  <a:pt x="28810" y="121600"/>
                </a:lnTo>
                <a:lnTo>
                  <a:pt x="28732" y="128118"/>
                </a:lnTo>
                <a:lnTo>
                  <a:pt x="29632" y="134368"/>
                </a:lnTo>
                <a:lnTo>
                  <a:pt x="31185" y="140440"/>
                </a:lnTo>
                <a:lnTo>
                  <a:pt x="33173" y="145440"/>
                </a:lnTo>
                <a:lnTo>
                  <a:pt x="35450" y="149726"/>
                </a:lnTo>
                <a:lnTo>
                  <a:pt x="37921" y="153535"/>
                </a:lnTo>
                <a:lnTo>
                  <a:pt x="39568" y="157028"/>
                </a:lnTo>
                <a:lnTo>
                  <a:pt x="40667" y="160308"/>
                </a:lnTo>
                <a:lnTo>
                  <a:pt x="41398" y="163448"/>
                </a:lnTo>
                <a:lnTo>
                  <a:pt x="42839" y="165541"/>
                </a:lnTo>
                <a:lnTo>
                  <a:pt x="44752" y="166937"/>
                </a:lnTo>
                <a:lnTo>
                  <a:pt x="50370" y="169440"/>
                </a:lnTo>
                <a:lnTo>
                  <a:pt x="59216" y="173727"/>
                </a:lnTo>
                <a:lnTo>
                  <a:pt x="63290" y="175251"/>
                </a:lnTo>
                <a:lnTo>
                  <a:pt x="66958" y="176268"/>
                </a:lnTo>
                <a:lnTo>
                  <a:pt x="70357" y="176945"/>
                </a:lnTo>
                <a:lnTo>
                  <a:pt x="74527" y="177397"/>
                </a:lnTo>
                <a:lnTo>
                  <a:pt x="79212" y="177698"/>
                </a:lnTo>
                <a:lnTo>
                  <a:pt x="84241" y="177899"/>
                </a:lnTo>
                <a:lnTo>
                  <a:pt x="104970" y="178181"/>
                </a:lnTo>
                <a:lnTo>
                  <a:pt x="113796" y="177268"/>
                </a:lnTo>
                <a:lnTo>
                  <a:pt x="123489" y="175707"/>
                </a:lnTo>
                <a:lnTo>
                  <a:pt x="133761" y="173714"/>
                </a:lnTo>
                <a:lnTo>
                  <a:pt x="143467" y="171433"/>
                </a:lnTo>
                <a:lnTo>
                  <a:pt x="152794" y="168959"/>
                </a:lnTo>
                <a:lnTo>
                  <a:pt x="161870" y="166358"/>
                </a:lnTo>
                <a:lnTo>
                  <a:pt x="170779" y="164624"/>
                </a:lnTo>
                <a:lnTo>
                  <a:pt x="179575" y="163468"/>
                </a:lnTo>
                <a:lnTo>
                  <a:pt x="205740" y="161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5"/>
          <p:cNvSpPr/>
          <p:nvPr/>
        </p:nvSpPr>
        <p:spPr>
          <a:xfrm>
            <a:off x="6261046" y="4800793"/>
            <a:ext cx="144269" cy="175780"/>
          </a:xfrm>
          <a:custGeom>
            <a:avLst/>
            <a:gdLst/>
            <a:ahLst/>
            <a:cxnLst/>
            <a:rect l="0" t="0" r="0" b="0"/>
            <a:pathLst>
              <a:path w="144269" h="175780">
                <a:moveTo>
                  <a:pt x="85461" y="42669"/>
                </a:moveTo>
                <a:lnTo>
                  <a:pt x="76360" y="38119"/>
                </a:lnTo>
                <a:lnTo>
                  <a:pt x="71774" y="36777"/>
                </a:lnTo>
                <a:lnTo>
                  <a:pt x="66811" y="35884"/>
                </a:lnTo>
                <a:lnTo>
                  <a:pt x="61598" y="35288"/>
                </a:lnTo>
                <a:lnTo>
                  <a:pt x="57170" y="35843"/>
                </a:lnTo>
                <a:lnTo>
                  <a:pt x="53265" y="37166"/>
                </a:lnTo>
                <a:lnTo>
                  <a:pt x="49710" y="39001"/>
                </a:lnTo>
                <a:lnTo>
                  <a:pt x="45434" y="43081"/>
                </a:lnTo>
                <a:lnTo>
                  <a:pt x="40679" y="48659"/>
                </a:lnTo>
                <a:lnTo>
                  <a:pt x="35604" y="55234"/>
                </a:lnTo>
                <a:lnTo>
                  <a:pt x="31268" y="61523"/>
                </a:lnTo>
                <a:lnTo>
                  <a:pt x="27425" y="67621"/>
                </a:lnTo>
                <a:lnTo>
                  <a:pt x="23911" y="73591"/>
                </a:lnTo>
                <a:lnTo>
                  <a:pt x="19662" y="81381"/>
                </a:lnTo>
                <a:lnTo>
                  <a:pt x="9863" y="100197"/>
                </a:lnTo>
                <a:lnTo>
                  <a:pt x="6487" y="108643"/>
                </a:lnTo>
                <a:lnTo>
                  <a:pt x="4237" y="116179"/>
                </a:lnTo>
                <a:lnTo>
                  <a:pt x="2737" y="123109"/>
                </a:lnTo>
                <a:lnTo>
                  <a:pt x="1736" y="128680"/>
                </a:lnTo>
                <a:lnTo>
                  <a:pt x="1070" y="133348"/>
                </a:lnTo>
                <a:lnTo>
                  <a:pt x="625" y="137411"/>
                </a:lnTo>
                <a:lnTo>
                  <a:pt x="329" y="142026"/>
                </a:lnTo>
                <a:lnTo>
                  <a:pt x="131" y="147007"/>
                </a:lnTo>
                <a:lnTo>
                  <a:pt x="0" y="152233"/>
                </a:lnTo>
                <a:lnTo>
                  <a:pt x="864" y="156669"/>
                </a:lnTo>
                <a:lnTo>
                  <a:pt x="2393" y="160579"/>
                </a:lnTo>
                <a:lnTo>
                  <a:pt x="4365" y="164138"/>
                </a:lnTo>
                <a:lnTo>
                  <a:pt x="6632" y="166511"/>
                </a:lnTo>
                <a:lnTo>
                  <a:pt x="9096" y="168093"/>
                </a:lnTo>
                <a:lnTo>
                  <a:pt x="11691" y="169147"/>
                </a:lnTo>
                <a:lnTo>
                  <a:pt x="14374" y="170803"/>
                </a:lnTo>
                <a:lnTo>
                  <a:pt x="17114" y="172859"/>
                </a:lnTo>
                <a:lnTo>
                  <a:pt x="19894" y="175182"/>
                </a:lnTo>
                <a:lnTo>
                  <a:pt x="23652" y="175779"/>
                </a:lnTo>
                <a:lnTo>
                  <a:pt x="28063" y="175224"/>
                </a:lnTo>
                <a:lnTo>
                  <a:pt x="32908" y="173901"/>
                </a:lnTo>
                <a:lnTo>
                  <a:pt x="38043" y="173020"/>
                </a:lnTo>
                <a:lnTo>
                  <a:pt x="43372" y="172432"/>
                </a:lnTo>
                <a:lnTo>
                  <a:pt x="48829" y="172041"/>
                </a:lnTo>
                <a:lnTo>
                  <a:pt x="53420" y="170827"/>
                </a:lnTo>
                <a:lnTo>
                  <a:pt x="57433" y="169065"/>
                </a:lnTo>
                <a:lnTo>
                  <a:pt x="61061" y="166938"/>
                </a:lnTo>
                <a:lnTo>
                  <a:pt x="64432" y="164567"/>
                </a:lnTo>
                <a:lnTo>
                  <a:pt x="67631" y="162035"/>
                </a:lnTo>
                <a:lnTo>
                  <a:pt x="70717" y="159394"/>
                </a:lnTo>
                <a:lnTo>
                  <a:pt x="74680" y="155728"/>
                </a:lnTo>
                <a:lnTo>
                  <a:pt x="84162" y="146575"/>
                </a:lnTo>
                <a:lnTo>
                  <a:pt x="91263" y="138610"/>
                </a:lnTo>
                <a:lnTo>
                  <a:pt x="109312" y="117059"/>
                </a:lnTo>
                <a:lnTo>
                  <a:pt x="117554" y="104645"/>
                </a:lnTo>
                <a:lnTo>
                  <a:pt x="124954" y="91606"/>
                </a:lnTo>
                <a:lnTo>
                  <a:pt x="131792" y="78151"/>
                </a:lnTo>
                <a:lnTo>
                  <a:pt x="136351" y="68229"/>
                </a:lnTo>
                <a:lnTo>
                  <a:pt x="139390" y="60662"/>
                </a:lnTo>
                <a:lnTo>
                  <a:pt x="141417" y="54664"/>
                </a:lnTo>
                <a:lnTo>
                  <a:pt x="142767" y="48761"/>
                </a:lnTo>
                <a:lnTo>
                  <a:pt x="143668" y="42920"/>
                </a:lnTo>
                <a:lnTo>
                  <a:pt x="144268" y="37121"/>
                </a:lnTo>
                <a:lnTo>
                  <a:pt x="143716" y="31351"/>
                </a:lnTo>
                <a:lnTo>
                  <a:pt x="142395" y="25598"/>
                </a:lnTo>
                <a:lnTo>
                  <a:pt x="140562" y="19859"/>
                </a:lnTo>
                <a:lnTo>
                  <a:pt x="139340" y="15080"/>
                </a:lnTo>
                <a:lnTo>
                  <a:pt x="138525" y="10941"/>
                </a:lnTo>
                <a:lnTo>
                  <a:pt x="137983" y="7230"/>
                </a:lnTo>
                <a:lnTo>
                  <a:pt x="135716" y="4755"/>
                </a:lnTo>
                <a:lnTo>
                  <a:pt x="132299" y="3106"/>
                </a:lnTo>
                <a:lnTo>
                  <a:pt x="128116" y="2006"/>
                </a:lnTo>
                <a:lnTo>
                  <a:pt x="124375" y="1273"/>
                </a:lnTo>
                <a:lnTo>
                  <a:pt x="120929" y="784"/>
                </a:lnTo>
                <a:lnTo>
                  <a:pt x="117679" y="458"/>
                </a:lnTo>
                <a:lnTo>
                  <a:pt x="114560" y="241"/>
                </a:lnTo>
                <a:lnTo>
                  <a:pt x="111527" y="96"/>
                </a:lnTo>
                <a:lnTo>
                  <a:pt x="108554" y="0"/>
                </a:lnTo>
                <a:lnTo>
                  <a:pt x="104666" y="888"/>
                </a:lnTo>
                <a:lnTo>
                  <a:pt x="100169" y="2433"/>
                </a:lnTo>
                <a:lnTo>
                  <a:pt x="95267" y="4415"/>
                </a:lnTo>
                <a:lnTo>
                  <a:pt x="90093" y="6689"/>
                </a:lnTo>
                <a:lnTo>
                  <a:pt x="79265" y="11755"/>
                </a:lnTo>
                <a:lnTo>
                  <a:pt x="62459" y="19963"/>
                </a:lnTo>
                <a:lnTo>
                  <a:pt x="57743" y="22769"/>
                </a:lnTo>
                <a:lnTo>
                  <a:pt x="53648" y="25593"/>
                </a:lnTo>
                <a:lnTo>
                  <a:pt x="49964" y="28428"/>
                </a:lnTo>
                <a:lnTo>
                  <a:pt x="46557" y="31270"/>
                </a:lnTo>
                <a:lnTo>
                  <a:pt x="43333" y="34117"/>
                </a:lnTo>
                <a:lnTo>
                  <a:pt x="40231" y="36967"/>
                </a:lnTo>
                <a:lnTo>
                  <a:pt x="38162" y="39821"/>
                </a:lnTo>
                <a:lnTo>
                  <a:pt x="36783" y="42675"/>
                </a:lnTo>
                <a:lnTo>
                  <a:pt x="34843" y="48704"/>
                </a:lnTo>
                <a:lnTo>
                  <a:pt x="34026" y="598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6"/>
          <p:cNvSpPr/>
          <p:nvPr/>
        </p:nvSpPr>
        <p:spPr>
          <a:xfrm>
            <a:off x="6432708" y="4714875"/>
            <a:ext cx="84058" cy="317183"/>
          </a:xfrm>
          <a:custGeom>
            <a:avLst/>
            <a:gdLst/>
            <a:ahLst/>
            <a:cxnLst/>
            <a:rect l="0" t="0" r="0" b="0"/>
            <a:pathLst>
              <a:path w="84058" h="317183">
                <a:moveTo>
                  <a:pt x="76676" y="0"/>
                </a:moveTo>
                <a:lnTo>
                  <a:pt x="84057" y="0"/>
                </a:lnTo>
                <a:lnTo>
                  <a:pt x="82550" y="953"/>
                </a:lnTo>
                <a:lnTo>
                  <a:pt x="79640" y="2540"/>
                </a:lnTo>
                <a:lnTo>
                  <a:pt x="75794" y="4551"/>
                </a:lnTo>
                <a:lnTo>
                  <a:pt x="72278" y="7796"/>
                </a:lnTo>
                <a:lnTo>
                  <a:pt x="68982" y="11865"/>
                </a:lnTo>
                <a:lnTo>
                  <a:pt x="65832" y="16482"/>
                </a:lnTo>
                <a:lnTo>
                  <a:pt x="62779" y="20513"/>
                </a:lnTo>
                <a:lnTo>
                  <a:pt x="59792" y="24153"/>
                </a:lnTo>
                <a:lnTo>
                  <a:pt x="56848" y="27532"/>
                </a:lnTo>
                <a:lnTo>
                  <a:pt x="52027" y="34547"/>
                </a:lnTo>
                <a:lnTo>
                  <a:pt x="39052" y="55042"/>
                </a:lnTo>
                <a:lnTo>
                  <a:pt x="33495" y="65269"/>
                </a:lnTo>
                <a:lnTo>
                  <a:pt x="28839" y="74945"/>
                </a:lnTo>
                <a:lnTo>
                  <a:pt x="24783" y="84253"/>
                </a:lnTo>
                <a:lnTo>
                  <a:pt x="22078" y="93317"/>
                </a:lnTo>
                <a:lnTo>
                  <a:pt x="20275" y="102216"/>
                </a:lnTo>
                <a:lnTo>
                  <a:pt x="19073" y="111006"/>
                </a:lnTo>
                <a:lnTo>
                  <a:pt x="17320" y="118771"/>
                </a:lnTo>
                <a:lnTo>
                  <a:pt x="15198" y="125853"/>
                </a:lnTo>
                <a:lnTo>
                  <a:pt x="7661" y="147462"/>
                </a:lnTo>
                <a:lnTo>
                  <a:pt x="4949" y="155458"/>
                </a:lnTo>
                <a:lnTo>
                  <a:pt x="3141" y="162693"/>
                </a:lnTo>
                <a:lnTo>
                  <a:pt x="1935" y="169422"/>
                </a:lnTo>
                <a:lnTo>
                  <a:pt x="1131" y="175813"/>
                </a:lnTo>
                <a:lnTo>
                  <a:pt x="596" y="182931"/>
                </a:lnTo>
                <a:lnTo>
                  <a:pt x="239" y="190534"/>
                </a:lnTo>
                <a:lnTo>
                  <a:pt x="0" y="198460"/>
                </a:lnTo>
                <a:lnTo>
                  <a:pt x="794" y="205649"/>
                </a:lnTo>
                <a:lnTo>
                  <a:pt x="2275" y="212347"/>
                </a:lnTo>
                <a:lnTo>
                  <a:pt x="4216" y="218717"/>
                </a:lnTo>
                <a:lnTo>
                  <a:pt x="8912" y="235955"/>
                </a:lnTo>
                <a:lnTo>
                  <a:pt x="11497" y="245886"/>
                </a:lnTo>
                <a:lnTo>
                  <a:pt x="13221" y="254411"/>
                </a:lnTo>
                <a:lnTo>
                  <a:pt x="14370" y="262000"/>
                </a:lnTo>
                <a:lnTo>
                  <a:pt x="15137" y="268964"/>
                </a:lnTo>
                <a:lnTo>
                  <a:pt x="16600" y="275511"/>
                </a:lnTo>
                <a:lnTo>
                  <a:pt x="18528" y="281782"/>
                </a:lnTo>
                <a:lnTo>
                  <a:pt x="20766" y="287867"/>
                </a:lnTo>
                <a:lnTo>
                  <a:pt x="24162" y="293828"/>
                </a:lnTo>
                <a:lnTo>
                  <a:pt x="28332" y="299708"/>
                </a:lnTo>
                <a:lnTo>
                  <a:pt x="33017" y="305533"/>
                </a:lnTo>
                <a:lnTo>
                  <a:pt x="37093" y="309416"/>
                </a:lnTo>
                <a:lnTo>
                  <a:pt x="40762" y="312005"/>
                </a:lnTo>
                <a:lnTo>
                  <a:pt x="50959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7"/>
          <p:cNvSpPr/>
          <p:nvPr/>
        </p:nvSpPr>
        <p:spPr>
          <a:xfrm>
            <a:off x="6406515" y="4886325"/>
            <a:ext cx="240030" cy="42863"/>
          </a:xfrm>
          <a:custGeom>
            <a:avLst/>
            <a:gdLst/>
            <a:ahLst/>
            <a:cxnLst/>
            <a:rect l="0" t="0" r="0" b="0"/>
            <a:pathLst>
              <a:path w="240030" h="42863">
                <a:moveTo>
                  <a:pt x="0" y="42862"/>
                </a:moveTo>
                <a:lnTo>
                  <a:pt x="30135" y="42862"/>
                </a:lnTo>
                <a:lnTo>
                  <a:pt x="40092" y="41910"/>
                </a:lnTo>
                <a:lnTo>
                  <a:pt x="49588" y="40322"/>
                </a:lnTo>
                <a:lnTo>
                  <a:pt x="58776" y="38312"/>
                </a:lnTo>
                <a:lnTo>
                  <a:pt x="67759" y="36970"/>
                </a:lnTo>
                <a:lnTo>
                  <a:pt x="76605" y="36077"/>
                </a:lnTo>
                <a:lnTo>
                  <a:pt x="85360" y="35481"/>
                </a:lnTo>
                <a:lnTo>
                  <a:pt x="95959" y="34132"/>
                </a:lnTo>
                <a:lnTo>
                  <a:pt x="107788" y="32279"/>
                </a:lnTo>
                <a:lnTo>
                  <a:pt x="120436" y="30092"/>
                </a:lnTo>
                <a:lnTo>
                  <a:pt x="131725" y="27681"/>
                </a:lnTo>
                <a:lnTo>
                  <a:pt x="142110" y="25122"/>
                </a:lnTo>
                <a:lnTo>
                  <a:pt x="151890" y="22462"/>
                </a:lnTo>
                <a:lnTo>
                  <a:pt x="160314" y="19737"/>
                </a:lnTo>
                <a:lnTo>
                  <a:pt x="167836" y="16968"/>
                </a:lnTo>
                <a:lnTo>
                  <a:pt x="174756" y="14170"/>
                </a:lnTo>
                <a:lnTo>
                  <a:pt x="182227" y="12304"/>
                </a:lnTo>
                <a:lnTo>
                  <a:pt x="190064" y="11060"/>
                </a:lnTo>
                <a:lnTo>
                  <a:pt x="198147" y="10231"/>
                </a:lnTo>
                <a:lnTo>
                  <a:pt x="204488" y="9678"/>
                </a:lnTo>
                <a:lnTo>
                  <a:pt x="209667" y="9309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8"/>
          <p:cNvSpPr/>
          <p:nvPr/>
        </p:nvSpPr>
        <p:spPr>
          <a:xfrm>
            <a:off x="6989444" y="4655370"/>
            <a:ext cx="235981" cy="265229"/>
          </a:xfrm>
          <a:custGeom>
            <a:avLst/>
            <a:gdLst/>
            <a:ahLst/>
            <a:cxnLst/>
            <a:rect l="0" t="0" r="0" b="0"/>
            <a:pathLst>
              <a:path w="235981" h="265229">
                <a:moveTo>
                  <a:pt x="0" y="25215"/>
                </a:moveTo>
                <a:lnTo>
                  <a:pt x="4552" y="34317"/>
                </a:lnTo>
                <a:lnTo>
                  <a:pt x="6845" y="39855"/>
                </a:lnTo>
                <a:lnTo>
                  <a:pt x="9326" y="46405"/>
                </a:lnTo>
                <a:lnTo>
                  <a:pt x="11932" y="53629"/>
                </a:lnTo>
                <a:lnTo>
                  <a:pt x="14623" y="59397"/>
                </a:lnTo>
                <a:lnTo>
                  <a:pt x="17368" y="64196"/>
                </a:lnTo>
                <a:lnTo>
                  <a:pt x="20152" y="68347"/>
                </a:lnTo>
                <a:lnTo>
                  <a:pt x="22007" y="73020"/>
                </a:lnTo>
                <a:lnTo>
                  <a:pt x="23245" y="78040"/>
                </a:lnTo>
                <a:lnTo>
                  <a:pt x="24069" y="83291"/>
                </a:lnTo>
                <a:lnTo>
                  <a:pt x="25571" y="90602"/>
                </a:lnTo>
                <a:lnTo>
                  <a:pt x="29781" y="108886"/>
                </a:lnTo>
                <a:lnTo>
                  <a:pt x="32236" y="117191"/>
                </a:lnTo>
                <a:lnTo>
                  <a:pt x="34826" y="124632"/>
                </a:lnTo>
                <a:lnTo>
                  <a:pt x="37505" y="131497"/>
                </a:lnTo>
                <a:lnTo>
                  <a:pt x="39291" y="137980"/>
                </a:lnTo>
                <a:lnTo>
                  <a:pt x="40481" y="144207"/>
                </a:lnTo>
                <a:lnTo>
                  <a:pt x="41275" y="150263"/>
                </a:lnTo>
                <a:lnTo>
                  <a:pt x="42757" y="157157"/>
                </a:lnTo>
                <a:lnTo>
                  <a:pt x="44697" y="164611"/>
                </a:lnTo>
                <a:lnTo>
                  <a:pt x="46944" y="172438"/>
                </a:lnTo>
                <a:lnTo>
                  <a:pt x="48441" y="179562"/>
                </a:lnTo>
                <a:lnTo>
                  <a:pt x="49439" y="186215"/>
                </a:lnTo>
                <a:lnTo>
                  <a:pt x="50105" y="192556"/>
                </a:lnTo>
                <a:lnTo>
                  <a:pt x="50548" y="197735"/>
                </a:lnTo>
                <a:lnTo>
                  <a:pt x="50844" y="202141"/>
                </a:lnTo>
                <a:lnTo>
                  <a:pt x="51319" y="211505"/>
                </a:lnTo>
                <a:lnTo>
                  <a:pt x="51413" y="219246"/>
                </a:lnTo>
                <a:lnTo>
                  <a:pt x="51425" y="220988"/>
                </a:lnTo>
                <a:lnTo>
                  <a:pt x="50476" y="220500"/>
                </a:lnTo>
                <a:lnTo>
                  <a:pt x="44590" y="215263"/>
                </a:lnTo>
                <a:lnTo>
                  <a:pt x="34067" y="204960"/>
                </a:lnTo>
                <a:lnTo>
                  <a:pt x="31284" y="202195"/>
                </a:lnTo>
                <a:lnTo>
                  <a:pt x="29429" y="199399"/>
                </a:lnTo>
                <a:lnTo>
                  <a:pt x="27368" y="193753"/>
                </a:lnTo>
                <a:lnTo>
                  <a:pt x="23911" y="185528"/>
                </a:lnTo>
                <a:lnTo>
                  <a:pt x="21656" y="180668"/>
                </a:lnTo>
                <a:lnTo>
                  <a:pt x="20152" y="171712"/>
                </a:lnTo>
                <a:lnTo>
                  <a:pt x="19150" y="160027"/>
                </a:lnTo>
                <a:lnTo>
                  <a:pt x="18036" y="134662"/>
                </a:lnTo>
                <a:lnTo>
                  <a:pt x="17542" y="113862"/>
                </a:lnTo>
                <a:lnTo>
                  <a:pt x="18362" y="103363"/>
                </a:lnTo>
                <a:lnTo>
                  <a:pt x="19862" y="92554"/>
                </a:lnTo>
                <a:lnTo>
                  <a:pt x="21814" y="81538"/>
                </a:lnTo>
                <a:lnTo>
                  <a:pt x="24068" y="72288"/>
                </a:lnTo>
                <a:lnTo>
                  <a:pt x="26523" y="64217"/>
                </a:lnTo>
                <a:lnTo>
                  <a:pt x="29112" y="56931"/>
                </a:lnTo>
                <a:lnTo>
                  <a:pt x="31790" y="51122"/>
                </a:lnTo>
                <a:lnTo>
                  <a:pt x="34529" y="46296"/>
                </a:lnTo>
                <a:lnTo>
                  <a:pt x="37307" y="42126"/>
                </a:lnTo>
                <a:lnTo>
                  <a:pt x="41064" y="38394"/>
                </a:lnTo>
                <a:lnTo>
                  <a:pt x="45474" y="34953"/>
                </a:lnTo>
                <a:lnTo>
                  <a:pt x="50319" y="31707"/>
                </a:lnTo>
                <a:lnTo>
                  <a:pt x="54501" y="28590"/>
                </a:lnTo>
                <a:lnTo>
                  <a:pt x="61688" y="22587"/>
                </a:lnTo>
                <a:lnTo>
                  <a:pt x="65891" y="19653"/>
                </a:lnTo>
                <a:lnTo>
                  <a:pt x="70597" y="16745"/>
                </a:lnTo>
                <a:lnTo>
                  <a:pt x="75640" y="13853"/>
                </a:lnTo>
                <a:lnTo>
                  <a:pt x="81860" y="10973"/>
                </a:lnTo>
                <a:lnTo>
                  <a:pt x="88863" y="8100"/>
                </a:lnTo>
                <a:lnTo>
                  <a:pt x="96390" y="5232"/>
                </a:lnTo>
                <a:lnTo>
                  <a:pt x="103312" y="3321"/>
                </a:lnTo>
                <a:lnTo>
                  <a:pt x="109832" y="2046"/>
                </a:lnTo>
                <a:lnTo>
                  <a:pt x="116085" y="1196"/>
                </a:lnTo>
                <a:lnTo>
                  <a:pt x="121204" y="630"/>
                </a:lnTo>
                <a:lnTo>
                  <a:pt x="125571" y="253"/>
                </a:lnTo>
                <a:lnTo>
                  <a:pt x="129435" y="0"/>
                </a:lnTo>
                <a:lnTo>
                  <a:pt x="132962" y="785"/>
                </a:lnTo>
                <a:lnTo>
                  <a:pt x="139422" y="4197"/>
                </a:lnTo>
                <a:lnTo>
                  <a:pt x="145468" y="8889"/>
                </a:lnTo>
                <a:lnTo>
                  <a:pt x="151330" y="14148"/>
                </a:lnTo>
                <a:lnTo>
                  <a:pt x="157111" y="19662"/>
                </a:lnTo>
                <a:lnTo>
                  <a:pt x="159033" y="22465"/>
                </a:lnTo>
                <a:lnTo>
                  <a:pt x="161169" y="28120"/>
                </a:lnTo>
                <a:lnTo>
                  <a:pt x="162119" y="33808"/>
                </a:lnTo>
                <a:lnTo>
                  <a:pt x="162372" y="36659"/>
                </a:lnTo>
                <a:lnTo>
                  <a:pt x="160114" y="44906"/>
                </a:lnTo>
                <a:lnTo>
                  <a:pt x="158177" y="49772"/>
                </a:lnTo>
                <a:lnTo>
                  <a:pt x="155934" y="54921"/>
                </a:lnTo>
                <a:lnTo>
                  <a:pt x="150902" y="65723"/>
                </a:lnTo>
                <a:lnTo>
                  <a:pt x="147274" y="71270"/>
                </a:lnTo>
                <a:lnTo>
                  <a:pt x="142950" y="76873"/>
                </a:lnTo>
                <a:lnTo>
                  <a:pt x="138162" y="82514"/>
                </a:lnTo>
                <a:lnTo>
                  <a:pt x="133066" y="88179"/>
                </a:lnTo>
                <a:lnTo>
                  <a:pt x="122324" y="99554"/>
                </a:lnTo>
                <a:lnTo>
                  <a:pt x="116792" y="104301"/>
                </a:lnTo>
                <a:lnTo>
                  <a:pt x="111199" y="108419"/>
                </a:lnTo>
                <a:lnTo>
                  <a:pt x="83984" y="126423"/>
                </a:lnTo>
                <a:lnTo>
                  <a:pt x="75992" y="130787"/>
                </a:lnTo>
                <a:lnTo>
                  <a:pt x="67807" y="134648"/>
                </a:lnTo>
                <a:lnTo>
                  <a:pt x="59492" y="138176"/>
                </a:lnTo>
                <a:lnTo>
                  <a:pt x="52997" y="140527"/>
                </a:lnTo>
                <a:lnTo>
                  <a:pt x="47714" y="142094"/>
                </a:lnTo>
                <a:lnTo>
                  <a:pt x="43239" y="143139"/>
                </a:lnTo>
                <a:lnTo>
                  <a:pt x="39304" y="143836"/>
                </a:lnTo>
                <a:lnTo>
                  <a:pt x="32391" y="144611"/>
                </a:lnTo>
                <a:lnTo>
                  <a:pt x="27696" y="145046"/>
                </a:lnTo>
                <a:lnTo>
                  <a:pt x="27989" y="144155"/>
                </a:lnTo>
                <a:lnTo>
                  <a:pt x="35304" y="135880"/>
                </a:lnTo>
                <a:lnTo>
                  <a:pt x="37823" y="133282"/>
                </a:lnTo>
                <a:lnTo>
                  <a:pt x="41409" y="130597"/>
                </a:lnTo>
                <a:lnTo>
                  <a:pt x="45703" y="127854"/>
                </a:lnTo>
                <a:lnTo>
                  <a:pt x="50472" y="125073"/>
                </a:lnTo>
                <a:lnTo>
                  <a:pt x="54602" y="122267"/>
                </a:lnTo>
                <a:lnTo>
                  <a:pt x="61733" y="116609"/>
                </a:lnTo>
                <a:lnTo>
                  <a:pt x="66873" y="113767"/>
                </a:lnTo>
                <a:lnTo>
                  <a:pt x="73157" y="110919"/>
                </a:lnTo>
                <a:lnTo>
                  <a:pt x="80204" y="108069"/>
                </a:lnTo>
                <a:lnTo>
                  <a:pt x="88712" y="105216"/>
                </a:lnTo>
                <a:lnTo>
                  <a:pt x="98194" y="102361"/>
                </a:lnTo>
                <a:lnTo>
                  <a:pt x="108325" y="99506"/>
                </a:lnTo>
                <a:lnTo>
                  <a:pt x="116985" y="97602"/>
                </a:lnTo>
                <a:lnTo>
                  <a:pt x="124663" y="96333"/>
                </a:lnTo>
                <a:lnTo>
                  <a:pt x="131686" y="95487"/>
                </a:lnTo>
                <a:lnTo>
                  <a:pt x="140178" y="95876"/>
                </a:lnTo>
                <a:lnTo>
                  <a:pt x="149650" y="97087"/>
                </a:lnTo>
                <a:lnTo>
                  <a:pt x="159774" y="98847"/>
                </a:lnTo>
                <a:lnTo>
                  <a:pt x="168429" y="100973"/>
                </a:lnTo>
                <a:lnTo>
                  <a:pt x="176103" y="103343"/>
                </a:lnTo>
                <a:lnTo>
                  <a:pt x="183125" y="105875"/>
                </a:lnTo>
                <a:lnTo>
                  <a:pt x="188758" y="107563"/>
                </a:lnTo>
                <a:lnTo>
                  <a:pt x="193467" y="108689"/>
                </a:lnTo>
                <a:lnTo>
                  <a:pt x="197559" y="109439"/>
                </a:lnTo>
                <a:lnTo>
                  <a:pt x="202190" y="110891"/>
                </a:lnTo>
                <a:lnTo>
                  <a:pt x="207184" y="112813"/>
                </a:lnTo>
                <a:lnTo>
                  <a:pt x="212418" y="115046"/>
                </a:lnTo>
                <a:lnTo>
                  <a:pt x="216860" y="117487"/>
                </a:lnTo>
                <a:lnTo>
                  <a:pt x="220774" y="120067"/>
                </a:lnTo>
                <a:lnTo>
                  <a:pt x="224335" y="122739"/>
                </a:lnTo>
                <a:lnTo>
                  <a:pt x="226710" y="126426"/>
                </a:lnTo>
                <a:lnTo>
                  <a:pt x="228292" y="130789"/>
                </a:lnTo>
                <a:lnTo>
                  <a:pt x="229348" y="135603"/>
                </a:lnTo>
                <a:lnTo>
                  <a:pt x="233060" y="143491"/>
                </a:lnTo>
                <a:lnTo>
                  <a:pt x="235383" y="146928"/>
                </a:lnTo>
                <a:lnTo>
                  <a:pt x="235980" y="151124"/>
                </a:lnTo>
                <a:lnTo>
                  <a:pt x="235425" y="155827"/>
                </a:lnTo>
                <a:lnTo>
                  <a:pt x="234103" y="160867"/>
                </a:lnTo>
                <a:lnTo>
                  <a:pt x="232269" y="167085"/>
                </a:lnTo>
                <a:lnTo>
                  <a:pt x="227691" y="181613"/>
                </a:lnTo>
                <a:lnTo>
                  <a:pt x="224184" y="188535"/>
                </a:lnTo>
                <a:lnTo>
                  <a:pt x="219941" y="195055"/>
                </a:lnTo>
                <a:lnTo>
                  <a:pt x="215208" y="201307"/>
                </a:lnTo>
                <a:lnTo>
                  <a:pt x="211100" y="207379"/>
                </a:lnTo>
                <a:lnTo>
                  <a:pt x="207408" y="213333"/>
                </a:lnTo>
                <a:lnTo>
                  <a:pt x="203995" y="219207"/>
                </a:lnTo>
                <a:lnTo>
                  <a:pt x="199814" y="224075"/>
                </a:lnTo>
                <a:lnTo>
                  <a:pt x="195122" y="228274"/>
                </a:lnTo>
                <a:lnTo>
                  <a:pt x="190089" y="232025"/>
                </a:lnTo>
                <a:lnTo>
                  <a:pt x="184828" y="236431"/>
                </a:lnTo>
                <a:lnTo>
                  <a:pt x="179417" y="241272"/>
                </a:lnTo>
                <a:lnTo>
                  <a:pt x="173904" y="246406"/>
                </a:lnTo>
                <a:lnTo>
                  <a:pt x="168324" y="250780"/>
                </a:lnTo>
                <a:lnTo>
                  <a:pt x="162699" y="254649"/>
                </a:lnTo>
                <a:lnTo>
                  <a:pt x="157043" y="258181"/>
                </a:lnTo>
                <a:lnTo>
                  <a:pt x="151368" y="260536"/>
                </a:lnTo>
                <a:lnTo>
                  <a:pt x="145680" y="262105"/>
                </a:lnTo>
                <a:lnTo>
                  <a:pt x="139983" y="263152"/>
                </a:lnTo>
                <a:lnTo>
                  <a:pt x="134280" y="263849"/>
                </a:lnTo>
                <a:lnTo>
                  <a:pt x="128572" y="264314"/>
                </a:lnTo>
                <a:lnTo>
                  <a:pt x="118104" y="264831"/>
                </a:lnTo>
                <a:lnTo>
                  <a:pt x="110276" y="265061"/>
                </a:lnTo>
                <a:lnTo>
                  <a:pt x="79657" y="265228"/>
                </a:lnTo>
                <a:lnTo>
                  <a:pt x="75965" y="264281"/>
                </a:lnTo>
                <a:lnTo>
                  <a:pt x="73503" y="262698"/>
                </a:lnTo>
                <a:lnTo>
                  <a:pt x="71862" y="260689"/>
                </a:lnTo>
                <a:lnTo>
                  <a:pt x="68863" y="259350"/>
                </a:lnTo>
                <a:lnTo>
                  <a:pt x="64959" y="258457"/>
                </a:lnTo>
                <a:lnTo>
                  <a:pt x="51436" y="2566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9"/>
          <p:cNvSpPr/>
          <p:nvPr/>
        </p:nvSpPr>
        <p:spPr>
          <a:xfrm>
            <a:off x="7323921" y="4647000"/>
            <a:ext cx="274172" cy="255128"/>
          </a:xfrm>
          <a:custGeom>
            <a:avLst/>
            <a:gdLst/>
            <a:ahLst/>
            <a:cxnLst/>
            <a:rect l="0" t="0" r="0" b="0"/>
            <a:pathLst>
              <a:path w="274172" h="255128">
                <a:moveTo>
                  <a:pt x="137011" y="16440"/>
                </a:moveTo>
                <a:lnTo>
                  <a:pt x="132460" y="7338"/>
                </a:lnTo>
                <a:lnTo>
                  <a:pt x="130167" y="4657"/>
                </a:lnTo>
                <a:lnTo>
                  <a:pt x="127686" y="2869"/>
                </a:lnTo>
                <a:lnTo>
                  <a:pt x="125080" y="1678"/>
                </a:lnTo>
                <a:lnTo>
                  <a:pt x="117103" y="353"/>
                </a:lnTo>
                <a:lnTo>
                  <a:pt x="112309" y="0"/>
                </a:lnTo>
                <a:lnTo>
                  <a:pt x="106256" y="1670"/>
                </a:lnTo>
                <a:lnTo>
                  <a:pt x="99363" y="4688"/>
                </a:lnTo>
                <a:lnTo>
                  <a:pt x="91909" y="8605"/>
                </a:lnTo>
                <a:lnTo>
                  <a:pt x="85036" y="11217"/>
                </a:lnTo>
                <a:lnTo>
                  <a:pt x="78548" y="12958"/>
                </a:lnTo>
                <a:lnTo>
                  <a:pt x="72319" y="14118"/>
                </a:lnTo>
                <a:lnTo>
                  <a:pt x="67213" y="16797"/>
                </a:lnTo>
                <a:lnTo>
                  <a:pt x="62856" y="20488"/>
                </a:lnTo>
                <a:lnTo>
                  <a:pt x="59000" y="24853"/>
                </a:lnTo>
                <a:lnTo>
                  <a:pt x="49634" y="34784"/>
                </a:lnTo>
                <a:lnTo>
                  <a:pt x="44470" y="40099"/>
                </a:lnTo>
                <a:lnTo>
                  <a:pt x="40075" y="45548"/>
                </a:lnTo>
                <a:lnTo>
                  <a:pt x="36191" y="51085"/>
                </a:lnTo>
                <a:lnTo>
                  <a:pt x="32651" y="56681"/>
                </a:lnTo>
                <a:lnTo>
                  <a:pt x="29338" y="61365"/>
                </a:lnTo>
                <a:lnTo>
                  <a:pt x="23116" y="69109"/>
                </a:lnTo>
                <a:lnTo>
                  <a:pt x="20123" y="73460"/>
                </a:lnTo>
                <a:lnTo>
                  <a:pt x="17176" y="78266"/>
                </a:lnTo>
                <a:lnTo>
                  <a:pt x="14259" y="83375"/>
                </a:lnTo>
                <a:lnTo>
                  <a:pt x="8477" y="94131"/>
                </a:lnTo>
                <a:lnTo>
                  <a:pt x="5602" y="99667"/>
                </a:lnTo>
                <a:lnTo>
                  <a:pt x="3685" y="106214"/>
                </a:lnTo>
                <a:lnTo>
                  <a:pt x="2407" y="113437"/>
                </a:lnTo>
                <a:lnTo>
                  <a:pt x="1555" y="121110"/>
                </a:lnTo>
                <a:lnTo>
                  <a:pt x="987" y="128130"/>
                </a:lnTo>
                <a:lnTo>
                  <a:pt x="609" y="134715"/>
                </a:lnTo>
                <a:lnTo>
                  <a:pt x="356" y="141010"/>
                </a:lnTo>
                <a:lnTo>
                  <a:pt x="0" y="172624"/>
                </a:lnTo>
                <a:lnTo>
                  <a:pt x="903" y="182475"/>
                </a:lnTo>
                <a:lnTo>
                  <a:pt x="2458" y="190947"/>
                </a:lnTo>
                <a:lnTo>
                  <a:pt x="4446" y="198501"/>
                </a:lnTo>
                <a:lnTo>
                  <a:pt x="6725" y="204488"/>
                </a:lnTo>
                <a:lnTo>
                  <a:pt x="9196" y="209433"/>
                </a:lnTo>
                <a:lnTo>
                  <a:pt x="11796" y="213682"/>
                </a:lnTo>
                <a:lnTo>
                  <a:pt x="17225" y="220943"/>
                </a:lnTo>
                <a:lnTo>
                  <a:pt x="22813" y="227345"/>
                </a:lnTo>
                <a:lnTo>
                  <a:pt x="28472" y="233365"/>
                </a:lnTo>
                <a:lnTo>
                  <a:pt x="37012" y="242110"/>
                </a:lnTo>
                <a:lnTo>
                  <a:pt x="40818" y="244039"/>
                </a:lnTo>
                <a:lnTo>
                  <a:pt x="45260" y="245325"/>
                </a:lnTo>
                <a:lnTo>
                  <a:pt x="50126" y="246183"/>
                </a:lnTo>
                <a:lnTo>
                  <a:pt x="57180" y="247707"/>
                </a:lnTo>
                <a:lnTo>
                  <a:pt x="75178" y="251940"/>
                </a:lnTo>
                <a:lnTo>
                  <a:pt x="83407" y="253450"/>
                </a:lnTo>
                <a:lnTo>
                  <a:pt x="90797" y="254457"/>
                </a:lnTo>
                <a:lnTo>
                  <a:pt x="97629" y="255127"/>
                </a:lnTo>
                <a:lnTo>
                  <a:pt x="104089" y="254622"/>
                </a:lnTo>
                <a:lnTo>
                  <a:pt x="110301" y="253333"/>
                </a:lnTo>
                <a:lnTo>
                  <a:pt x="123235" y="249361"/>
                </a:lnTo>
                <a:lnTo>
                  <a:pt x="138508" y="244420"/>
                </a:lnTo>
                <a:lnTo>
                  <a:pt x="145630" y="241769"/>
                </a:lnTo>
                <a:lnTo>
                  <a:pt x="152282" y="239049"/>
                </a:lnTo>
                <a:lnTo>
                  <a:pt x="158622" y="236284"/>
                </a:lnTo>
                <a:lnTo>
                  <a:pt x="175826" y="228131"/>
                </a:lnTo>
                <a:lnTo>
                  <a:pt x="185747" y="223289"/>
                </a:lnTo>
                <a:lnTo>
                  <a:pt x="194267" y="220062"/>
                </a:lnTo>
                <a:lnTo>
                  <a:pt x="201852" y="217911"/>
                </a:lnTo>
                <a:lnTo>
                  <a:pt x="208813" y="216476"/>
                </a:lnTo>
                <a:lnTo>
                  <a:pt x="215359" y="214567"/>
                </a:lnTo>
                <a:lnTo>
                  <a:pt x="221628" y="212342"/>
                </a:lnTo>
                <a:lnTo>
                  <a:pt x="227712" y="209906"/>
                </a:lnTo>
                <a:lnTo>
                  <a:pt x="232721" y="207330"/>
                </a:lnTo>
                <a:lnTo>
                  <a:pt x="240827" y="201927"/>
                </a:lnTo>
                <a:lnTo>
                  <a:pt x="245274" y="200105"/>
                </a:lnTo>
                <a:lnTo>
                  <a:pt x="250144" y="198891"/>
                </a:lnTo>
                <a:lnTo>
                  <a:pt x="255295" y="198081"/>
                </a:lnTo>
                <a:lnTo>
                  <a:pt x="263560" y="194642"/>
                </a:lnTo>
                <a:lnTo>
                  <a:pt x="274171" y="187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0"/>
          <p:cNvSpPr/>
          <p:nvPr/>
        </p:nvSpPr>
        <p:spPr>
          <a:xfrm>
            <a:off x="5043487" y="5410694"/>
            <a:ext cx="402909" cy="260456"/>
          </a:xfrm>
          <a:custGeom>
            <a:avLst/>
            <a:gdLst/>
            <a:ahLst/>
            <a:cxnLst/>
            <a:rect l="0" t="0" r="0" b="0"/>
            <a:pathLst>
              <a:path w="402909" h="260456">
                <a:moveTo>
                  <a:pt x="0" y="41416"/>
                </a:moveTo>
                <a:lnTo>
                  <a:pt x="9102" y="50518"/>
                </a:lnTo>
                <a:lnTo>
                  <a:pt x="11783" y="54151"/>
                </a:lnTo>
                <a:lnTo>
                  <a:pt x="14762" y="60728"/>
                </a:lnTo>
                <a:lnTo>
                  <a:pt x="16509" y="68578"/>
                </a:lnTo>
                <a:lnTo>
                  <a:pt x="20990" y="92541"/>
                </a:lnTo>
                <a:lnTo>
                  <a:pt x="23518" y="103122"/>
                </a:lnTo>
                <a:lnTo>
                  <a:pt x="26157" y="112080"/>
                </a:lnTo>
                <a:lnTo>
                  <a:pt x="28868" y="119958"/>
                </a:lnTo>
                <a:lnTo>
                  <a:pt x="31628" y="129020"/>
                </a:lnTo>
                <a:lnTo>
                  <a:pt x="37234" y="149248"/>
                </a:lnTo>
                <a:lnTo>
                  <a:pt x="39110" y="160929"/>
                </a:lnTo>
                <a:lnTo>
                  <a:pt x="40361" y="173479"/>
                </a:lnTo>
                <a:lnTo>
                  <a:pt x="41751" y="197265"/>
                </a:lnTo>
                <a:lnTo>
                  <a:pt x="42369" y="214187"/>
                </a:lnTo>
                <a:lnTo>
                  <a:pt x="42716" y="229873"/>
                </a:lnTo>
                <a:lnTo>
                  <a:pt x="43717" y="235634"/>
                </a:lnTo>
                <a:lnTo>
                  <a:pt x="45337" y="242332"/>
                </a:lnTo>
                <a:lnTo>
                  <a:pt x="50231" y="259962"/>
                </a:lnTo>
                <a:lnTo>
                  <a:pt x="51584" y="260455"/>
                </a:lnTo>
                <a:lnTo>
                  <a:pt x="53440" y="259832"/>
                </a:lnTo>
                <a:lnTo>
                  <a:pt x="55629" y="258464"/>
                </a:lnTo>
                <a:lnTo>
                  <a:pt x="58993" y="250885"/>
                </a:lnTo>
                <a:lnTo>
                  <a:pt x="63141" y="239165"/>
                </a:lnTo>
                <a:lnTo>
                  <a:pt x="67812" y="224683"/>
                </a:lnTo>
                <a:lnTo>
                  <a:pt x="70926" y="213124"/>
                </a:lnTo>
                <a:lnTo>
                  <a:pt x="73001" y="203513"/>
                </a:lnTo>
                <a:lnTo>
                  <a:pt x="74385" y="195201"/>
                </a:lnTo>
                <a:lnTo>
                  <a:pt x="78165" y="179181"/>
                </a:lnTo>
                <a:lnTo>
                  <a:pt x="89985" y="133442"/>
                </a:lnTo>
                <a:lnTo>
                  <a:pt x="97137" y="111339"/>
                </a:lnTo>
                <a:lnTo>
                  <a:pt x="104763" y="90889"/>
                </a:lnTo>
                <a:lnTo>
                  <a:pt x="118951" y="56736"/>
                </a:lnTo>
                <a:lnTo>
                  <a:pt x="128432" y="35208"/>
                </a:lnTo>
                <a:lnTo>
                  <a:pt x="132294" y="27751"/>
                </a:lnTo>
                <a:lnTo>
                  <a:pt x="135821" y="21829"/>
                </a:lnTo>
                <a:lnTo>
                  <a:pt x="139125" y="16928"/>
                </a:lnTo>
                <a:lnTo>
                  <a:pt x="143232" y="13661"/>
                </a:lnTo>
                <a:lnTo>
                  <a:pt x="147875" y="11482"/>
                </a:lnTo>
                <a:lnTo>
                  <a:pt x="157163" y="8109"/>
                </a:lnTo>
                <a:lnTo>
                  <a:pt x="167746" y="1808"/>
                </a:lnTo>
                <a:lnTo>
                  <a:pt x="173931" y="0"/>
                </a:lnTo>
                <a:lnTo>
                  <a:pt x="176914" y="470"/>
                </a:lnTo>
                <a:lnTo>
                  <a:pt x="182768" y="3533"/>
                </a:lnTo>
                <a:lnTo>
                  <a:pt x="191419" y="10612"/>
                </a:lnTo>
                <a:lnTo>
                  <a:pt x="200015" y="18742"/>
                </a:lnTo>
                <a:lnTo>
                  <a:pt x="208595" y="27183"/>
                </a:lnTo>
                <a:lnTo>
                  <a:pt x="210501" y="30975"/>
                </a:lnTo>
                <a:lnTo>
                  <a:pt x="211771" y="35408"/>
                </a:lnTo>
                <a:lnTo>
                  <a:pt x="212618" y="40268"/>
                </a:lnTo>
                <a:lnTo>
                  <a:pt x="214136" y="47318"/>
                </a:lnTo>
                <a:lnTo>
                  <a:pt x="218361" y="65312"/>
                </a:lnTo>
                <a:lnTo>
                  <a:pt x="219869" y="74491"/>
                </a:lnTo>
                <a:lnTo>
                  <a:pt x="220875" y="83469"/>
                </a:lnTo>
                <a:lnTo>
                  <a:pt x="221545" y="92311"/>
                </a:lnTo>
                <a:lnTo>
                  <a:pt x="221991" y="104873"/>
                </a:lnTo>
                <a:lnTo>
                  <a:pt x="222488" y="136611"/>
                </a:lnTo>
                <a:lnTo>
                  <a:pt x="221668" y="154410"/>
                </a:lnTo>
                <a:lnTo>
                  <a:pt x="220168" y="172943"/>
                </a:lnTo>
                <a:lnTo>
                  <a:pt x="218216" y="191965"/>
                </a:lnTo>
                <a:lnTo>
                  <a:pt x="215963" y="204647"/>
                </a:lnTo>
                <a:lnTo>
                  <a:pt x="213508" y="213102"/>
                </a:lnTo>
                <a:lnTo>
                  <a:pt x="210919" y="218738"/>
                </a:lnTo>
                <a:lnTo>
                  <a:pt x="209192" y="221543"/>
                </a:lnTo>
                <a:lnTo>
                  <a:pt x="208042" y="222460"/>
                </a:lnTo>
                <a:lnTo>
                  <a:pt x="207275" y="222120"/>
                </a:lnTo>
                <a:lnTo>
                  <a:pt x="207716" y="218083"/>
                </a:lnTo>
                <a:lnTo>
                  <a:pt x="208962" y="211581"/>
                </a:lnTo>
                <a:lnTo>
                  <a:pt x="210746" y="203436"/>
                </a:lnTo>
                <a:lnTo>
                  <a:pt x="211934" y="195150"/>
                </a:lnTo>
                <a:lnTo>
                  <a:pt x="212727" y="186768"/>
                </a:lnTo>
                <a:lnTo>
                  <a:pt x="213256" y="178322"/>
                </a:lnTo>
                <a:lnTo>
                  <a:pt x="214561" y="170787"/>
                </a:lnTo>
                <a:lnTo>
                  <a:pt x="216383" y="163858"/>
                </a:lnTo>
                <a:lnTo>
                  <a:pt x="234436" y="109636"/>
                </a:lnTo>
                <a:lnTo>
                  <a:pt x="239158" y="100231"/>
                </a:lnTo>
                <a:lnTo>
                  <a:pt x="245164" y="90151"/>
                </a:lnTo>
                <a:lnTo>
                  <a:pt x="252025" y="79621"/>
                </a:lnTo>
                <a:lnTo>
                  <a:pt x="259457" y="69743"/>
                </a:lnTo>
                <a:lnTo>
                  <a:pt x="267269" y="60301"/>
                </a:lnTo>
                <a:lnTo>
                  <a:pt x="275334" y="51148"/>
                </a:lnTo>
                <a:lnTo>
                  <a:pt x="281663" y="45046"/>
                </a:lnTo>
                <a:lnTo>
                  <a:pt x="291236" y="38267"/>
                </a:lnTo>
                <a:lnTo>
                  <a:pt x="298666" y="35254"/>
                </a:lnTo>
                <a:lnTo>
                  <a:pt x="308203" y="33557"/>
                </a:lnTo>
                <a:lnTo>
                  <a:pt x="319603" y="33055"/>
                </a:lnTo>
                <a:lnTo>
                  <a:pt x="324510" y="32984"/>
                </a:lnTo>
                <a:lnTo>
                  <a:pt x="328735" y="33889"/>
                </a:lnTo>
                <a:lnTo>
                  <a:pt x="335969" y="37436"/>
                </a:lnTo>
                <a:lnTo>
                  <a:pt x="345398" y="44787"/>
                </a:lnTo>
                <a:lnTo>
                  <a:pt x="350280" y="50331"/>
                </a:lnTo>
                <a:lnTo>
                  <a:pt x="356392" y="57836"/>
                </a:lnTo>
                <a:lnTo>
                  <a:pt x="363325" y="66650"/>
                </a:lnTo>
                <a:lnTo>
                  <a:pt x="368900" y="74432"/>
                </a:lnTo>
                <a:lnTo>
                  <a:pt x="373568" y="81524"/>
                </a:lnTo>
                <a:lnTo>
                  <a:pt x="377633" y="88157"/>
                </a:lnTo>
                <a:lnTo>
                  <a:pt x="380343" y="95436"/>
                </a:lnTo>
                <a:lnTo>
                  <a:pt x="382150" y="103147"/>
                </a:lnTo>
                <a:lnTo>
                  <a:pt x="383354" y="111144"/>
                </a:lnTo>
                <a:lnTo>
                  <a:pt x="387232" y="132731"/>
                </a:lnTo>
                <a:lnTo>
                  <a:pt x="389600" y="145155"/>
                </a:lnTo>
                <a:lnTo>
                  <a:pt x="391178" y="155343"/>
                </a:lnTo>
                <a:lnTo>
                  <a:pt x="392231" y="164040"/>
                </a:lnTo>
                <a:lnTo>
                  <a:pt x="392932" y="171743"/>
                </a:lnTo>
                <a:lnTo>
                  <a:pt x="393400" y="181640"/>
                </a:lnTo>
                <a:lnTo>
                  <a:pt x="393919" y="205338"/>
                </a:lnTo>
                <a:lnTo>
                  <a:pt x="395010" y="214514"/>
                </a:lnTo>
                <a:lnTo>
                  <a:pt x="396691" y="221585"/>
                </a:lnTo>
                <a:lnTo>
                  <a:pt x="402908" y="238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1"/>
          <p:cNvSpPr/>
          <p:nvPr/>
        </p:nvSpPr>
        <p:spPr>
          <a:xfrm>
            <a:off x="5506402" y="5436270"/>
            <a:ext cx="231458" cy="24413"/>
          </a:xfrm>
          <a:custGeom>
            <a:avLst/>
            <a:gdLst/>
            <a:ahLst/>
            <a:cxnLst/>
            <a:rect l="0" t="0" r="0" b="0"/>
            <a:pathLst>
              <a:path w="231458" h="24413">
                <a:moveTo>
                  <a:pt x="0" y="24412"/>
                </a:moveTo>
                <a:lnTo>
                  <a:pt x="9102" y="19862"/>
                </a:lnTo>
                <a:lnTo>
                  <a:pt x="12735" y="18521"/>
                </a:lnTo>
                <a:lnTo>
                  <a:pt x="16110" y="17627"/>
                </a:lnTo>
                <a:lnTo>
                  <a:pt x="19313" y="17031"/>
                </a:lnTo>
                <a:lnTo>
                  <a:pt x="23353" y="15682"/>
                </a:lnTo>
                <a:lnTo>
                  <a:pt x="27951" y="13829"/>
                </a:lnTo>
                <a:lnTo>
                  <a:pt x="32921" y="11642"/>
                </a:lnTo>
                <a:lnTo>
                  <a:pt x="37187" y="10183"/>
                </a:lnTo>
                <a:lnTo>
                  <a:pt x="40984" y="9211"/>
                </a:lnTo>
                <a:lnTo>
                  <a:pt x="44468" y="8564"/>
                </a:lnTo>
                <a:lnTo>
                  <a:pt x="85777" y="3101"/>
                </a:lnTo>
                <a:lnTo>
                  <a:pt x="102905" y="1632"/>
                </a:lnTo>
                <a:lnTo>
                  <a:pt x="120039" y="653"/>
                </a:lnTo>
                <a:lnTo>
                  <a:pt x="137176" y="0"/>
                </a:lnTo>
                <a:lnTo>
                  <a:pt x="150505" y="517"/>
                </a:lnTo>
                <a:lnTo>
                  <a:pt x="161297" y="1815"/>
                </a:lnTo>
                <a:lnTo>
                  <a:pt x="170396" y="3632"/>
                </a:lnTo>
                <a:lnTo>
                  <a:pt x="178368" y="4844"/>
                </a:lnTo>
                <a:lnTo>
                  <a:pt x="185587" y="5652"/>
                </a:lnTo>
                <a:lnTo>
                  <a:pt x="192305" y="6190"/>
                </a:lnTo>
                <a:lnTo>
                  <a:pt x="197736" y="7501"/>
                </a:lnTo>
                <a:lnTo>
                  <a:pt x="202309" y="9329"/>
                </a:lnTo>
                <a:lnTo>
                  <a:pt x="231457" y="158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2"/>
          <p:cNvSpPr/>
          <p:nvPr/>
        </p:nvSpPr>
        <p:spPr>
          <a:xfrm>
            <a:off x="5523547" y="5512117"/>
            <a:ext cx="282894" cy="68228"/>
          </a:xfrm>
          <a:custGeom>
            <a:avLst/>
            <a:gdLst/>
            <a:ahLst/>
            <a:cxnLst/>
            <a:rect l="0" t="0" r="0" b="0"/>
            <a:pathLst>
              <a:path w="282894" h="68228">
                <a:moveTo>
                  <a:pt x="0" y="60008"/>
                </a:moveTo>
                <a:lnTo>
                  <a:pt x="0" y="64559"/>
                </a:lnTo>
                <a:lnTo>
                  <a:pt x="953" y="65899"/>
                </a:lnTo>
                <a:lnTo>
                  <a:pt x="2540" y="66793"/>
                </a:lnTo>
                <a:lnTo>
                  <a:pt x="6844" y="67786"/>
                </a:lnTo>
                <a:lnTo>
                  <a:pt x="11932" y="68227"/>
                </a:lnTo>
                <a:lnTo>
                  <a:pt x="15574" y="67392"/>
                </a:lnTo>
                <a:lnTo>
                  <a:pt x="19908" y="65883"/>
                </a:lnTo>
                <a:lnTo>
                  <a:pt x="24702" y="63924"/>
                </a:lnTo>
                <a:lnTo>
                  <a:pt x="28850" y="62619"/>
                </a:lnTo>
                <a:lnTo>
                  <a:pt x="36000" y="61168"/>
                </a:lnTo>
                <a:lnTo>
                  <a:pt x="40192" y="59829"/>
                </a:lnTo>
                <a:lnTo>
                  <a:pt x="44892" y="57983"/>
                </a:lnTo>
                <a:lnTo>
                  <a:pt x="49931" y="55801"/>
                </a:lnTo>
                <a:lnTo>
                  <a:pt x="56147" y="53393"/>
                </a:lnTo>
                <a:lnTo>
                  <a:pt x="70675" y="48178"/>
                </a:lnTo>
                <a:lnTo>
                  <a:pt x="77596" y="45454"/>
                </a:lnTo>
                <a:lnTo>
                  <a:pt x="84116" y="42685"/>
                </a:lnTo>
                <a:lnTo>
                  <a:pt x="90367" y="39887"/>
                </a:lnTo>
                <a:lnTo>
                  <a:pt x="97392" y="37069"/>
                </a:lnTo>
                <a:lnTo>
                  <a:pt x="112818" y="31398"/>
                </a:lnTo>
                <a:lnTo>
                  <a:pt x="119979" y="28552"/>
                </a:lnTo>
                <a:lnTo>
                  <a:pt x="126659" y="25702"/>
                </a:lnTo>
                <a:lnTo>
                  <a:pt x="139160" y="19996"/>
                </a:lnTo>
                <a:lnTo>
                  <a:pt x="151066" y="14285"/>
                </a:lnTo>
                <a:lnTo>
                  <a:pt x="157861" y="12381"/>
                </a:lnTo>
                <a:lnTo>
                  <a:pt x="165248" y="11111"/>
                </a:lnTo>
                <a:lnTo>
                  <a:pt x="173031" y="10265"/>
                </a:lnTo>
                <a:lnTo>
                  <a:pt x="180123" y="9700"/>
                </a:lnTo>
                <a:lnTo>
                  <a:pt x="186757" y="9325"/>
                </a:lnTo>
                <a:lnTo>
                  <a:pt x="193085" y="9074"/>
                </a:lnTo>
                <a:lnTo>
                  <a:pt x="201113" y="7954"/>
                </a:lnTo>
                <a:lnTo>
                  <a:pt x="210276" y="6256"/>
                </a:lnTo>
                <a:lnTo>
                  <a:pt x="220193" y="4170"/>
                </a:lnTo>
                <a:lnTo>
                  <a:pt x="228711" y="2780"/>
                </a:lnTo>
                <a:lnTo>
                  <a:pt x="236294" y="185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3"/>
          <p:cNvSpPr/>
          <p:nvPr/>
        </p:nvSpPr>
        <p:spPr>
          <a:xfrm>
            <a:off x="6037897" y="5349240"/>
            <a:ext cx="317183" cy="25718"/>
          </a:xfrm>
          <a:custGeom>
            <a:avLst/>
            <a:gdLst/>
            <a:ahLst/>
            <a:cxnLst/>
            <a:rect l="0" t="0" r="0" b="0"/>
            <a:pathLst>
              <a:path w="317183" h="25718">
                <a:moveTo>
                  <a:pt x="0" y="25717"/>
                </a:moveTo>
                <a:lnTo>
                  <a:pt x="13653" y="21167"/>
                </a:lnTo>
                <a:lnTo>
                  <a:pt x="22437" y="19826"/>
                </a:lnTo>
                <a:lnTo>
                  <a:pt x="33055" y="18932"/>
                </a:lnTo>
                <a:lnTo>
                  <a:pt x="44897" y="18336"/>
                </a:lnTo>
                <a:lnTo>
                  <a:pt x="53744" y="16987"/>
                </a:lnTo>
                <a:lnTo>
                  <a:pt x="60594" y="15134"/>
                </a:lnTo>
                <a:lnTo>
                  <a:pt x="66114" y="12947"/>
                </a:lnTo>
                <a:lnTo>
                  <a:pt x="71699" y="11488"/>
                </a:lnTo>
                <a:lnTo>
                  <a:pt x="77326" y="10516"/>
                </a:lnTo>
                <a:lnTo>
                  <a:pt x="82983" y="9869"/>
                </a:lnTo>
                <a:lnTo>
                  <a:pt x="92470" y="9436"/>
                </a:lnTo>
                <a:lnTo>
                  <a:pt x="131221" y="8829"/>
                </a:lnTo>
                <a:lnTo>
                  <a:pt x="155793" y="8686"/>
                </a:lnTo>
                <a:lnTo>
                  <a:pt x="164822" y="7696"/>
                </a:lnTo>
                <a:lnTo>
                  <a:pt x="171794" y="6083"/>
                </a:lnTo>
                <a:lnTo>
                  <a:pt x="177394" y="4055"/>
                </a:lnTo>
                <a:lnTo>
                  <a:pt x="186843" y="2703"/>
                </a:lnTo>
                <a:lnTo>
                  <a:pt x="198857" y="1802"/>
                </a:lnTo>
                <a:lnTo>
                  <a:pt x="225541" y="801"/>
                </a:lnTo>
                <a:lnTo>
                  <a:pt x="266096" y="15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4"/>
          <p:cNvSpPr/>
          <p:nvPr/>
        </p:nvSpPr>
        <p:spPr>
          <a:xfrm>
            <a:off x="6457950" y="5169217"/>
            <a:ext cx="42863" cy="360046"/>
          </a:xfrm>
          <a:custGeom>
            <a:avLst/>
            <a:gdLst/>
            <a:ahLst/>
            <a:cxnLst/>
            <a:rect l="0" t="0" r="0" b="0"/>
            <a:pathLst>
              <a:path w="42863" h="360046">
                <a:moveTo>
                  <a:pt x="42862" y="0"/>
                </a:moveTo>
                <a:lnTo>
                  <a:pt x="42862" y="28414"/>
                </a:lnTo>
                <a:lnTo>
                  <a:pt x="41910" y="37993"/>
                </a:lnTo>
                <a:lnTo>
                  <a:pt x="40322" y="49141"/>
                </a:lnTo>
                <a:lnTo>
                  <a:pt x="38312" y="61336"/>
                </a:lnTo>
                <a:lnTo>
                  <a:pt x="30931" y="114905"/>
                </a:lnTo>
                <a:lnTo>
                  <a:pt x="29193" y="129944"/>
                </a:lnTo>
                <a:lnTo>
                  <a:pt x="28034" y="141874"/>
                </a:lnTo>
                <a:lnTo>
                  <a:pt x="27261" y="151733"/>
                </a:lnTo>
                <a:lnTo>
                  <a:pt x="26747" y="164020"/>
                </a:lnTo>
                <a:lnTo>
                  <a:pt x="26175" y="192913"/>
                </a:lnTo>
                <a:lnTo>
                  <a:pt x="25070" y="204809"/>
                </a:lnTo>
                <a:lnTo>
                  <a:pt x="23380" y="214644"/>
                </a:lnTo>
                <a:lnTo>
                  <a:pt x="21302" y="223106"/>
                </a:lnTo>
                <a:lnTo>
                  <a:pt x="19916" y="231605"/>
                </a:lnTo>
                <a:lnTo>
                  <a:pt x="18993" y="240128"/>
                </a:lnTo>
                <a:lnTo>
                  <a:pt x="18376" y="248668"/>
                </a:lnTo>
                <a:lnTo>
                  <a:pt x="17966" y="256266"/>
                </a:lnTo>
                <a:lnTo>
                  <a:pt x="17510" y="269788"/>
                </a:lnTo>
                <a:lnTo>
                  <a:pt x="16436" y="279872"/>
                </a:lnTo>
                <a:lnTo>
                  <a:pt x="12702" y="306315"/>
                </a:lnTo>
                <a:lnTo>
                  <a:pt x="12278" y="317558"/>
                </a:lnTo>
                <a:lnTo>
                  <a:pt x="12948" y="326957"/>
                </a:lnTo>
                <a:lnTo>
                  <a:pt x="14347" y="335130"/>
                </a:lnTo>
                <a:lnTo>
                  <a:pt x="14327" y="340577"/>
                </a:lnTo>
                <a:lnTo>
                  <a:pt x="13361" y="344209"/>
                </a:lnTo>
                <a:lnTo>
                  <a:pt x="11765" y="346630"/>
                </a:lnTo>
                <a:lnTo>
                  <a:pt x="10700" y="349196"/>
                </a:lnTo>
                <a:lnTo>
                  <a:pt x="9518" y="354589"/>
                </a:lnTo>
                <a:lnTo>
                  <a:pt x="8250" y="356408"/>
                </a:lnTo>
                <a:lnTo>
                  <a:pt x="6453" y="357620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5"/>
          <p:cNvSpPr/>
          <p:nvPr/>
        </p:nvSpPr>
        <p:spPr>
          <a:xfrm>
            <a:off x="6655117" y="5349240"/>
            <a:ext cx="245500" cy="1"/>
          </a:xfrm>
          <a:custGeom>
            <a:avLst/>
            <a:gdLst/>
            <a:ahLst/>
            <a:cxnLst/>
            <a:rect l="0" t="0" r="0" b="0"/>
            <a:pathLst>
              <a:path w="245500" h="1">
                <a:moveTo>
                  <a:pt x="0" y="0"/>
                </a:moveTo>
                <a:lnTo>
                  <a:pt x="245499" y="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6"/>
          <p:cNvSpPr/>
          <p:nvPr/>
        </p:nvSpPr>
        <p:spPr>
          <a:xfrm>
            <a:off x="7051156" y="5135048"/>
            <a:ext cx="246900" cy="342272"/>
          </a:xfrm>
          <a:custGeom>
            <a:avLst/>
            <a:gdLst/>
            <a:ahLst/>
            <a:cxnLst/>
            <a:rect l="0" t="0" r="0" b="0"/>
            <a:pathLst>
              <a:path w="246900" h="342272">
                <a:moveTo>
                  <a:pt x="246899" y="17024"/>
                </a:moveTo>
                <a:lnTo>
                  <a:pt x="233246" y="12474"/>
                </a:lnTo>
                <a:lnTo>
                  <a:pt x="228272" y="11133"/>
                </a:lnTo>
                <a:lnTo>
                  <a:pt x="224003" y="10239"/>
                </a:lnTo>
                <a:lnTo>
                  <a:pt x="220205" y="9643"/>
                </a:lnTo>
                <a:lnTo>
                  <a:pt x="215767" y="9246"/>
                </a:lnTo>
                <a:lnTo>
                  <a:pt x="210905" y="8981"/>
                </a:lnTo>
                <a:lnTo>
                  <a:pt x="197499" y="8608"/>
                </a:lnTo>
                <a:lnTo>
                  <a:pt x="163648" y="8461"/>
                </a:lnTo>
                <a:lnTo>
                  <a:pt x="157109" y="10363"/>
                </a:lnTo>
                <a:lnTo>
                  <a:pt x="149892" y="13536"/>
                </a:lnTo>
                <a:lnTo>
                  <a:pt x="142222" y="17556"/>
                </a:lnTo>
                <a:lnTo>
                  <a:pt x="134251" y="21189"/>
                </a:lnTo>
                <a:lnTo>
                  <a:pt x="126081" y="24563"/>
                </a:lnTo>
                <a:lnTo>
                  <a:pt x="117776" y="27765"/>
                </a:lnTo>
                <a:lnTo>
                  <a:pt x="110334" y="30852"/>
                </a:lnTo>
                <a:lnTo>
                  <a:pt x="103468" y="33863"/>
                </a:lnTo>
                <a:lnTo>
                  <a:pt x="96986" y="36822"/>
                </a:lnTo>
                <a:lnTo>
                  <a:pt x="91712" y="39748"/>
                </a:lnTo>
                <a:lnTo>
                  <a:pt x="87243" y="42651"/>
                </a:lnTo>
                <a:lnTo>
                  <a:pt x="83312" y="45539"/>
                </a:lnTo>
                <a:lnTo>
                  <a:pt x="78786" y="49369"/>
                </a:lnTo>
                <a:lnTo>
                  <a:pt x="73863" y="53827"/>
                </a:lnTo>
                <a:lnTo>
                  <a:pt x="60374" y="66664"/>
                </a:lnTo>
                <a:lnTo>
                  <a:pt x="31041" y="95737"/>
                </a:lnTo>
                <a:lnTo>
                  <a:pt x="27746" y="100932"/>
                </a:lnTo>
                <a:lnTo>
                  <a:pt x="24597" y="107253"/>
                </a:lnTo>
                <a:lnTo>
                  <a:pt x="21545" y="114324"/>
                </a:lnTo>
                <a:lnTo>
                  <a:pt x="15614" y="127261"/>
                </a:lnTo>
                <a:lnTo>
                  <a:pt x="12699" y="133378"/>
                </a:lnTo>
                <a:lnTo>
                  <a:pt x="6920" y="142715"/>
                </a:lnTo>
                <a:lnTo>
                  <a:pt x="2128" y="150039"/>
                </a:lnTo>
                <a:lnTo>
                  <a:pt x="0" y="156469"/>
                </a:lnTo>
                <a:lnTo>
                  <a:pt x="384" y="160470"/>
                </a:lnTo>
                <a:lnTo>
                  <a:pt x="3352" y="169996"/>
                </a:lnTo>
                <a:lnTo>
                  <a:pt x="7846" y="178039"/>
                </a:lnTo>
                <a:lnTo>
                  <a:pt x="10378" y="181517"/>
                </a:lnTo>
                <a:lnTo>
                  <a:pt x="13018" y="183836"/>
                </a:lnTo>
                <a:lnTo>
                  <a:pt x="15730" y="185382"/>
                </a:lnTo>
                <a:lnTo>
                  <a:pt x="22237" y="188053"/>
                </a:lnTo>
                <a:lnTo>
                  <a:pt x="31479" y="192414"/>
                </a:lnTo>
                <a:lnTo>
                  <a:pt x="37563" y="193958"/>
                </a:lnTo>
                <a:lnTo>
                  <a:pt x="44477" y="194988"/>
                </a:lnTo>
                <a:lnTo>
                  <a:pt x="51943" y="195674"/>
                </a:lnTo>
                <a:lnTo>
                  <a:pt x="58826" y="196132"/>
                </a:lnTo>
                <a:lnTo>
                  <a:pt x="65319" y="196437"/>
                </a:lnTo>
                <a:lnTo>
                  <a:pt x="77614" y="196776"/>
                </a:lnTo>
                <a:lnTo>
                  <a:pt x="89429" y="196926"/>
                </a:lnTo>
                <a:lnTo>
                  <a:pt x="95246" y="197919"/>
                </a:lnTo>
                <a:lnTo>
                  <a:pt x="101029" y="199533"/>
                </a:lnTo>
                <a:lnTo>
                  <a:pt x="106790" y="201561"/>
                </a:lnTo>
                <a:lnTo>
                  <a:pt x="112535" y="202914"/>
                </a:lnTo>
                <a:lnTo>
                  <a:pt x="118271" y="203816"/>
                </a:lnTo>
                <a:lnTo>
                  <a:pt x="123999" y="204417"/>
                </a:lnTo>
                <a:lnTo>
                  <a:pt x="129723" y="204817"/>
                </a:lnTo>
                <a:lnTo>
                  <a:pt x="135444" y="205085"/>
                </a:lnTo>
                <a:lnTo>
                  <a:pt x="141163" y="205263"/>
                </a:lnTo>
                <a:lnTo>
                  <a:pt x="146881" y="206334"/>
                </a:lnTo>
                <a:lnTo>
                  <a:pt x="152598" y="208001"/>
                </a:lnTo>
                <a:lnTo>
                  <a:pt x="158314" y="210064"/>
                </a:lnTo>
                <a:lnTo>
                  <a:pt x="164029" y="211440"/>
                </a:lnTo>
                <a:lnTo>
                  <a:pt x="169745" y="212357"/>
                </a:lnTo>
                <a:lnTo>
                  <a:pt x="175461" y="212969"/>
                </a:lnTo>
                <a:lnTo>
                  <a:pt x="180223" y="214329"/>
                </a:lnTo>
                <a:lnTo>
                  <a:pt x="184351" y="216188"/>
                </a:lnTo>
                <a:lnTo>
                  <a:pt x="188055" y="218380"/>
                </a:lnTo>
                <a:lnTo>
                  <a:pt x="192429" y="221746"/>
                </a:lnTo>
                <a:lnTo>
                  <a:pt x="197251" y="225896"/>
                </a:lnTo>
                <a:lnTo>
                  <a:pt x="202371" y="230567"/>
                </a:lnTo>
                <a:lnTo>
                  <a:pt x="205783" y="235586"/>
                </a:lnTo>
                <a:lnTo>
                  <a:pt x="209575" y="246243"/>
                </a:lnTo>
                <a:lnTo>
                  <a:pt x="211260" y="254789"/>
                </a:lnTo>
                <a:lnTo>
                  <a:pt x="212009" y="262715"/>
                </a:lnTo>
                <a:lnTo>
                  <a:pt x="212343" y="272588"/>
                </a:lnTo>
                <a:lnTo>
                  <a:pt x="211478" y="278840"/>
                </a:lnTo>
                <a:lnTo>
                  <a:pt x="209951" y="285866"/>
                </a:lnTo>
                <a:lnTo>
                  <a:pt x="207979" y="293407"/>
                </a:lnTo>
                <a:lnTo>
                  <a:pt x="204760" y="299386"/>
                </a:lnTo>
                <a:lnTo>
                  <a:pt x="200709" y="304326"/>
                </a:lnTo>
                <a:lnTo>
                  <a:pt x="192080" y="312353"/>
                </a:lnTo>
                <a:lnTo>
                  <a:pt x="185070" y="319097"/>
                </a:lnTo>
                <a:lnTo>
                  <a:pt x="180914" y="322228"/>
                </a:lnTo>
                <a:lnTo>
                  <a:pt x="176240" y="325269"/>
                </a:lnTo>
                <a:lnTo>
                  <a:pt x="171218" y="328248"/>
                </a:lnTo>
                <a:lnTo>
                  <a:pt x="165965" y="331186"/>
                </a:lnTo>
                <a:lnTo>
                  <a:pt x="155048" y="336992"/>
                </a:lnTo>
                <a:lnTo>
                  <a:pt x="147565" y="338921"/>
                </a:lnTo>
                <a:lnTo>
                  <a:pt x="138766" y="340207"/>
                </a:lnTo>
                <a:lnTo>
                  <a:pt x="121687" y="341636"/>
                </a:lnTo>
                <a:lnTo>
                  <a:pt x="110922" y="342271"/>
                </a:lnTo>
                <a:lnTo>
                  <a:pt x="106717" y="341488"/>
                </a:lnTo>
                <a:lnTo>
                  <a:pt x="99505" y="338078"/>
                </a:lnTo>
                <a:lnTo>
                  <a:pt x="94345" y="334883"/>
                </a:lnTo>
                <a:lnTo>
                  <a:pt x="80990" y="326252"/>
                </a:lnTo>
                <a:lnTo>
                  <a:pt x="74380" y="321284"/>
                </a:lnTo>
                <a:lnTo>
                  <a:pt x="68069" y="316066"/>
                </a:lnTo>
                <a:lnTo>
                  <a:pt x="61956" y="310683"/>
                </a:lnTo>
                <a:lnTo>
                  <a:pt x="57881" y="305189"/>
                </a:lnTo>
                <a:lnTo>
                  <a:pt x="55165" y="299622"/>
                </a:lnTo>
                <a:lnTo>
                  <a:pt x="53353" y="294005"/>
                </a:lnTo>
                <a:lnTo>
                  <a:pt x="52146" y="286450"/>
                </a:lnTo>
                <a:lnTo>
                  <a:pt x="51341" y="277604"/>
                </a:lnTo>
                <a:lnTo>
                  <a:pt x="50805" y="267897"/>
                </a:lnTo>
                <a:lnTo>
                  <a:pt x="51399" y="259520"/>
                </a:lnTo>
                <a:lnTo>
                  <a:pt x="52749" y="252030"/>
                </a:lnTo>
                <a:lnTo>
                  <a:pt x="54600" y="245132"/>
                </a:lnTo>
                <a:lnTo>
                  <a:pt x="58692" y="233866"/>
                </a:lnTo>
                <a:lnTo>
                  <a:pt x="70859" y="203569"/>
                </a:lnTo>
                <a:lnTo>
                  <a:pt x="80711" y="180577"/>
                </a:lnTo>
                <a:lnTo>
                  <a:pt x="84672" y="171780"/>
                </a:lnTo>
                <a:lnTo>
                  <a:pt x="90170" y="161152"/>
                </a:lnTo>
                <a:lnTo>
                  <a:pt x="96693" y="149305"/>
                </a:lnTo>
                <a:lnTo>
                  <a:pt x="103899" y="136644"/>
                </a:lnTo>
                <a:lnTo>
                  <a:pt x="110608" y="126298"/>
                </a:lnTo>
                <a:lnTo>
                  <a:pt x="116986" y="117496"/>
                </a:lnTo>
                <a:lnTo>
                  <a:pt x="123143" y="109722"/>
                </a:lnTo>
                <a:lnTo>
                  <a:pt x="128199" y="102636"/>
                </a:lnTo>
                <a:lnTo>
                  <a:pt x="132524" y="96006"/>
                </a:lnTo>
                <a:lnTo>
                  <a:pt x="136358" y="89681"/>
                </a:lnTo>
                <a:lnTo>
                  <a:pt x="139868" y="83560"/>
                </a:lnTo>
                <a:lnTo>
                  <a:pt x="146307" y="71678"/>
                </a:lnTo>
                <a:lnTo>
                  <a:pt x="155287" y="54279"/>
                </a:lnTo>
                <a:lnTo>
                  <a:pt x="161097" y="45329"/>
                </a:lnTo>
                <a:lnTo>
                  <a:pt x="166855" y="37224"/>
                </a:lnTo>
                <a:lnTo>
                  <a:pt x="172589" y="27272"/>
                </a:lnTo>
                <a:lnTo>
                  <a:pt x="175772" y="19038"/>
                </a:lnTo>
                <a:lnTo>
                  <a:pt x="176621" y="15510"/>
                </a:lnTo>
                <a:lnTo>
                  <a:pt x="176234" y="13157"/>
                </a:lnTo>
                <a:lnTo>
                  <a:pt x="175024" y="11589"/>
                </a:lnTo>
                <a:lnTo>
                  <a:pt x="171139" y="8893"/>
                </a:lnTo>
                <a:lnTo>
                  <a:pt x="166239" y="4521"/>
                </a:lnTo>
                <a:lnTo>
                  <a:pt x="163598" y="2974"/>
                </a:lnTo>
                <a:lnTo>
                  <a:pt x="158123" y="1254"/>
                </a:lnTo>
                <a:lnTo>
                  <a:pt x="154377" y="796"/>
                </a:lnTo>
                <a:lnTo>
                  <a:pt x="149975" y="490"/>
                </a:lnTo>
                <a:lnTo>
                  <a:pt x="140956" y="150"/>
                </a:lnTo>
                <a:lnTo>
                  <a:pt x="133773" y="0"/>
                </a:lnTo>
                <a:lnTo>
                  <a:pt x="129571" y="912"/>
                </a:lnTo>
                <a:lnTo>
                  <a:pt x="124865" y="2473"/>
                </a:lnTo>
                <a:lnTo>
                  <a:pt x="119824" y="4466"/>
                </a:lnTo>
                <a:lnTo>
                  <a:pt x="114557" y="5795"/>
                </a:lnTo>
                <a:lnTo>
                  <a:pt x="109141" y="6680"/>
                </a:lnTo>
                <a:lnTo>
                  <a:pt x="103625" y="7271"/>
                </a:lnTo>
                <a:lnTo>
                  <a:pt x="98043" y="8617"/>
                </a:lnTo>
                <a:lnTo>
                  <a:pt x="92417" y="10466"/>
                </a:lnTo>
                <a:lnTo>
                  <a:pt x="75449" y="170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7"/>
          <p:cNvSpPr/>
          <p:nvPr/>
        </p:nvSpPr>
        <p:spPr>
          <a:xfrm>
            <a:off x="5857875" y="5615008"/>
            <a:ext cx="1474470" cy="68560"/>
          </a:xfrm>
          <a:custGeom>
            <a:avLst/>
            <a:gdLst/>
            <a:ahLst/>
            <a:cxnLst/>
            <a:rect l="0" t="0" r="0" b="0"/>
            <a:pathLst>
              <a:path w="1474470" h="68560">
                <a:moveTo>
                  <a:pt x="0" y="68559"/>
                </a:moveTo>
                <a:lnTo>
                  <a:pt x="13652" y="64009"/>
                </a:lnTo>
                <a:lnTo>
                  <a:pt x="19579" y="62667"/>
                </a:lnTo>
                <a:lnTo>
                  <a:pt x="36069" y="60781"/>
                </a:lnTo>
                <a:lnTo>
                  <a:pt x="76722" y="60033"/>
                </a:lnTo>
                <a:lnTo>
                  <a:pt x="100774" y="59055"/>
                </a:lnTo>
                <a:lnTo>
                  <a:pt x="113855" y="57460"/>
                </a:lnTo>
                <a:lnTo>
                  <a:pt x="127338" y="55445"/>
                </a:lnTo>
                <a:lnTo>
                  <a:pt x="139184" y="53149"/>
                </a:lnTo>
                <a:lnTo>
                  <a:pt x="149939" y="50666"/>
                </a:lnTo>
                <a:lnTo>
                  <a:pt x="159967" y="48057"/>
                </a:lnTo>
                <a:lnTo>
                  <a:pt x="169509" y="46319"/>
                </a:lnTo>
                <a:lnTo>
                  <a:pt x="187732" y="44387"/>
                </a:lnTo>
                <a:lnTo>
                  <a:pt x="196592" y="42919"/>
                </a:lnTo>
                <a:lnTo>
                  <a:pt x="205356" y="40989"/>
                </a:lnTo>
                <a:lnTo>
                  <a:pt x="214057" y="38749"/>
                </a:lnTo>
                <a:lnTo>
                  <a:pt x="231287" y="35350"/>
                </a:lnTo>
                <a:lnTo>
                  <a:pt x="280911" y="26494"/>
                </a:lnTo>
                <a:lnTo>
                  <a:pt x="301574" y="23371"/>
                </a:lnTo>
                <a:lnTo>
                  <a:pt x="318207" y="21289"/>
                </a:lnTo>
                <a:lnTo>
                  <a:pt x="332152" y="19901"/>
                </a:lnTo>
                <a:lnTo>
                  <a:pt x="378128" y="13279"/>
                </a:lnTo>
                <a:lnTo>
                  <a:pt x="406390" y="8845"/>
                </a:lnTo>
                <a:lnTo>
                  <a:pt x="429042" y="5890"/>
                </a:lnTo>
                <a:lnTo>
                  <a:pt x="447953" y="3919"/>
                </a:lnTo>
                <a:lnTo>
                  <a:pt x="464370" y="2606"/>
                </a:lnTo>
                <a:lnTo>
                  <a:pt x="510230" y="758"/>
                </a:lnTo>
                <a:lnTo>
                  <a:pt x="549430" y="210"/>
                </a:lnTo>
                <a:lnTo>
                  <a:pt x="805641" y="0"/>
                </a:lnTo>
                <a:lnTo>
                  <a:pt x="839036" y="946"/>
                </a:lnTo>
                <a:lnTo>
                  <a:pt x="866063" y="2528"/>
                </a:lnTo>
                <a:lnTo>
                  <a:pt x="888842" y="4536"/>
                </a:lnTo>
                <a:lnTo>
                  <a:pt x="921174" y="5875"/>
                </a:lnTo>
                <a:lnTo>
                  <a:pt x="1060694" y="8023"/>
                </a:lnTo>
                <a:lnTo>
                  <a:pt x="1128893" y="8447"/>
                </a:lnTo>
                <a:lnTo>
                  <a:pt x="1150741" y="9434"/>
                </a:lnTo>
                <a:lnTo>
                  <a:pt x="1249374" y="15323"/>
                </a:lnTo>
                <a:lnTo>
                  <a:pt x="1283940" y="17276"/>
                </a:lnTo>
                <a:lnTo>
                  <a:pt x="1331052" y="21319"/>
                </a:lnTo>
                <a:lnTo>
                  <a:pt x="1354093" y="22779"/>
                </a:lnTo>
                <a:lnTo>
                  <a:pt x="1397474" y="24400"/>
                </a:lnTo>
                <a:lnTo>
                  <a:pt x="1436627" y="25313"/>
                </a:lnTo>
                <a:lnTo>
                  <a:pt x="1444479" y="26393"/>
                </a:lnTo>
                <a:lnTo>
                  <a:pt x="1450666" y="28066"/>
                </a:lnTo>
                <a:lnTo>
                  <a:pt x="1455743" y="30133"/>
                </a:lnTo>
                <a:lnTo>
                  <a:pt x="1460080" y="31512"/>
                </a:lnTo>
                <a:lnTo>
                  <a:pt x="1463924" y="32431"/>
                </a:lnTo>
                <a:lnTo>
                  <a:pt x="1474469" y="342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8"/>
          <p:cNvSpPr/>
          <p:nvPr/>
        </p:nvSpPr>
        <p:spPr>
          <a:xfrm>
            <a:off x="5935132" y="5837872"/>
            <a:ext cx="42759" cy="325756"/>
          </a:xfrm>
          <a:custGeom>
            <a:avLst/>
            <a:gdLst/>
            <a:ahLst/>
            <a:cxnLst/>
            <a:rect l="0" t="0" r="0" b="0"/>
            <a:pathLst>
              <a:path w="42759" h="325756">
                <a:moveTo>
                  <a:pt x="42758" y="0"/>
                </a:moveTo>
                <a:lnTo>
                  <a:pt x="33656" y="0"/>
                </a:lnTo>
                <a:lnTo>
                  <a:pt x="30022" y="953"/>
                </a:lnTo>
                <a:lnTo>
                  <a:pt x="26647" y="2540"/>
                </a:lnTo>
                <a:lnTo>
                  <a:pt x="23445" y="4551"/>
                </a:lnTo>
                <a:lnTo>
                  <a:pt x="20357" y="5892"/>
                </a:lnTo>
                <a:lnTo>
                  <a:pt x="17346" y="6785"/>
                </a:lnTo>
                <a:lnTo>
                  <a:pt x="14387" y="7381"/>
                </a:lnTo>
                <a:lnTo>
                  <a:pt x="13366" y="8731"/>
                </a:lnTo>
                <a:lnTo>
                  <a:pt x="13639" y="10583"/>
                </a:lnTo>
                <a:lnTo>
                  <a:pt x="14772" y="12770"/>
                </a:lnTo>
                <a:lnTo>
                  <a:pt x="16032" y="17741"/>
                </a:lnTo>
                <a:lnTo>
                  <a:pt x="16368" y="20400"/>
                </a:lnTo>
                <a:lnTo>
                  <a:pt x="15640" y="25030"/>
                </a:lnTo>
                <a:lnTo>
                  <a:pt x="14202" y="30974"/>
                </a:lnTo>
                <a:lnTo>
                  <a:pt x="12290" y="37795"/>
                </a:lnTo>
                <a:lnTo>
                  <a:pt x="11016" y="44246"/>
                </a:lnTo>
                <a:lnTo>
                  <a:pt x="10166" y="50453"/>
                </a:lnTo>
                <a:lnTo>
                  <a:pt x="9600" y="56495"/>
                </a:lnTo>
                <a:lnTo>
                  <a:pt x="9222" y="64334"/>
                </a:lnTo>
                <a:lnTo>
                  <a:pt x="8803" y="83203"/>
                </a:lnTo>
                <a:lnTo>
                  <a:pt x="8468" y="281655"/>
                </a:lnTo>
                <a:lnTo>
                  <a:pt x="7515" y="285878"/>
                </a:lnTo>
                <a:lnTo>
                  <a:pt x="5928" y="289645"/>
                </a:lnTo>
                <a:lnTo>
                  <a:pt x="3917" y="293109"/>
                </a:lnTo>
                <a:lnTo>
                  <a:pt x="2576" y="296371"/>
                </a:lnTo>
                <a:lnTo>
                  <a:pt x="1682" y="299499"/>
                </a:lnTo>
                <a:lnTo>
                  <a:pt x="425" y="308450"/>
                </a:lnTo>
                <a:lnTo>
                  <a:pt x="52" y="317136"/>
                </a:lnTo>
                <a:lnTo>
                  <a:pt x="0" y="320009"/>
                </a:lnTo>
                <a:lnTo>
                  <a:pt x="917" y="321924"/>
                </a:lnTo>
                <a:lnTo>
                  <a:pt x="2482" y="323201"/>
                </a:lnTo>
                <a:lnTo>
                  <a:pt x="8468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9"/>
          <p:cNvSpPr/>
          <p:nvPr/>
        </p:nvSpPr>
        <p:spPr>
          <a:xfrm>
            <a:off x="6046470" y="5786586"/>
            <a:ext cx="282893" cy="342610"/>
          </a:xfrm>
          <a:custGeom>
            <a:avLst/>
            <a:gdLst/>
            <a:ahLst/>
            <a:cxnLst/>
            <a:rect l="0" t="0" r="0" b="0"/>
            <a:pathLst>
              <a:path w="282893" h="342610">
                <a:moveTo>
                  <a:pt x="0" y="102721"/>
                </a:moveTo>
                <a:lnTo>
                  <a:pt x="9101" y="98171"/>
                </a:lnTo>
                <a:lnTo>
                  <a:pt x="11783" y="95877"/>
                </a:lnTo>
                <a:lnTo>
                  <a:pt x="13570" y="93396"/>
                </a:lnTo>
                <a:lnTo>
                  <a:pt x="18625" y="82813"/>
                </a:lnTo>
                <a:lnTo>
                  <a:pt x="23518" y="73871"/>
                </a:lnTo>
                <a:lnTo>
                  <a:pt x="31627" y="63481"/>
                </a:lnTo>
                <a:lnTo>
                  <a:pt x="37234" y="57341"/>
                </a:lnTo>
                <a:lnTo>
                  <a:pt x="45441" y="51437"/>
                </a:lnTo>
                <a:lnTo>
                  <a:pt x="50296" y="48529"/>
                </a:lnTo>
                <a:lnTo>
                  <a:pt x="58231" y="42758"/>
                </a:lnTo>
                <a:lnTo>
                  <a:pt x="64932" y="37018"/>
                </a:lnTo>
                <a:lnTo>
                  <a:pt x="71086" y="31292"/>
                </a:lnTo>
                <a:lnTo>
                  <a:pt x="79536" y="25573"/>
                </a:lnTo>
                <a:lnTo>
                  <a:pt x="84456" y="22714"/>
                </a:lnTo>
                <a:lnTo>
                  <a:pt x="95003" y="16998"/>
                </a:lnTo>
                <a:lnTo>
                  <a:pt x="100483" y="14140"/>
                </a:lnTo>
                <a:lnTo>
                  <a:pt x="109112" y="8424"/>
                </a:lnTo>
                <a:lnTo>
                  <a:pt x="112746" y="5566"/>
                </a:lnTo>
                <a:lnTo>
                  <a:pt x="118978" y="3661"/>
                </a:lnTo>
                <a:lnTo>
                  <a:pt x="126944" y="2392"/>
                </a:lnTo>
                <a:lnTo>
                  <a:pt x="143097" y="980"/>
                </a:lnTo>
                <a:lnTo>
                  <a:pt x="153451" y="353"/>
                </a:lnTo>
                <a:lnTo>
                  <a:pt x="166308" y="74"/>
                </a:lnTo>
                <a:lnTo>
                  <a:pt x="173737" y="0"/>
                </a:lnTo>
                <a:lnTo>
                  <a:pt x="179642" y="903"/>
                </a:lnTo>
                <a:lnTo>
                  <a:pt x="184531" y="2457"/>
                </a:lnTo>
                <a:lnTo>
                  <a:pt x="188743" y="4446"/>
                </a:lnTo>
                <a:lnTo>
                  <a:pt x="191551" y="6725"/>
                </a:lnTo>
                <a:lnTo>
                  <a:pt x="193423" y="9196"/>
                </a:lnTo>
                <a:lnTo>
                  <a:pt x="196455" y="14482"/>
                </a:lnTo>
                <a:lnTo>
                  <a:pt x="203518" y="22813"/>
                </a:lnTo>
                <a:lnTo>
                  <a:pt x="211643" y="32266"/>
                </a:lnTo>
                <a:lnTo>
                  <a:pt x="217253" y="41563"/>
                </a:lnTo>
                <a:lnTo>
                  <a:pt x="219130" y="51471"/>
                </a:lnTo>
                <a:lnTo>
                  <a:pt x="220382" y="64745"/>
                </a:lnTo>
                <a:lnTo>
                  <a:pt x="221216" y="80261"/>
                </a:lnTo>
                <a:lnTo>
                  <a:pt x="222143" y="110202"/>
                </a:lnTo>
                <a:lnTo>
                  <a:pt x="222391" y="124853"/>
                </a:lnTo>
                <a:lnTo>
                  <a:pt x="221603" y="139384"/>
                </a:lnTo>
                <a:lnTo>
                  <a:pt x="220125" y="153833"/>
                </a:lnTo>
                <a:lnTo>
                  <a:pt x="218187" y="168228"/>
                </a:lnTo>
                <a:lnTo>
                  <a:pt x="215943" y="179730"/>
                </a:lnTo>
                <a:lnTo>
                  <a:pt x="213494" y="189303"/>
                </a:lnTo>
                <a:lnTo>
                  <a:pt x="202721" y="222906"/>
                </a:lnTo>
                <a:lnTo>
                  <a:pt x="199917" y="230469"/>
                </a:lnTo>
                <a:lnTo>
                  <a:pt x="197095" y="237416"/>
                </a:lnTo>
                <a:lnTo>
                  <a:pt x="194262" y="243954"/>
                </a:lnTo>
                <a:lnTo>
                  <a:pt x="192373" y="250216"/>
                </a:lnTo>
                <a:lnTo>
                  <a:pt x="191113" y="256296"/>
                </a:lnTo>
                <a:lnTo>
                  <a:pt x="190274" y="262254"/>
                </a:lnTo>
                <a:lnTo>
                  <a:pt x="186801" y="271415"/>
                </a:lnTo>
                <a:lnTo>
                  <a:pt x="180177" y="280566"/>
                </a:lnTo>
                <a:lnTo>
                  <a:pt x="174411" y="287007"/>
                </a:lnTo>
                <a:lnTo>
                  <a:pt x="167708" y="294158"/>
                </a:lnTo>
                <a:lnTo>
                  <a:pt x="161335" y="301784"/>
                </a:lnTo>
                <a:lnTo>
                  <a:pt x="155182" y="309725"/>
                </a:lnTo>
                <a:lnTo>
                  <a:pt x="149175" y="317876"/>
                </a:lnTo>
                <a:lnTo>
                  <a:pt x="144217" y="323310"/>
                </a:lnTo>
                <a:lnTo>
                  <a:pt x="136169" y="329348"/>
                </a:lnTo>
                <a:lnTo>
                  <a:pt x="131737" y="331911"/>
                </a:lnTo>
                <a:lnTo>
                  <a:pt x="121732" y="337298"/>
                </a:lnTo>
                <a:lnTo>
                  <a:pt x="116397" y="339116"/>
                </a:lnTo>
                <a:lnTo>
                  <a:pt x="110935" y="340328"/>
                </a:lnTo>
                <a:lnTo>
                  <a:pt x="105389" y="341135"/>
                </a:lnTo>
                <a:lnTo>
                  <a:pt x="96687" y="342033"/>
                </a:lnTo>
                <a:lnTo>
                  <a:pt x="93033" y="342272"/>
                </a:lnTo>
                <a:lnTo>
                  <a:pt x="81353" y="342539"/>
                </a:lnTo>
                <a:lnTo>
                  <a:pt x="74238" y="342609"/>
                </a:lnTo>
                <a:lnTo>
                  <a:pt x="68541" y="341704"/>
                </a:lnTo>
                <a:lnTo>
                  <a:pt x="63792" y="340148"/>
                </a:lnTo>
                <a:lnTo>
                  <a:pt x="55974" y="336832"/>
                </a:lnTo>
                <a:lnTo>
                  <a:pt x="49325" y="335358"/>
                </a:lnTo>
                <a:lnTo>
                  <a:pt x="43194" y="332162"/>
                </a:lnTo>
                <a:lnTo>
                  <a:pt x="36049" y="326901"/>
                </a:lnTo>
                <a:lnTo>
                  <a:pt x="30260" y="316888"/>
                </a:lnTo>
                <a:lnTo>
                  <a:pt x="28746" y="311222"/>
                </a:lnTo>
                <a:lnTo>
                  <a:pt x="27736" y="304587"/>
                </a:lnTo>
                <a:lnTo>
                  <a:pt x="27063" y="297305"/>
                </a:lnTo>
                <a:lnTo>
                  <a:pt x="27567" y="290546"/>
                </a:lnTo>
                <a:lnTo>
                  <a:pt x="28855" y="284136"/>
                </a:lnTo>
                <a:lnTo>
                  <a:pt x="30667" y="277957"/>
                </a:lnTo>
                <a:lnTo>
                  <a:pt x="35219" y="268551"/>
                </a:lnTo>
                <a:lnTo>
                  <a:pt x="40418" y="260243"/>
                </a:lnTo>
                <a:lnTo>
                  <a:pt x="45903" y="250201"/>
                </a:lnTo>
                <a:lnTo>
                  <a:pt x="51516" y="241928"/>
                </a:lnTo>
                <a:lnTo>
                  <a:pt x="54347" y="238388"/>
                </a:lnTo>
                <a:lnTo>
                  <a:pt x="59091" y="234124"/>
                </a:lnTo>
                <a:lnTo>
                  <a:pt x="65111" y="229375"/>
                </a:lnTo>
                <a:lnTo>
                  <a:pt x="71982" y="224305"/>
                </a:lnTo>
                <a:lnTo>
                  <a:pt x="78468" y="220924"/>
                </a:lnTo>
                <a:lnTo>
                  <a:pt x="84697" y="218671"/>
                </a:lnTo>
                <a:lnTo>
                  <a:pt x="90755" y="217168"/>
                </a:lnTo>
                <a:lnTo>
                  <a:pt x="95745" y="215214"/>
                </a:lnTo>
                <a:lnTo>
                  <a:pt x="103831" y="210503"/>
                </a:lnTo>
                <a:lnTo>
                  <a:pt x="109225" y="208866"/>
                </a:lnTo>
                <a:lnTo>
                  <a:pt x="115679" y="207774"/>
                </a:lnTo>
                <a:lnTo>
                  <a:pt x="122839" y="207047"/>
                </a:lnTo>
                <a:lnTo>
                  <a:pt x="129518" y="207514"/>
                </a:lnTo>
                <a:lnTo>
                  <a:pt x="135875" y="208778"/>
                </a:lnTo>
                <a:lnTo>
                  <a:pt x="142018" y="210573"/>
                </a:lnTo>
                <a:lnTo>
                  <a:pt x="148018" y="211770"/>
                </a:lnTo>
                <a:lnTo>
                  <a:pt x="153924" y="212568"/>
                </a:lnTo>
                <a:lnTo>
                  <a:pt x="159766" y="213100"/>
                </a:lnTo>
                <a:lnTo>
                  <a:pt x="165565" y="214407"/>
                </a:lnTo>
                <a:lnTo>
                  <a:pt x="171337" y="216231"/>
                </a:lnTo>
                <a:lnTo>
                  <a:pt x="177089" y="218399"/>
                </a:lnTo>
                <a:lnTo>
                  <a:pt x="181877" y="220798"/>
                </a:lnTo>
                <a:lnTo>
                  <a:pt x="189737" y="226002"/>
                </a:lnTo>
                <a:lnTo>
                  <a:pt x="196405" y="231490"/>
                </a:lnTo>
                <a:lnTo>
                  <a:pt x="203496" y="238057"/>
                </a:lnTo>
                <a:lnTo>
                  <a:pt x="212998" y="247325"/>
                </a:lnTo>
                <a:lnTo>
                  <a:pt x="218198" y="251511"/>
                </a:lnTo>
                <a:lnTo>
                  <a:pt x="223570" y="255254"/>
                </a:lnTo>
                <a:lnTo>
                  <a:pt x="229057" y="258703"/>
                </a:lnTo>
                <a:lnTo>
                  <a:pt x="232714" y="261954"/>
                </a:lnTo>
                <a:lnTo>
                  <a:pt x="235153" y="265074"/>
                </a:lnTo>
                <a:lnTo>
                  <a:pt x="236778" y="268106"/>
                </a:lnTo>
                <a:lnTo>
                  <a:pt x="243664" y="274016"/>
                </a:lnTo>
                <a:lnTo>
                  <a:pt x="248168" y="276925"/>
                </a:lnTo>
                <a:lnTo>
                  <a:pt x="253075" y="279817"/>
                </a:lnTo>
                <a:lnTo>
                  <a:pt x="258252" y="282698"/>
                </a:lnTo>
                <a:lnTo>
                  <a:pt x="282892" y="2913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0"/>
          <p:cNvSpPr/>
          <p:nvPr/>
        </p:nvSpPr>
        <p:spPr>
          <a:xfrm>
            <a:off x="6449377" y="590645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20152" y="17145"/>
                </a:lnTo>
                <a:lnTo>
                  <a:pt x="27722" y="16193"/>
                </a:lnTo>
                <a:lnTo>
                  <a:pt x="51373" y="12595"/>
                </a:lnTo>
                <a:lnTo>
                  <a:pt x="61872" y="11254"/>
                </a:lnTo>
                <a:lnTo>
                  <a:pt x="70776" y="10360"/>
                </a:lnTo>
                <a:lnTo>
                  <a:pt x="78616" y="9764"/>
                </a:lnTo>
                <a:lnTo>
                  <a:pt x="86701" y="8415"/>
                </a:lnTo>
                <a:lnTo>
                  <a:pt x="94948" y="6563"/>
                </a:lnTo>
                <a:lnTo>
                  <a:pt x="103304" y="4375"/>
                </a:lnTo>
                <a:lnTo>
                  <a:pt x="110779" y="2917"/>
                </a:lnTo>
                <a:lnTo>
                  <a:pt x="117668" y="1944"/>
                </a:lnTo>
                <a:lnTo>
                  <a:pt x="124165" y="1297"/>
                </a:lnTo>
                <a:lnTo>
                  <a:pt x="137069" y="864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01"/>
          <p:cNvSpPr/>
          <p:nvPr/>
        </p:nvSpPr>
        <p:spPr>
          <a:xfrm>
            <a:off x="6725391" y="5744766"/>
            <a:ext cx="161185" cy="427435"/>
          </a:xfrm>
          <a:custGeom>
            <a:avLst/>
            <a:gdLst/>
            <a:ahLst/>
            <a:cxnLst/>
            <a:rect l="0" t="0" r="0" b="0"/>
            <a:pathLst>
              <a:path w="161185" h="427435">
                <a:moveTo>
                  <a:pt x="161184" y="7381"/>
                </a:moveTo>
                <a:lnTo>
                  <a:pt x="152082" y="2831"/>
                </a:lnTo>
                <a:lnTo>
                  <a:pt x="148449" y="1490"/>
                </a:lnTo>
                <a:lnTo>
                  <a:pt x="145074" y="596"/>
                </a:lnTo>
                <a:lnTo>
                  <a:pt x="141871" y="0"/>
                </a:lnTo>
                <a:lnTo>
                  <a:pt x="137831" y="556"/>
                </a:lnTo>
                <a:lnTo>
                  <a:pt x="133233" y="1878"/>
                </a:lnTo>
                <a:lnTo>
                  <a:pt x="128262" y="3713"/>
                </a:lnTo>
                <a:lnTo>
                  <a:pt x="123996" y="4936"/>
                </a:lnTo>
                <a:lnTo>
                  <a:pt x="120199" y="5751"/>
                </a:lnTo>
                <a:lnTo>
                  <a:pt x="116716" y="6294"/>
                </a:lnTo>
                <a:lnTo>
                  <a:pt x="114393" y="7609"/>
                </a:lnTo>
                <a:lnTo>
                  <a:pt x="112845" y="9438"/>
                </a:lnTo>
                <a:lnTo>
                  <a:pt x="111813" y="11610"/>
                </a:lnTo>
                <a:lnTo>
                  <a:pt x="110173" y="13058"/>
                </a:lnTo>
                <a:lnTo>
                  <a:pt x="108126" y="14023"/>
                </a:lnTo>
                <a:lnTo>
                  <a:pt x="105809" y="14666"/>
                </a:lnTo>
                <a:lnTo>
                  <a:pt x="102360" y="17000"/>
                </a:lnTo>
                <a:lnTo>
                  <a:pt x="98156" y="20462"/>
                </a:lnTo>
                <a:lnTo>
                  <a:pt x="93447" y="24674"/>
                </a:lnTo>
                <a:lnTo>
                  <a:pt x="89356" y="29387"/>
                </a:lnTo>
                <a:lnTo>
                  <a:pt x="85676" y="34434"/>
                </a:lnTo>
                <a:lnTo>
                  <a:pt x="82270" y="39704"/>
                </a:lnTo>
                <a:lnTo>
                  <a:pt x="78486" y="50640"/>
                </a:lnTo>
                <a:lnTo>
                  <a:pt x="77476" y="56222"/>
                </a:lnTo>
                <a:lnTo>
                  <a:pt x="74899" y="60897"/>
                </a:lnTo>
                <a:lnTo>
                  <a:pt x="71275" y="64966"/>
                </a:lnTo>
                <a:lnTo>
                  <a:pt x="66955" y="68631"/>
                </a:lnTo>
                <a:lnTo>
                  <a:pt x="63122" y="72979"/>
                </a:lnTo>
                <a:lnTo>
                  <a:pt x="59615" y="77784"/>
                </a:lnTo>
                <a:lnTo>
                  <a:pt x="56323" y="82891"/>
                </a:lnTo>
                <a:lnTo>
                  <a:pt x="53176" y="89154"/>
                </a:lnTo>
                <a:lnTo>
                  <a:pt x="50127" y="96186"/>
                </a:lnTo>
                <a:lnTo>
                  <a:pt x="47141" y="103732"/>
                </a:lnTo>
                <a:lnTo>
                  <a:pt x="44198" y="110668"/>
                </a:lnTo>
                <a:lnTo>
                  <a:pt x="38388" y="123454"/>
                </a:lnTo>
                <a:lnTo>
                  <a:pt x="29761" y="141362"/>
                </a:lnTo>
                <a:lnTo>
                  <a:pt x="26896" y="148137"/>
                </a:lnTo>
                <a:lnTo>
                  <a:pt x="24034" y="155511"/>
                </a:lnTo>
                <a:lnTo>
                  <a:pt x="21173" y="163284"/>
                </a:lnTo>
                <a:lnTo>
                  <a:pt x="18313" y="174182"/>
                </a:lnTo>
                <a:lnTo>
                  <a:pt x="15454" y="187161"/>
                </a:lnTo>
                <a:lnTo>
                  <a:pt x="12596" y="201529"/>
                </a:lnTo>
                <a:lnTo>
                  <a:pt x="6880" y="235274"/>
                </a:lnTo>
                <a:lnTo>
                  <a:pt x="4022" y="253607"/>
                </a:lnTo>
                <a:lnTo>
                  <a:pt x="2116" y="268687"/>
                </a:lnTo>
                <a:lnTo>
                  <a:pt x="846" y="281597"/>
                </a:lnTo>
                <a:lnTo>
                  <a:pt x="0" y="293062"/>
                </a:lnTo>
                <a:lnTo>
                  <a:pt x="387" y="302610"/>
                </a:lnTo>
                <a:lnTo>
                  <a:pt x="1599" y="310880"/>
                </a:lnTo>
                <a:lnTo>
                  <a:pt x="4532" y="324197"/>
                </a:lnTo>
                <a:lnTo>
                  <a:pt x="5836" y="333291"/>
                </a:lnTo>
                <a:lnTo>
                  <a:pt x="8955" y="343048"/>
                </a:lnTo>
                <a:lnTo>
                  <a:pt x="11121" y="348316"/>
                </a:lnTo>
                <a:lnTo>
                  <a:pt x="14469" y="353734"/>
                </a:lnTo>
                <a:lnTo>
                  <a:pt x="18607" y="359250"/>
                </a:lnTo>
                <a:lnTo>
                  <a:pt x="23269" y="364833"/>
                </a:lnTo>
                <a:lnTo>
                  <a:pt x="26379" y="369508"/>
                </a:lnTo>
                <a:lnTo>
                  <a:pt x="29833" y="377241"/>
                </a:lnTo>
                <a:lnTo>
                  <a:pt x="32659" y="380637"/>
                </a:lnTo>
                <a:lnTo>
                  <a:pt x="36448" y="383854"/>
                </a:lnTo>
                <a:lnTo>
                  <a:pt x="40879" y="386950"/>
                </a:lnTo>
                <a:lnTo>
                  <a:pt x="43833" y="389967"/>
                </a:lnTo>
                <a:lnTo>
                  <a:pt x="45802" y="392931"/>
                </a:lnTo>
                <a:lnTo>
                  <a:pt x="47115" y="395860"/>
                </a:lnTo>
                <a:lnTo>
                  <a:pt x="49896" y="399717"/>
                </a:lnTo>
                <a:lnTo>
                  <a:pt x="53654" y="404193"/>
                </a:lnTo>
                <a:lnTo>
                  <a:pt x="58064" y="409083"/>
                </a:lnTo>
                <a:lnTo>
                  <a:pt x="61958" y="412342"/>
                </a:lnTo>
                <a:lnTo>
                  <a:pt x="65505" y="414515"/>
                </a:lnTo>
                <a:lnTo>
                  <a:pt x="68823" y="415964"/>
                </a:lnTo>
                <a:lnTo>
                  <a:pt x="71987" y="416930"/>
                </a:lnTo>
                <a:lnTo>
                  <a:pt x="75050" y="417574"/>
                </a:lnTo>
                <a:lnTo>
                  <a:pt x="78044" y="418003"/>
                </a:lnTo>
                <a:lnTo>
                  <a:pt x="80992" y="419241"/>
                </a:lnTo>
                <a:lnTo>
                  <a:pt x="83910" y="421020"/>
                </a:lnTo>
                <a:lnTo>
                  <a:pt x="90886" y="426167"/>
                </a:lnTo>
                <a:lnTo>
                  <a:pt x="93364" y="426589"/>
                </a:lnTo>
                <a:lnTo>
                  <a:pt x="96921" y="426871"/>
                </a:lnTo>
                <a:lnTo>
                  <a:pt x="105000" y="427184"/>
                </a:lnTo>
                <a:lnTo>
                  <a:pt x="118321" y="427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2"/>
          <p:cNvSpPr/>
          <p:nvPr/>
        </p:nvSpPr>
        <p:spPr>
          <a:xfrm>
            <a:off x="6852284" y="594074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13653" y="25718"/>
                </a:lnTo>
                <a:lnTo>
                  <a:pt x="18627" y="24765"/>
                </a:lnTo>
                <a:lnTo>
                  <a:pt x="22896" y="23178"/>
                </a:lnTo>
                <a:lnTo>
                  <a:pt x="26694" y="21167"/>
                </a:lnTo>
                <a:lnTo>
                  <a:pt x="30179" y="19826"/>
                </a:lnTo>
                <a:lnTo>
                  <a:pt x="33454" y="18932"/>
                </a:lnTo>
                <a:lnTo>
                  <a:pt x="36590" y="18336"/>
                </a:lnTo>
                <a:lnTo>
                  <a:pt x="40586" y="17940"/>
                </a:lnTo>
                <a:lnTo>
                  <a:pt x="45155" y="17674"/>
                </a:lnTo>
                <a:lnTo>
                  <a:pt x="50106" y="17498"/>
                </a:lnTo>
                <a:lnTo>
                  <a:pt x="57216" y="16428"/>
                </a:lnTo>
                <a:lnTo>
                  <a:pt x="65767" y="14762"/>
                </a:lnTo>
                <a:lnTo>
                  <a:pt x="75277" y="12699"/>
                </a:lnTo>
                <a:lnTo>
                  <a:pt x="82570" y="11324"/>
                </a:lnTo>
                <a:lnTo>
                  <a:pt x="88385" y="10407"/>
                </a:lnTo>
                <a:lnTo>
                  <a:pt x="93212" y="9795"/>
                </a:lnTo>
                <a:lnTo>
                  <a:pt x="98337" y="9388"/>
                </a:lnTo>
                <a:lnTo>
                  <a:pt x="103658" y="9116"/>
                </a:lnTo>
                <a:lnTo>
                  <a:pt x="109111" y="8935"/>
                </a:lnTo>
                <a:lnTo>
                  <a:pt x="141475" y="8620"/>
                </a:lnTo>
                <a:lnTo>
                  <a:pt x="156322" y="8582"/>
                </a:lnTo>
                <a:lnTo>
                  <a:pt x="159460" y="7627"/>
                </a:lnTo>
                <a:lnTo>
                  <a:pt x="162504" y="6037"/>
                </a:lnTo>
                <a:lnTo>
                  <a:pt x="165486" y="4025"/>
                </a:lnTo>
                <a:lnTo>
                  <a:pt x="169380" y="2683"/>
                </a:lnTo>
                <a:lnTo>
                  <a:pt x="173880" y="178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03"/>
          <p:cNvSpPr/>
          <p:nvPr/>
        </p:nvSpPr>
        <p:spPr>
          <a:xfrm>
            <a:off x="7092440" y="5760720"/>
            <a:ext cx="109987" cy="300038"/>
          </a:xfrm>
          <a:custGeom>
            <a:avLst/>
            <a:gdLst/>
            <a:ahLst/>
            <a:cxnLst/>
            <a:rect l="0" t="0" r="0" b="0"/>
            <a:pathLst>
              <a:path w="109987" h="300038">
                <a:moveTo>
                  <a:pt x="51310" y="0"/>
                </a:moveTo>
                <a:lnTo>
                  <a:pt x="38540" y="12770"/>
                </a:lnTo>
                <a:lnTo>
                  <a:pt x="37081" y="16133"/>
                </a:lnTo>
                <a:lnTo>
                  <a:pt x="35461" y="24950"/>
                </a:lnTo>
                <a:lnTo>
                  <a:pt x="32201" y="32679"/>
                </a:lnTo>
                <a:lnTo>
                  <a:pt x="29998" y="36073"/>
                </a:lnTo>
                <a:lnTo>
                  <a:pt x="26624" y="43098"/>
                </a:lnTo>
                <a:lnTo>
                  <a:pt x="22470" y="52545"/>
                </a:lnTo>
                <a:lnTo>
                  <a:pt x="17796" y="63605"/>
                </a:lnTo>
                <a:lnTo>
                  <a:pt x="14680" y="72883"/>
                </a:lnTo>
                <a:lnTo>
                  <a:pt x="12602" y="80974"/>
                </a:lnTo>
                <a:lnTo>
                  <a:pt x="11217" y="88272"/>
                </a:lnTo>
                <a:lnTo>
                  <a:pt x="9342" y="95043"/>
                </a:lnTo>
                <a:lnTo>
                  <a:pt x="7139" y="101462"/>
                </a:lnTo>
                <a:lnTo>
                  <a:pt x="4717" y="107646"/>
                </a:lnTo>
                <a:lnTo>
                  <a:pt x="3103" y="113674"/>
                </a:lnTo>
                <a:lnTo>
                  <a:pt x="2027" y="119598"/>
                </a:lnTo>
                <a:lnTo>
                  <a:pt x="1309" y="125452"/>
                </a:lnTo>
                <a:lnTo>
                  <a:pt x="831" y="133164"/>
                </a:lnTo>
                <a:lnTo>
                  <a:pt x="300" y="151894"/>
                </a:lnTo>
                <a:lnTo>
                  <a:pt x="0" y="174757"/>
                </a:lnTo>
                <a:lnTo>
                  <a:pt x="911" y="181275"/>
                </a:lnTo>
                <a:lnTo>
                  <a:pt x="2471" y="187525"/>
                </a:lnTo>
                <a:lnTo>
                  <a:pt x="4463" y="193596"/>
                </a:lnTo>
                <a:lnTo>
                  <a:pt x="5791" y="199549"/>
                </a:lnTo>
                <a:lnTo>
                  <a:pt x="6677" y="205423"/>
                </a:lnTo>
                <a:lnTo>
                  <a:pt x="7266" y="211243"/>
                </a:lnTo>
                <a:lnTo>
                  <a:pt x="8612" y="217029"/>
                </a:lnTo>
                <a:lnTo>
                  <a:pt x="10462" y="222791"/>
                </a:lnTo>
                <a:lnTo>
                  <a:pt x="12648" y="228537"/>
                </a:lnTo>
                <a:lnTo>
                  <a:pt x="15058" y="234273"/>
                </a:lnTo>
                <a:lnTo>
                  <a:pt x="17617" y="240002"/>
                </a:lnTo>
                <a:lnTo>
                  <a:pt x="20275" y="245726"/>
                </a:lnTo>
                <a:lnTo>
                  <a:pt x="23000" y="250495"/>
                </a:lnTo>
                <a:lnTo>
                  <a:pt x="25769" y="254627"/>
                </a:lnTo>
                <a:lnTo>
                  <a:pt x="28567" y="258333"/>
                </a:lnTo>
                <a:lnTo>
                  <a:pt x="31386" y="261757"/>
                </a:lnTo>
                <a:lnTo>
                  <a:pt x="34217" y="264992"/>
                </a:lnTo>
                <a:lnTo>
                  <a:pt x="37057" y="268101"/>
                </a:lnTo>
                <a:lnTo>
                  <a:pt x="40855" y="271127"/>
                </a:lnTo>
                <a:lnTo>
                  <a:pt x="45293" y="274096"/>
                </a:lnTo>
                <a:lnTo>
                  <a:pt x="50155" y="277028"/>
                </a:lnTo>
                <a:lnTo>
                  <a:pt x="54350" y="278983"/>
                </a:lnTo>
                <a:lnTo>
                  <a:pt x="58099" y="280286"/>
                </a:lnTo>
                <a:lnTo>
                  <a:pt x="61551" y="281155"/>
                </a:lnTo>
                <a:lnTo>
                  <a:pt x="64805" y="281734"/>
                </a:lnTo>
                <a:lnTo>
                  <a:pt x="67926" y="282120"/>
                </a:lnTo>
                <a:lnTo>
                  <a:pt x="70959" y="282377"/>
                </a:lnTo>
                <a:lnTo>
                  <a:pt x="73934" y="282549"/>
                </a:lnTo>
                <a:lnTo>
                  <a:pt x="79780" y="282740"/>
                </a:lnTo>
                <a:lnTo>
                  <a:pt x="81720" y="281838"/>
                </a:lnTo>
                <a:lnTo>
                  <a:pt x="83013" y="280284"/>
                </a:lnTo>
                <a:lnTo>
                  <a:pt x="83876" y="278296"/>
                </a:lnTo>
                <a:lnTo>
                  <a:pt x="85403" y="276971"/>
                </a:lnTo>
                <a:lnTo>
                  <a:pt x="87373" y="276087"/>
                </a:lnTo>
                <a:lnTo>
                  <a:pt x="89640" y="275498"/>
                </a:lnTo>
                <a:lnTo>
                  <a:pt x="92103" y="274153"/>
                </a:lnTo>
                <a:lnTo>
                  <a:pt x="94698" y="272303"/>
                </a:lnTo>
                <a:lnTo>
                  <a:pt x="97380" y="270118"/>
                </a:lnTo>
                <a:lnTo>
                  <a:pt x="99169" y="267709"/>
                </a:lnTo>
                <a:lnTo>
                  <a:pt x="101155" y="262492"/>
                </a:lnTo>
                <a:lnTo>
                  <a:pt x="104578" y="256998"/>
                </a:lnTo>
                <a:lnTo>
                  <a:pt x="106824" y="254200"/>
                </a:lnTo>
                <a:lnTo>
                  <a:pt x="108322" y="247571"/>
                </a:lnTo>
                <a:lnTo>
                  <a:pt x="109321" y="238390"/>
                </a:lnTo>
                <a:lnTo>
                  <a:pt x="109986" y="227506"/>
                </a:lnTo>
                <a:lnTo>
                  <a:pt x="109476" y="218346"/>
                </a:lnTo>
                <a:lnTo>
                  <a:pt x="108186" y="210334"/>
                </a:lnTo>
                <a:lnTo>
                  <a:pt x="106371" y="203088"/>
                </a:lnTo>
                <a:lnTo>
                  <a:pt x="104210" y="196352"/>
                </a:lnTo>
                <a:lnTo>
                  <a:pt x="101816" y="189956"/>
                </a:lnTo>
                <a:lnTo>
                  <a:pt x="99269" y="183787"/>
                </a:lnTo>
                <a:lnTo>
                  <a:pt x="97569" y="178722"/>
                </a:lnTo>
                <a:lnTo>
                  <a:pt x="95682" y="170554"/>
                </a:lnTo>
                <a:lnTo>
                  <a:pt x="94226" y="167995"/>
                </a:lnTo>
                <a:lnTo>
                  <a:pt x="92303" y="166289"/>
                </a:lnTo>
                <a:lnTo>
                  <a:pt x="90069" y="165152"/>
                </a:lnTo>
                <a:lnTo>
                  <a:pt x="87627" y="164394"/>
                </a:lnTo>
                <a:lnTo>
                  <a:pt x="85046" y="163888"/>
                </a:lnTo>
                <a:lnTo>
                  <a:pt x="82373" y="163551"/>
                </a:lnTo>
                <a:lnTo>
                  <a:pt x="79639" y="163326"/>
                </a:lnTo>
                <a:lnTo>
                  <a:pt x="76863" y="163177"/>
                </a:lnTo>
                <a:lnTo>
                  <a:pt x="71239" y="163011"/>
                </a:lnTo>
                <a:lnTo>
                  <a:pt x="65564" y="162936"/>
                </a:lnTo>
                <a:lnTo>
                  <a:pt x="62718" y="163869"/>
                </a:lnTo>
                <a:lnTo>
                  <a:pt x="59868" y="165443"/>
                </a:lnTo>
                <a:lnTo>
                  <a:pt x="57015" y="167446"/>
                </a:lnTo>
                <a:lnTo>
                  <a:pt x="54161" y="169733"/>
                </a:lnTo>
                <a:lnTo>
                  <a:pt x="51306" y="172210"/>
                </a:lnTo>
                <a:lnTo>
                  <a:pt x="48449" y="174814"/>
                </a:lnTo>
                <a:lnTo>
                  <a:pt x="44640" y="179408"/>
                </a:lnTo>
                <a:lnTo>
                  <a:pt x="40196" y="185327"/>
                </a:lnTo>
                <a:lnTo>
                  <a:pt x="35328" y="192132"/>
                </a:lnTo>
                <a:lnTo>
                  <a:pt x="32083" y="197620"/>
                </a:lnTo>
                <a:lnTo>
                  <a:pt x="29919" y="202231"/>
                </a:lnTo>
                <a:lnTo>
                  <a:pt x="26563" y="210848"/>
                </a:lnTo>
                <a:lnTo>
                  <a:pt x="24334" y="215813"/>
                </a:lnTo>
                <a:lnTo>
                  <a:pt x="21896" y="221027"/>
                </a:lnTo>
                <a:lnTo>
                  <a:pt x="20271" y="227361"/>
                </a:lnTo>
                <a:lnTo>
                  <a:pt x="19187" y="234441"/>
                </a:lnTo>
                <a:lnTo>
                  <a:pt x="18465" y="242019"/>
                </a:lnTo>
                <a:lnTo>
                  <a:pt x="17983" y="249929"/>
                </a:lnTo>
                <a:lnTo>
                  <a:pt x="17447" y="266337"/>
                </a:lnTo>
                <a:lnTo>
                  <a:pt x="18257" y="272807"/>
                </a:lnTo>
                <a:lnTo>
                  <a:pt x="19749" y="278074"/>
                </a:lnTo>
                <a:lnTo>
                  <a:pt x="21697" y="282538"/>
                </a:lnTo>
                <a:lnTo>
                  <a:pt x="23948" y="286466"/>
                </a:lnTo>
                <a:lnTo>
                  <a:pt x="26401" y="290037"/>
                </a:lnTo>
                <a:lnTo>
                  <a:pt x="28989" y="293371"/>
                </a:lnTo>
                <a:lnTo>
                  <a:pt x="31667" y="295593"/>
                </a:lnTo>
                <a:lnTo>
                  <a:pt x="34404" y="297074"/>
                </a:lnTo>
                <a:lnTo>
                  <a:pt x="37182" y="298062"/>
                </a:lnTo>
                <a:lnTo>
                  <a:pt x="39986" y="298720"/>
                </a:lnTo>
                <a:lnTo>
                  <a:pt x="42808" y="299159"/>
                </a:lnTo>
                <a:lnTo>
                  <a:pt x="5131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4"/>
          <p:cNvSpPr/>
          <p:nvPr/>
        </p:nvSpPr>
        <p:spPr>
          <a:xfrm>
            <a:off x="7212330" y="5717857"/>
            <a:ext cx="200955" cy="471489"/>
          </a:xfrm>
          <a:custGeom>
            <a:avLst/>
            <a:gdLst/>
            <a:ahLst/>
            <a:cxnLst/>
            <a:rect l="0" t="0" r="0" b="0"/>
            <a:pathLst>
              <a:path w="200955" h="471489">
                <a:moveTo>
                  <a:pt x="0" y="0"/>
                </a:moveTo>
                <a:lnTo>
                  <a:pt x="28619" y="0"/>
                </a:lnTo>
                <a:lnTo>
                  <a:pt x="33367" y="953"/>
                </a:lnTo>
                <a:lnTo>
                  <a:pt x="39390" y="2540"/>
                </a:lnTo>
                <a:lnTo>
                  <a:pt x="46261" y="4551"/>
                </a:lnTo>
                <a:lnTo>
                  <a:pt x="52749" y="6844"/>
                </a:lnTo>
                <a:lnTo>
                  <a:pt x="58978" y="9325"/>
                </a:lnTo>
                <a:lnTo>
                  <a:pt x="65036" y="11932"/>
                </a:lnTo>
                <a:lnTo>
                  <a:pt x="70027" y="13670"/>
                </a:lnTo>
                <a:lnTo>
                  <a:pt x="74307" y="14828"/>
                </a:lnTo>
                <a:lnTo>
                  <a:pt x="78113" y="15601"/>
                </a:lnTo>
                <a:lnTo>
                  <a:pt x="82555" y="17068"/>
                </a:lnTo>
                <a:lnTo>
                  <a:pt x="87422" y="18999"/>
                </a:lnTo>
                <a:lnTo>
                  <a:pt x="92572" y="21238"/>
                </a:lnTo>
                <a:lnTo>
                  <a:pt x="103373" y="26267"/>
                </a:lnTo>
                <a:lnTo>
                  <a:pt x="108920" y="28941"/>
                </a:lnTo>
                <a:lnTo>
                  <a:pt x="113570" y="32629"/>
                </a:lnTo>
                <a:lnTo>
                  <a:pt x="117624" y="36993"/>
                </a:lnTo>
                <a:lnTo>
                  <a:pt x="121278" y="41807"/>
                </a:lnTo>
                <a:lnTo>
                  <a:pt x="125620" y="46921"/>
                </a:lnTo>
                <a:lnTo>
                  <a:pt x="130419" y="52236"/>
                </a:lnTo>
                <a:lnTo>
                  <a:pt x="143735" y="66277"/>
                </a:lnTo>
                <a:lnTo>
                  <a:pt x="161319" y="84106"/>
                </a:lnTo>
                <a:lnTo>
                  <a:pt x="165648" y="90361"/>
                </a:lnTo>
                <a:lnTo>
                  <a:pt x="169487" y="97388"/>
                </a:lnTo>
                <a:lnTo>
                  <a:pt x="172999" y="104930"/>
                </a:lnTo>
                <a:lnTo>
                  <a:pt x="176292" y="112816"/>
                </a:lnTo>
                <a:lnTo>
                  <a:pt x="179441" y="120931"/>
                </a:lnTo>
                <a:lnTo>
                  <a:pt x="182493" y="129198"/>
                </a:lnTo>
                <a:lnTo>
                  <a:pt x="185478" y="140424"/>
                </a:lnTo>
                <a:lnTo>
                  <a:pt x="188422" y="153624"/>
                </a:lnTo>
                <a:lnTo>
                  <a:pt x="194234" y="183530"/>
                </a:lnTo>
                <a:lnTo>
                  <a:pt x="199991" y="215872"/>
                </a:lnTo>
                <a:lnTo>
                  <a:pt x="200954" y="230592"/>
                </a:lnTo>
                <a:lnTo>
                  <a:pt x="200644" y="244215"/>
                </a:lnTo>
                <a:lnTo>
                  <a:pt x="199485" y="257108"/>
                </a:lnTo>
                <a:lnTo>
                  <a:pt x="195658" y="289213"/>
                </a:lnTo>
                <a:lnTo>
                  <a:pt x="193303" y="307108"/>
                </a:lnTo>
                <a:lnTo>
                  <a:pt x="189829" y="327611"/>
                </a:lnTo>
                <a:lnTo>
                  <a:pt x="180889" y="373253"/>
                </a:lnTo>
                <a:lnTo>
                  <a:pt x="176790" y="390758"/>
                </a:lnTo>
                <a:lnTo>
                  <a:pt x="173105" y="404333"/>
                </a:lnTo>
                <a:lnTo>
                  <a:pt x="169695" y="415288"/>
                </a:lnTo>
                <a:lnTo>
                  <a:pt x="165518" y="424496"/>
                </a:lnTo>
                <a:lnTo>
                  <a:pt x="160827" y="432540"/>
                </a:lnTo>
                <a:lnTo>
                  <a:pt x="155796" y="439807"/>
                </a:lnTo>
                <a:lnTo>
                  <a:pt x="150205" y="450423"/>
                </a:lnTo>
                <a:lnTo>
                  <a:pt x="148715" y="454586"/>
                </a:lnTo>
                <a:lnTo>
                  <a:pt x="146768" y="457362"/>
                </a:lnTo>
                <a:lnTo>
                  <a:pt x="144517" y="459214"/>
                </a:lnTo>
                <a:lnTo>
                  <a:pt x="139477" y="462222"/>
                </a:lnTo>
                <a:lnTo>
                  <a:pt x="136799" y="464358"/>
                </a:lnTo>
                <a:lnTo>
                  <a:pt x="128587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5"/>
          <p:cNvSpPr/>
          <p:nvPr/>
        </p:nvSpPr>
        <p:spPr>
          <a:xfrm>
            <a:off x="7589519" y="5513308"/>
            <a:ext cx="265749" cy="7383"/>
          </a:xfrm>
          <a:custGeom>
            <a:avLst/>
            <a:gdLst/>
            <a:ahLst/>
            <a:cxnLst/>
            <a:rect l="0" t="0" r="0" b="0"/>
            <a:pathLst>
              <a:path w="265749" h="7383">
                <a:moveTo>
                  <a:pt x="0" y="7382"/>
                </a:moveTo>
                <a:lnTo>
                  <a:pt x="67501" y="7382"/>
                </a:lnTo>
                <a:lnTo>
                  <a:pt x="82148" y="6429"/>
                </a:lnTo>
                <a:lnTo>
                  <a:pt x="137053" y="1490"/>
                </a:lnTo>
                <a:lnTo>
                  <a:pt x="159656" y="0"/>
                </a:lnTo>
                <a:lnTo>
                  <a:pt x="170254" y="556"/>
                </a:lnTo>
                <a:lnTo>
                  <a:pt x="181131" y="1879"/>
                </a:lnTo>
                <a:lnTo>
                  <a:pt x="192192" y="3713"/>
                </a:lnTo>
                <a:lnTo>
                  <a:pt x="202423" y="4936"/>
                </a:lnTo>
                <a:lnTo>
                  <a:pt x="212101" y="5751"/>
                </a:lnTo>
                <a:lnTo>
                  <a:pt x="228570" y="6657"/>
                </a:lnTo>
                <a:lnTo>
                  <a:pt x="239065" y="7059"/>
                </a:lnTo>
                <a:lnTo>
                  <a:pt x="250328" y="7286"/>
                </a:lnTo>
                <a:lnTo>
                  <a:pt x="265748" y="7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6"/>
          <p:cNvSpPr/>
          <p:nvPr/>
        </p:nvSpPr>
        <p:spPr>
          <a:xfrm>
            <a:off x="7598092" y="562356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11931" y="0"/>
                </a:lnTo>
                <a:lnTo>
                  <a:pt x="18433" y="952"/>
                </a:lnTo>
                <a:lnTo>
                  <a:pt x="38355" y="4551"/>
                </a:lnTo>
                <a:lnTo>
                  <a:pt x="48430" y="5891"/>
                </a:lnTo>
                <a:lnTo>
                  <a:pt x="58004" y="6785"/>
                </a:lnTo>
                <a:lnTo>
                  <a:pt x="67244" y="7381"/>
                </a:lnTo>
                <a:lnTo>
                  <a:pt x="80072" y="6825"/>
                </a:lnTo>
                <a:lnTo>
                  <a:pt x="95291" y="5502"/>
                </a:lnTo>
                <a:lnTo>
                  <a:pt x="112105" y="3669"/>
                </a:lnTo>
                <a:lnTo>
                  <a:pt x="128077" y="2445"/>
                </a:lnTo>
                <a:lnTo>
                  <a:pt x="143488" y="1630"/>
                </a:lnTo>
                <a:lnTo>
                  <a:pt x="158523" y="1087"/>
                </a:lnTo>
                <a:lnTo>
                  <a:pt x="171405" y="1677"/>
                </a:lnTo>
                <a:lnTo>
                  <a:pt x="182850" y="3023"/>
                </a:lnTo>
                <a:lnTo>
                  <a:pt x="193337" y="4872"/>
                </a:lnTo>
                <a:lnTo>
                  <a:pt x="202234" y="6106"/>
                </a:lnTo>
                <a:lnTo>
                  <a:pt x="210070" y="6928"/>
                </a:lnTo>
                <a:lnTo>
                  <a:pt x="222905" y="7842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7"/>
          <p:cNvSpPr/>
          <p:nvPr/>
        </p:nvSpPr>
        <p:spPr>
          <a:xfrm>
            <a:off x="8009572" y="5340667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0"/>
                </a:moveTo>
                <a:lnTo>
                  <a:pt x="36839" y="0"/>
                </a:lnTo>
                <a:lnTo>
                  <a:pt x="40752" y="953"/>
                </a:lnTo>
                <a:lnTo>
                  <a:pt x="45265" y="2540"/>
                </a:lnTo>
                <a:lnTo>
                  <a:pt x="50179" y="4551"/>
                </a:lnTo>
                <a:lnTo>
                  <a:pt x="56313" y="5891"/>
                </a:lnTo>
                <a:lnTo>
                  <a:pt x="63260" y="6785"/>
                </a:lnTo>
                <a:lnTo>
                  <a:pt x="70748" y="7381"/>
                </a:lnTo>
                <a:lnTo>
                  <a:pt x="83360" y="7779"/>
                </a:lnTo>
                <a:lnTo>
                  <a:pt x="152559" y="8468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8"/>
          <p:cNvSpPr/>
          <p:nvPr/>
        </p:nvSpPr>
        <p:spPr>
          <a:xfrm>
            <a:off x="8397393" y="5143894"/>
            <a:ext cx="246545" cy="342507"/>
          </a:xfrm>
          <a:custGeom>
            <a:avLst/>
            <a:gdLst/>
            <a:ahLst/>
            <a:cxnLst/>
            <a:rect l="0" t="0" r="0" b="0"/>
            <a:pathLst>
              <a:path w="246545" h="342507">
                <a:moveTo>
                  <a:pt x="246544" y="42468"/>
                </a:moveTo>
                <a:lnTo>
                  <a:pt x="241993" y="33367"/>
                </a:lnTo>
                <a:lnTo>
                  <a:pt x="239700" y="30685"/>
                </a:lnTo>
                <a:lnTo>
                  <a:pt x="237219" y="28898"/>
                </a:lnTo>
                <a:lnTo>
                  <a:pt x="234612" y="27706"/>
                </a:lnTo>
                <a:lnTo>
                  <a:pt x="232874" y="25959"/>
                </a:lnTo>
                <a:lnTo>
                  <a:pt x="231716" y="23842"/>
                </a:lnTo>
                <a:lnTo>
                  <a:pt x="230943" y="21479"/>
                </a:lnTo>
                <a:lnTo>
                  <a:pt x="227546" y="16312"/>
                </a:lnTo>
                <a:lnTo>
                  <a:pt x="225305" y="13601"/>
                </a:lnTo>
                <a:lnTo>
                  <a:pt x="221908" y="11793"/>
                </a:lnTo>
                <a:lnTo>
                  <a:pt x="217737" y="10588"/>
                </a:lnTo>
                <a:lnTo>
                  <a:pt x="213052" y="9785"/>
                </a:lnTo>
                <a:lnTo>
                  <a:pt x="208023" y="8297"/>
                </a:lnTo>
                <a:lnTo>
                  <a:pt x="202766" y="6352"/>
                </a:lnTo>
                <a:lnTo>
                  <a:pt x="197357" y="4103"/>
                </a:lnTo>
                <a:lnTo>
                  <a:pt x="190892" y="2604"/>
                </a:lnTo>
                <a:lnTo>
                  <a:pt x="183726" y="1605"/>
                </a:lnTo>
                <a:lnTo>
                  <a:pt x="176090" y="938"/>
                </a:lnTo>
                <a:lnTo>
                  <a:pt x="165285" y="494"/>
                </a:lnTo>
                <a:lnTo>
                  <a:pt x="138039" y="0"/>
                </a:lnTo>
                <a:lnTo>
                  <a:pt x="127535" y="822"/>
                </a:lnTo>
                <a:lnTo>
                  <a:pt x="119580" y="2321"/>
                </a:lnTo>
                <a:lnTo>
                  <a:pt x="113324" y="4274"/>
                </a:lnTo>
                <a:lnTo>
                  <a:pt x="107249" y="6528"/>
                </a:lnTo>
                <a:lnTo>
                  <a:pt x="101293" y="8983"/>
                </a:lnTo>
                <a:lnTo>
                  <a:pt x="95417" y="11572"/>
                </a:lnTo>
                <a:lnTo>
                  <a:pt x="90548" y="14251"/>
                </a:lnTo>
                <a:lnTo>
                  <a:pt x="86350" y="16989"/>
                </a:lnTo>
                <a:lnTo>
                  <a:pt x="82597" y="19767"/>
                </a:lnTo>
                <a:lnTo>
                  <a:pt x="78191" y="22572"/>
                </a:lnTo>
                <a:lnTo>
                  <a:pt x="73348" y="25394"/>
                </a:lnTo>
                <a:lnTo>
                  <a:pt x="68216" y="28227"/>
                </a:lnTo>
                <a:lnTo>
                  <a:pt x="57432" y="33917"/>
                </a:lnTo>
                <a:lnTo>
                  <a:pt x="51889" y="36767"/>
                </a:lnTo>
                <a:lnTo>
                  <a:pt x="47241" y="40572"/>
                </a:lnTo>
                <a:lnTo>
                  <a:pt x="39538" y="49881"/>
                </a:lnTo>
                <a:lnTo>
                  <a:pt x="32939" y="57828"/>
                </a:lnTo>
                <a:lnTo>
                  <a:pt x="25878" y="66439"/>
                </a:lnTo>
                <a:lnTo>
                  <a:pt x="21328" y="72737"/>
                </a:lnTo>
                <a:lnTo>
                  <a:pt x="16391" y="79792"/>
                </a:lnTo>
                <a:lnTo>
                  <a:pt x="12146" y="87353"/>
                </a:lnTo>
                <a:lnTo>
                  <a:pt x="8364" y="95252"/>
                </a:lnTo>
                <a:lnTo>
                  <a:pt x="4890" y="103374"/>
                </a:lnTo>
                <a:lnTo>
                  <a:pt x="2574" y="109742"/>
                </a:lnTo>
                <a:lnTo>
                  <a:pt x="0" y="119358"/>
                </a:lnTo>
                <a:lnTo>
                  <a:pt x="267" y="124208"/>
                </a:lnTo>
                <a:lnTo>
                  <a:pt x="3102" y="134677"/>
                </a:lnTo>
                <a:lnTo>
                  <a:pt x="7538" y="143140"/>
                </a:lnTo>
                <a:lnTo>
                  <a:pt x="13595" y="151783"/>
                </a:lnTo>
                <a:lnTo>
                  <a:pt x="19504" y="155505"/>
                </a:lnTo>
                <a:lnTo>
                  <a:pt x="23747" y="157831"/>
                </a:lnTo>
                <a:lnTo>
                  <a:pt x="31001" y="160415"/>
                </a:lnTo>
                <a:lnTo>
                  <a:pt x="34269" y="161105"/>
                </a:lnTo>
                <a:lnTo>
                  <a:pt x="37400" y="160612"/>
                </a:lnTo>
                <a:lnTo>
                  <a:pt x="43418" y="157524"/>
                </a:lnTo>
                <a:lnTo>
                  <a:pt x="49268" y="152977"/>
                </a:lnTo>
                <a:lnTo>
                  <a:pt x="52162" y="150430"/>
                </a:lnTo>
                <a:lnTo>
                  <a:pt x="55044" y="148733"/>
                </a:lnTo>
                <a:lnTo>
                  <a:pt x="64602" y="145392"/>
                </a:lnTo>
                <a:lnTo>
                  <a:pt x="69052" y="143468"/>
                </a:lnTo>
                <a:lnTo>
                  <a:pt x="73924" y="141234"/>
                </a:lnTo>
                <a:lnTo>
                  <a:pt x="80029" y="136887"/>
                </a:lnTo>
                <a:lnTo>
                  <a:pt x="86957" y="131132"/>
                </a:lnTo>
                <a:lnTo>
                  <a:pt x="94432" y="124437"/>
                </a:lnTo>
                <a:lnTo>
                  <a:pt x="101321" y="117117"/>
                </a:lnTo>
                <a:lnTo>
                  <a:pt x="107818" y="109379"/>
                </a:lnTo>
                <a:lnTo>
                  <a:pt x="114055" y="101363"/>
                </a:lnTo>
                <a:lnTo>
                  <a:pt x="120118" y="95066"/>
                </a:lnTo>
                <a:lnTo>
                  <a:pt x="126065" y="89916"/>
                </a:lnTo>
                <a:lnTo>
                  <a:pt x="131935" y="85530"/>
                </a:lnTo>
                <a:lnTo>
                  <a:pt x="136800" y="80701"/>
                </a:lnTo>
                <a:lnTo>
                  <a:pt x="140996" y="75577"/>
                </a:lnTo>
                <a:lnTo>
                  <a:pt x="149152" y="63851"/>
                </a:lnTo>
                <a:lnTo>
                  <a:pt x="159126" y="49114"/>
                </a:lnTo>
                <a:lnTo>
                  <a:pt x="162548" y="43089"/>
                </a:lnTo>
                <a:lnTo>
                  <a:pt x="166350" y="33854"/>
                </a:lnTo>
                <a:lnTo>
                  <a:pt x="168317" y="31011"/>
                </a:lnTo>
                <a:lnTo>
                  <a:pt x="170580" y="29115"/>
                </a:lnTo>
                <a:lnTo>
                  <a:pt x="173041" y="27851"/>
                </a:lnTo>
                <a:lnTo>
                  <a:pt x="173729" y="27961"/>
                </a:lnTo>
                <a:lnTo>
                  <a:pt x="173236" y="28987"/>
                </a:lnTo>
                <a:lnTo>
                  <a:pt x="171954" y="30623"/>
                </a:lnTo>
                <a:lnTo>
                  <a:pt x="172052" y="31714"/>
                </a:lnTo>
                <a:lnTo>
                  <a:pt x="173071" y="32441"/>
                </a:lnTo>
                <a:lnTo>
                  <a:pt x="174701" y="32926"/>
                </a:lnTo>
                <a:lnTo>
                  <a:pt x="174836" y="35154"/>
                </a:lnTo>
                <a:lnTo>
                  <a:pt x="172447" y="42710"/>
                </a:lnTo>
                <a:lnTo>
                  <a:pt x="170750" y="52418"/>
                </a:lnTo>
                <a:lnTo>
                  <a:pt x="169995" y="63083"/>
                </a:lnTo>
                <a:lnTo>
                  <a:pt x="169660" y="74173"/>
                </a:lnTo>
                <a:lnTo>
                  <a:pt x="169427" y="107592"/>
                </a:lnTo>
                <a:lnTo>
                  <a:pt x="169399" y="144655"/>
                </a:lnTo>
                <a:lnTo>
                  <a:pt x="168443" y="157266"/>
                </a:lnTo>
                <a:lnTo>
                  <a:pt x="166855" y="172340"/>
                </a:lnTo>
                <a:lnTo>
                  <a:pt x="164843" y="189057"/>
                </a:lnTo>
                <a:lnTo>
                  <a:pt x="163502" y="202106"/>
                </a:lnTo>
                <a:lnTo>
                  <a:pt x="162607" y="212711"/>
                </a:lnTo>
                <a:lnTo>
                  <a:pt x="162012" y="221686"/>
                </a:lnTo>
                <a:lnTo>
                  <a:pt x="161614" y="232432"/>
                </a:lnTo>
                <a:lnTo>
                  <a:pt x="160976" y="276277"/>
                </a:lnTo>
                <a:lnTo>
                  <a:pt x="160924" y="284066"/>
                </a:lnTo>
                <a:lnTo>
                  <a:pt x="159937" y="292116"/>
                </a:lnTo>
                <a:lnTo>
                  <a:pt x="158325" y="300340"/>
                </a:lnTo>
                <a:lnTo>
                  <a:pt x="153447" y="320418"/>
                </a:lnTo>
                <a:lnTo>
                  <a:pt x="152602" y="328447"/>
                </a:lnTo>
                <a:lnTo>
                  <a:pt x="151532" y="331228"/>
                </a:lnTo>
                <a:lnTo>
                  <a:pt x="145508" y="339996"/>
                </a:lnTo>
                <a:lnTo>
                  <a:pt x="143674" y="342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9"/>
          <p:cNvSpPr/>
          <p:nvPr/>
        </p:nvSpPr>
        <p:spPr>
          <a:xfrm>
            <a:off x="8112442" y="5563670"/>
            <a:ext cx="608649" cy="42632"/>
          </a:xfrm>
          <a:custGeom>
            <a:avLst/>
            <a:gdLst/>
            <a:ahLst/>
            <a:cxnLst/>
            <a:rect l="0" t="0" r="0" b="0"/>
            <a:pathLst>
              <a:path w="608649" h="42632">
                <a:moveTo>
                  <a:pt x="0" y="25600"/>
                </a:moveTo>
                <a:lnTo>
                  <a:pt x="4551" y="30150"/>
                </a:lnTo>
                <a:lnTo>
                  <a:pt x="6844" y="31491"/>
                </a:lnTo>
                <a:lnTo>
                  <a:pt x="9325" y="32385"/>
                </a:lnTo>
                <a:lnTo>
                  <a:pt x="11931" y="32981"/>
                </a:lnTo>
                <a:lnTo>
                  <a:pt x="14622" y="34330"/>
                </a:lnTo>
                <a:lnTo>
                  <a:pt x="17368" y="36183"/>
                </a:lnTo>
                <a:lnTo>
                  <a:pt x="20152" y="38370"/>
                </a:lnTo>
                <a:lnTo>
                  <a:pt x="22959" y="39828"/>
                </a:lnTo>
                <a:lnTo>
                  <a:pt x="25783" y="40800"/>
                </a:lnTo>
                <a:lnTo>
                  <a:pt x="32415" y="41881"/>
                </a:lnTo>
                <a:lnTo>
                  <a:pt x="49716" y="42489"/>
                </a:lnTo>
                <a:lnTo>
                  <a:pt x="71308" y="42631"/>
                </a:lnTo>
                <a:lnTo>
                  <a:pt x="80876" y="41716"/>
                </a:lnTo>
                <a:lnTo>
                  <a:pt x="89161" y="40154"/>
                </a:lnTo>
                <a:lnTo>
                  <a:pt x="96588" y="38160"/>
                </a:lnTo>
                <a:lnTo>
                  <a:pt x="107255" y="35878"/>
                </a:lnTo>
                <a:lnTo>
                  <a:pt x="134346" y="30803"/>
                </a:lnTo>
                <a:lnTo>
                  <a:pt x="152429" y="28116"/>
                </a:lnTo>
                <a:lnTo>
                  <a:pt x="195381" y="22590"/>
                </a:lnTo>
                <a:lnTo>
                  <a:pt x="214074" y="19783"/>
                </a:lnTo>
                <a:lnTo>
                  <a:pt x="230346" y="16960"/>
                </a:lnTo>
                <a:lnTo>
                  <a:pt x="245004" y="14125"/>
                </a:lnTo>
                <a:lnTo>
                  <a:pt x="257633" y="12235"/>
                </a:lnTo>
                <a:lnTo>
                  <a:pt x="268911" y="10975"/>
                </a:lnTo>
                <a:lnTo>
                  <a:pt x="363601" y="2895"/>
                </a:lnTo>
                <a:lnTo>
                  <a:pt x="393058" y="1221"/>
                </a:lnTo>
                <a:lnTo>
                  <a:pt x="425836" y="477"/>
                </a:lnTo>
                <a:lnTo>
                  <a:pt x="483002" y="0"/>
                </a:lnTo>
                <a:lnTo>
                  <a:pt x="495356" y="913"/>
                </a:lnTo>
                <a:lnTo>
                  <a:pt x="508355" y="2474"/>
                </a:lnTo>
                <a:lnTo>
                  <a:pt x="521783" y="4468"/>
                </a:lnTo>
                <a:lnTo>
                  <a:pt x="533593" y="5797"/>
                </a:lnTo>
                <a:lnTo>
                  <a:pt x="544324" y="6683"/>
                </a:lnTo>
                <a:lnTo>
                  <a:pt x="562915" y="7667"/>
                </a:lnTo>
                <a:lnTo>
                  <a:pt x="577527" y="8105"/>
                </a:lnTo>
                <a:lnTo>
                  <a:pt x="596464" y="8351"/>
                </a:lnTo>
                <a:lnTo>
                  <a:pt x="600525" y="9338"/>
                </a:lnTo>
                <a:lnTo>
                  <a:pt x="603232" y="10949"/>
                </a:lnTo>
                <a:lnTo>
                  <a:pt x="608648" y="8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0"/>
          <p:cNvSpPr/>
          <p:nvPr/>
        </p:nvSpPr>
        <p:spPr>
          <a:xfrm>
            <a:off x="8026717" y="5752147"/>
            <a:ext cx="77153" cy="351474"/>
          </a:xfrm>
          <a:custGeom>
            <a:avLst/>
            <a:gdLst/>
            <a:ahLst/>
            <a:cxnLst/>
            <a:rect l="0" t="0" r="0" b="0"/>
            <a:pathLst>
              <a:path w="77153" h="351474">
                <a:moveTo>
                  <a:pt x="77152" y="0"/>
                </a:moveTo>
                <a:lnTo>
                  <a:pt x="77152" y="32083"/>
                </a:lnTo>
                <a:lnTo>
                  <a:pt x="76200" y="37581"/>
                </a:lnTo>
                <a:lnTo>
                  <a:pt x="74613" y="43152"/>
                </a:lnTo>
                <a:lnTo>
                  <a:pt x="72601" y="48771"/>
                </a:lnTo>
                <a:lnTo>
                  <a:pt x="71261" y="54421"/>
                </a:lnTo>
                <a:lnTo>
                  <a:pt x="70367" y="60093"/>
                </a:lnTo>
                <a:lnTo>
                  <a:pt x="69772" y="65780"/>
                </a:lnTo>
                <a:lnTo>
                  <a:pt x="68422" y="72428"/>
                </a:lnTo>
                <a:lnTo>
                  <a:pt x="66570" y="79718"/>
                </a:lnTo>
                <a:lnTo>
                  <a:pt x="64382" y="87436"/>
                </a:lnTo>
                <a:lnTo>
                  <a:pt x="62924" y="94486"/>
                </a:lnTo>
                <a:lnTo>
                  <a:pt x="61952" y="101090"/>
                </a:lnTo>
                <a:lnTo>
                  <a:pt x="61304" y="107399"/>
                </a:lnTo>
                <a:lnTo>
                  <a:pt x="60872" y="113509"/>
                </a:lnTo>
                <a:lnTo>
                  <a:pt x="60584" y="119488"/>
                </a:lnTo>
                <a:lnTo>
                  <a:pt x="60264" y="132163"/>
                </a:lnTo>
                <a:lnTo>
                  <a:pt x="60121" y="147321"/>
                </a:lnTo>
                <a:lnTo>
                  <a:pt x="59131" y="154412"/>
                </a:lnTo>
                <a:lnTo>
                  <a:pt x="57518" y="161044"/>
                </a:lnTo>
                <a:lnTo>
                  <a:pt x="55491" y="167370"/>
                </a:lnTo>
                <a:lnTo>
                  <a:pt x="34433" y="253638"/>
                </a:lnTo>
                <a:lnTo>
                  <a:pt x="24829" y="296243"/>
                </a:lnTo>
                <a:lnTo>
                  <a:pt x="22267" y="308938"/>
                </a:lnTo>
                <a:lnTo>
                  <a:pt x="19608" y="318354"/>
                </a:lnTo>
                <a:lnTo>
                  <a:pt x="16882" y="325583"/>
                </a:lnTo>
                <a:lnTo>
                  <a:pt x="14113" y="331356"/>
                </a:lnTo>
                <a:lnTo>
                  <a:pt x="11313" y="336156"/>
                </a:lnTo>
                <a:lnTo>
                  <a:pt x="8495" y="340309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11"/>
          <p:cNvSpPr/>
          <p:nvPr/>
        </p:nvSpPr>
        <p:spPr>
          <a:xfrm>
            <a:off x="8215376" y="5727977"/>
            <a:ext cx="152859" cy="298465"/>
          </a:xfrm>
          <a:custGeom>
            <a:avLst/>
            <a:gdLst/>
            <a:ahLst/>
            <a:cxnLst/>
            <a:rect l="0" t="0" r="0" b="0"/>
            <a:pathLst>
              <a:path w="152859" h="298465">
                <a:moveTo>
                  <a:pt x="119951" y="32743"/>
                </a:moveTo>
                <a:lnTo>
                  <a:pt x="115400" y="28192"/>
                </a:lnTo>
                <a:lnTo>
                  <a:pt x="113107" y="26851"/>
                </a:lnTo>
                <a:lnTo>
                  <a:pt x="110626" y="25957"/>
                </a:lnTo>
                <a:lnTo>
                  <a:pt x="108019" y="25362"/>
                </a:lnTo>
                <a:lnTo>
                  <a:pt x="105329" y="24964"/>
                </a:lnTo>
                <a:lnTo>
                  <a:pt x="102583" y="24700"/>
                </a:lnTo>
                <a:lnTo>
                  <a:pt x="99800" y="24523"/>
                </a:lnTo>
                <a:lnTo>
                  <a:pt x="94167" y="24327"/>
                </a:lnTo>
                <a:lnTo>
                  <a:pt x="82791" y="24201"/>
                </a:lnTo>
                <a:lnTo>
                  <a:pt x="79937" y="25143"/>
                </a:lnTo>
                <a:lnTo>
                  <a:pt x="77083" y="26724"/>
                </a:lnTo>
                <a:lnTo>
                  <a:pt x="74228" y="28730"/>
                </a:lnTo>
                <a:lnTo>
                  <a:pt x="71370" y="31020"/>
                </a:lnTo>
                <a:lnTo>
                  <a:pt x="68515" y="33499"/>
                </a:lnTo>
                <a:lnTo>
                  <a:pt x="65657" y="36105"/>
                </a:lnTo>
                <a:lnTo>
                  <a:pt x="61848" y="38794"/>
                </a:lnTo>
                <a:lnTo>
                  <a:pt x="57403" y="41540"/>
                </a:lnTo>
                <a:lnTo>
                  <a:pt x="52534" y="44322"/>
                </a:lnTo>
                <a:lnTo>
                  <a:pt x="48338" y="47130"/>
                </a:lnTo>
                <a:lnTo>
                  <a:pt x="44586" y="49954"/>
                </a:lnTo>
                <a:lnTo>
                  <a:pt x="41133" y="52789"/>
                </a:lnTo>
                <a:lnTo>
                  <a:pt x="35973" y="58490"/>
                </a:lnTo>
                <a:lnTo>
                  <a:pt x="29676" y="66100"/>
                </a:lnTo>
                <a:lnTo>
                  <a:pt x="22620" y="74983"/>
                </a:lnTo>
                <a:lnTo>
                  <a:pt x="16964" y="81858"/>
                </a:lnTo>
                <a:lnTo>
                  <a:pt x="12240" y="87394"/>
                </a:lnTo>
                <a:lnTo>
                  <a:pt x="8139" y="92037"/>
                </a:lnTo>
                <a:lnTo>
                  <a:pt x="5405" y="97990"/>
                </a:lnTo>
                <a:lnTo>
                  <a:pt x="3582" y="104816"/>
                </a:lnTo>
                <a:lnTo>
                  <a:pt x="2366" y="112223"/>
                </a:lnTo>
                <a:lnTo>
                  <a:pt x="1556" y="118115"/>
                </a:lnTo>
                <a:lnTo>
                  <a:pt x="656" y="127201"/>
                </a:lnTo>
                <a:lnTo>
                  <a:pt x="256" y="134414"/>
                </a:lnTo>
                <a:lnTo>
                  <a:pt x="79" y="140795"/>
                </a:lnTo>
                <a:lnTo>
                  <a:pt x="0" y="146806"/>
                </a:lnTo>
                <a:lnTo>
                  <a:pt x="931" y="148790"/>
                </a:lnTo>
                <a:lnTo>
                  <a:pt x="2504" y="150113"/>
                </a:lnTo>
                <a:lnTo>
                  <a:pt x="4505" y="150994"/>
                </a:lnTo>
                <a:lnTo>
                  <a:pt x="9270" y="154514"/>
                </a:lnTo>
                <a:lnTo>
                  <a:pt x="11872" y="156786"/>
                </a:lnTo>
                <a:lnTo>
                  <a:pt x="15514" y="159253"/>
                </a:lnTo>
                <a:lnTo>
                  <a:pt x="19846" y="161851"/>
                </a:lnTo>
                <a:lnTo>
                  <a:pt x="24639" y="164535"/>
                </a:lnTo>
                <a:lnTo>
                  <a:pt x="28788" y="166324"/>
                </a:lnTo>
                <a:lnTo>
                  <a:pt x="32505" y="167517"/>
                </a:lnTo>
                <a:lnTo>
                  <a:pt x="35936" y="168312"/>
                </a:lnTo>
                <a:lnTo>
                  <a:pt x="40129" y="169795"/>
                </a:lnTo>
                <a:lnTo>
                  <a:pt x="44829" y="171736"/>
                </a:lnTo>
                <a:lnTo>
                  <a:pt x="49867" y="173982"/>
                </a:lnTo>
                <a:lnTo>
                  <a:pt x="54178" y="175480"/>
                </a:lnTo>
                <a:lnTo>
                  <a:pt x="58005" y="176478"/>
                </a:lnTo>
                <a:lnTo>
                  <a:pt x="61509" y="177143"/>
                </a:lnTo>
                <a:lnTo>
                  <a:pt x="65749" y="178540"/>
                </a:lnTo>
                <a:lnTo>
                  <a:pt x="70482" y="180423"/>
                </a:lnTo>
                <a:lnTo>
                  <a:pt x="82663" y="185739"/>
                </a:lnTo>
                <a:lnTo>
                  <a:pt x="86869" y="189006"/>
                </a:lnTo>
                <a:lnTo>
                  <a:pt x="89324" y="191211"/>
                </a:lnTo>
                <a:lnTo>
                  <a:pt x="92864" y="193633"/>
                </a:lnTo>
                <a:lnTo>
                  <a:pt x="97131" y="196200"/>
                </a:lnTo>
                <a:lnTo>
                  <a:pt x="101880" y="198865"/>
                </a:lnTo>
                <a:lnTo>
                  <a:pt x="105999" y="201593"/>
                </a:lnTo>
                <a:lnTo>
                  <a:pt x="109697" y="204365"/>
                </a:lnTo>
                <a:lnTo>
                  <a:pt x="113114" y="207165"/>
                </a:lnTo>
                <a:lnTo>
                  <a:pt x="116346" y="209984"/>
                </a:lnTo>
                <a:lnTo>
                  <a:pt x="119453" y="212816"/>
                </a:lnTo>
                <a:lnTo>
                  <a:pt x="122476" y="215657"/>
                </a:lnTo>
                <a:lnTo>
                  <a:pt x="124491" y="218503"/>
                </a:lnTo>
                <a:lnTo>
                  <a:pt x="126732" y="224205"/>
                </a:lnTo>
                <a:lnTo>
                  <a:pt x="126377" y="226107"/>
                </a:lnTo>
                <a:lnTo>
                  <a:pt x="125187" y="227374"/>
                </a:lnTo>
                <a:lnTo>
                  <a:pt x="123442" y="228220"/>
                </a:lnTo>
                <a:lnTo>
                  <a:pt x="122278" y="229736"/>
                </a:lnTo>
                <a:lnTo>
                  <a:pt x="121503" y="231699"/>
                </a:lnTo>
                <a:lnTo>
                  <a:pt x="120640" y="237373"/>
                </a:lnTo>
                <a:lnTo>
                  <a:pt x="120257" y="246244"/>
                </a:lnTo>
                <a:lnTo>
                  <a:pt x="119203" y="249372"/>
                </a:lnTo>
                <a:lnTo>
                  <a:pt x="117547" y="251458"/>
                </a:lnTo>
                <a:lnTo>
                  <a:pt x="115491" y="252847"/>
                </a:lnTo>
                <a:lnTo>
                  <a:pt x="112216" y="256632"/>
                </a:lnTo>
                <a:lnTo>
                  <a:pt x="108126" y="262012"/>
                </a:lnTo>
                <a:lnTo>
                  <a:pt x="103496" y="268456"/>
                </a:lnTo>
                <a:lnTo>
                  <a:pt x="97551" y="274658"/>
                </a:lnTo>
                <a:lnTo>
                  <a:pt x="90730" y="280697"/>
                </a:lnTo>
                <a:lnTo>
                  <a:pt x="83325" y="286628"/>
                </a:lnTo>
                <a:lnTo>
                  <a:pt x="77437" y="290582"/>
                </a:lnTo>
                <a:lnTo>
                  <a:pt x="72559" y="293218"/>
                </a:lnTo>
                <a:lnTo>
                  <a:pt x="68354" y="294975"/>
                </a:lnTo>
                <a:lnTo>
                  <a:pt x="63645" y="296147"/>
                </a:lnTo>
                <a:lnTo>
                  <a:pt x="58601" y="296928"/>
                </a:lnTo>
                <a:lnTo>
                  <a:pt x="53334" y="297449"/>
                </a:lnTo>
                <a:lnTo>
                  <a:pt x="47917" y="297796"/>
                </a:lnTo>
                <a:lnTo>
                  <a:pt x="42401" y="298027"/>
                </a:lnTo>
                <a:lnTo>
                  <a:pt x="28076" y="298353"/>
                </a:lnTo>
                <a:lnTo>
                  <a:pt x="19253" y="298464"/>
                </a:lnTo>
                <a:lnTo>
                  <a:pt x="15506" y="295939"/>
                </a:lnTo>
                <a:lnTo>
                  <a:pt x="13174" y="293931"/>
                </a:lnTo>
                <a:lnTo>
                  <a:pt x="11618" y="291641"/>
                </a:lnTo>
                <a:lnTo>
                  <a:pt x="9891" y="286556"/>
                </a:lnTo>
                <a:lnTo>
                  <a:pt x="9123" y="278581"/>
                </a:lnTo>
                <a:lnTo>
                  <a:pt x="8918" y="273788"/>
                </a:lnTo>
                <a:lnTo>
                  <a:pt x="9734" y="266782"/>
                </a:lnTo>
                <a:lnTo>
                  <a:pt x="11231" y="258301"/>
                </a:lnTo>
                <a:lnTo>
                  <a:pt x="13181" y="248838"/>
                </a:lnTo>
                <a:lnTo>
                  <a:pt x="16386" y="240624"/>
                </a:lnTo>
                <a:lnTo>
                  <a:pt x="20428" y="233242"/>
                </a:lnTo>
                <a:lnTo>
                  <a:pt x="25027" y="226416"/>
                </a:lnTo>
                <a:lnTo>
                  <a:pt x="29046" y="219961"/>
                </a:lnTo>
                <a:lnTo>
                  <a:pt x="32677" y="213752"/>
                </a:lnTo>
                <a:lnTo>
                  <a:pt x="36051" y="207708"/>
                </a:lnTo>
                <a:lnTo>
                  <a:pt x="54452" y="171897"/>
                </a:lnTo>
                <a:lnTo>
                  <a:pt x="60092" y="161707"/>
                </a:lnTo>
                <a:lnTo>
                  <a:pt x="64806" y="153962"/>
                </a:lnTo>
                <a:lnTo>
                  <a:pt x="68900" y="147846"/>
                </a:lnTo>
                <a:lnTo>
                  <a:pt x="72581" y="141863"/>
                </a:lnTo>
                <a:lnTo>
                  <a:pt x="75989" y="135970"/>
                </a:lnTo>
                <a:lnTo>
                  <a:pt x="79213" y="130135"/>
                </a:lnTo>
                <a:lnTo>
                  <a:pt x="83268" y="125294"/>
                </a:lnTo>
                <a:lnTo>
                  <a:pt x="87876" y="121114"/>
                </a:lnTo>
                <a:lnTo>
                  <a:pt x="92852" y="117374"/>
                </a:lnTo>
                <a:lnTo>
                  <a:pt x="98075" y="112023"/>
                </a:lnTo>
                <a:lnTo>
                  <a:pt x="103462" y="105599"/>
                </a:lnTo>
                <a:lnTo>
                  <a:pt x="108959" y="98458"/>
                </a:lnTo>
                <a:lnTo>
                  <a:pt x="114528" y="90841"/>
                </a:lnTo>
                <a:lnTo>
                  <a:pt x="125796" y="74756"/>
                </a:lnTo>
                <a:lnTo>
                  <a:pt x="130515" y="68372"/>
                </a:lnTo>
                <a:lnTo>
                  <a:pt x="134614" y="63163"/>
                </a:lnTo>
                <a:lnTo>
                  <a:pt x="143485" y="52510"/>
                </a:lnTo>
                <a:lnTo>
                  <a:pt x="147238" y="48513"/>
                </a:lnTo>
                <a:lnTo>
                  <a:pt x="149572" y="46114"/>
                </a:lnTo>
                <a:lnTo>
                  <a:pt x="151129" y="43562"/>
                </a:lnTo>
                <a:lnTo>
                  <a:pt x="152858" y="38186"/>
                </a:lnTo>
                <a:lnTo>
                  <a:pt x="152365" y="33514"/>
                </a:lnTo>
                <a:lnTo>
                  <a:pt x="151086" y="27542"/>
                </a:lnTo>
                <a:lnTo>
                  <a:pt x="149280" y="20703"/>
                </a:lnTo>
                <a:lnTo>
                  <a:pt x="147124" y="16144"/>
                </a:lnTo>
                <a:lnTo>
                  <a:pt x="144734" y="13105"/>
                </a:lnTo>
                <a:lnTo>
                  <a:pt x="142188" y="11078"/>
                </a:lnTo>
                <a:lnTo>
                  <a:pt x="138585" y="8774"/>
                </a:lnTo>
                <a:lnTo>
                  <a:pt x="134279" y="6286"/>
                </a:lnTo>
                <a:lnTo>
                  <a:pt x="129503" y="3675"/>
                </a:lnTo>
                <a:lnTo>
                  <a:pt x="125366" y="1935"/>
                </a:lnTo>
                <a:lnTo>
                  <a:pt x="121656" y="774"/>
                </a:lnTo>
                <a:lnTo>
                  <a:pt x="118230" y="0"/>
                </a:lnTo>
                <a:lnTo>
                  <a:pt x="114041" y="437"/>
                </a:lnTo>
                <a:lnTo>
                  <a:pt x="109344" y="1681"/>
                </a:lnTo>
                <a:lnTo>
                  <a:pt x="104308" y="3462"/>
                </a:lnTo>
                <a:lnTo>
                  <a:pt x="99997" y="4650"/>
                </a:lnTo>
                <a:lnTo>
                  <a:pt x="96170" y="5441"/>
                </a:lnTo>
                <a:lnTo>
                  <a:pt x="92668" y="5969"/>
                </a:lnTo>
                <a:lnTo>
                  <a:pt x="88427" y="7274"/>
                </a:lnTo>
                <a:lnTo>
                  <a:pt x="83694" y="9096"/>
                </a:lnTo>
                <a:lnTo>
                  <a:pt x="78636" y="11263"/>
                </a:lnTo>
                <a:lnTo>
                  <a:pt x="74311" y="13661"/>
                </a:lnTo>
                <a:lnTo>
                  <a:pt x="70474" y="16211"/>
                </a:lnTo>
                <a:lnTo>
                  <a:pt x="66964" y="18864"/>
                </a:lnTo>
                <a:lnTo>
                  <a:pt x="64624" y="21586"/>
                </a:lnTo>
                <a:lnTo>
                  <a:pt x="63064" y="24352"/>
                </a:lnTo>
                <a:lnTo>
                  <a:pt x="59943" y="327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12"/>
          <p:cNvSpPr/>
          <p:nvPr/>
        </p:nvSpPr>
        <p:spPr>
          <a:xfrm>
            <a:off x="8789669" y="5434965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0"/>
                </a:moveTo>
                <a:lnTo>
                  <a:pt x="9103" y="4551"/>
                </a:lnTo>
                <a:lnTo>
                  <a:pt x="15594" y="5891"/>
                </a:lnTo>
                <a:lnTo>
                  <a:pt x="23731" y="6785"/>
                </a:lnTo>
                <a:lnTo>
                  <a:pt x="8572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13"/>
          <p:cNvSpPr/>
          <p:nvPr/>
        </p:nvSpPr>
        <p:spPr>
          <a:xfrm>
            <a:off x="8729662" y="5520690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34913" y="17145"/>
                </a:lnTo>
                <a:lnTo>
                  <a:pt x="38515" y="16192"/>
                </a:lnTo>
                <a:lnTo>
                  <a:pt x="41870" y="14605"/>
                </a:lnTo>
                <a:lnTo>
                  <a:pt x="45058" y="12594"/>
                </a:lnTo>
                <a:lnTo>
                  <a:pt x="49089" y="11253"/>
                </a:lnTo>
                <a:lnTo>
                  <a:pt x="53680" y="10359"/>
                </a:lnTo>
                <a:lnTo>
                  <a:pt x="58648" y="9763"/>
                </a:lnTo>
                <a:lnTo>
                  <a:pt x="62912" y="9367"/>
                </a:lnTo>
                <a:lnTo>
                  <a:pt x="66706" y="9101"/>
                </a:lnTo>
                <a:lnTo>
                  <a:pt x="70189" y="8925"/>
                </a:lnTo>
                <a:lnTo>
                  <a:pt x="76597" y="8729"/>
                </a:lnTo>
                <a:lnTo>
                  <a:pt x="88473" y="8603"/>
                </a:lnTo>
                <a:lnTo>
                  <a:pt x="91367" y="7640"/>
                </a:lnTo>
                <a:lnTo>
                  <a:pt x="94249" y="6046"/>
                </a:lnTo>
                <a:lnTo>
                  <a:pt x="97123" y="4030"/>
                </a:lnTo>
                <a:lnTo>
                  <a:pt x="99992" y="2687"/>
                </a:lnTo>
                <a:lnTo>
                  <a:pt x="102856" y="1791"/>
                </a:lnTo>
                <a:lnTo>
                  <a:pt x="105718" y="1194"/>
                </a:lnTo>
                <a:lnTo>
                  <a:pt x="108579" y="796"/>
                </a:lnTo>
                <a:lnTo>
                  <a:pt x="111438" y="531"/>
                </a:lnTo>
                <a:lnTo>
                  <a:pt x="114297" y="353"/>
                </a:lnTo>
                <a:lnTo>
                  <a:pt x="122554" y="157"/>
                </a:lnTo>
                <a:lnTo>
                  <a:pt x="127423" y="104"/>
                </a:lnTo>
                <a:lnTo>
                  <a:pt x="131621" y="1022"/>
                </a:lnTo>
                <a:lnTo>
                  <a:pt x="135372" y="2586"/>
                </a:lnTo>
                <a:lnTo>
                  <a:pt x="138826" y="4582"/>
                </a:lnTo>
                <a:lnTo>
                  <a:pt x="141128" y="4959"/>
                </a:lnTo>
                <a:lnTo>
                  <a:pt x="142663" y="4259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14"/>
          <p:cNvSpPr/>
          <p:nvPr/>
        </p:nvSpPr>
        <p:spPr>
          <a:xfrm>
            <a:off x="8738234" y="5427583"/>
            <a:ext cx="111444" cy="7383"/>
          </a:xfrm>
          <a:custGeom>
            <a:avLst/>
            <a:gdLst/>
            <a:ahLst/>
            <a:cxnLst/>
            <a:rect l="0" t="0" r="0" b="0"/>
            <a:pathLst>
              <a:path w="111444" h="7383">
                <a:moveTo>
                  <a:pt x="0" y="7382"/>
                </a:moveTo>
                <a:lnTo>
                  <a:pt x="44811" y="7382"/>
                </a:lnTo>
                <a:lnTo>
                  <a:pt x="48924" y="6429"/>
                </a:lnTo>
                <a:lnTo>
                  <a:pt x="53571" y="4842"/>
                </a:lnTo>
                <a:lnTo>
                  <a:pt x="58574" y="2831"/>
                </a:lnTo>
                <a:lnTo>
                  <a:pt x="62862" y="1490"/>
                </a:lnTo>
                <a:lnTo>
                  <a:pt x="66674" y="596"/>
                </a:lnTo>
                <a:lnTo>
                  <a:pt x="70167" y="0"/>
                </a:lnTo>
                <a:lnTo>
                  <a:pt x="75353" y="556"/>
                </a:lnTo>
                <a:lnTo>
                  <a:pt x="81668" y="1879"/>
                </a:lnTo>
                <a:lnTo>
                  <a:pt x="88736" y="3713"/>
                </a:lnTo>
                <a:lnTo>
                  <a:pt x="94399" y="4936"/>
                </a:lnTo>
                <a:lnTo>
                  <a:pt x="99128" y="5751"/>
                </a:lnTo>
                <a:lnTo>
                  <a:pt x="111443" y="73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5"/>
          <p:cNvSpPr/>
          <p:nvPr/>
        </p:nvSpPr>
        <p:spPr>
          <a:xfrm>
            <a:off x="8798242" y="526351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56853" y="8572"/>
                </a:lnTo>
                <a:lnTo>
                  <a:pt x="59810" y="7620"/>
                </a:lnTo>
                <a:lnTo>
                  <a:pt x="63686" y="6032"/>
                </a:lnTo>
                <a:lnTo>
                  <a:pt x="68175" y="4022"/>
                </a:lnTo>
                <a:lnTo>
                  <a:pt x="72120" y="2680"/>
                </a:lnTo>
                <a:lnTo>
                  <a:pt x="75702" y="1787"/>
                </a:lnTo>
                <a:lnTo>
                  <a:pt x="79044" y="1191"/>
                </a:lnTo>
                <a:lnTo>
                  <a:pt x="83176" y="794"/>
                </a:lnTo>
                <a:lnTo>
                  <a:pt x="87836" y="529"/>
                </a:lnTo>
                <a:lnTo>
                  <a:pt x="92847" y="35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6"/>
          <p:cNvSpPr/>
          <p:nvPr/>
        </p:nvSpPr>
        <p:spPr>
          <a:xfrm>
            <a:off x="9029749" y="5092065"/>
            <a:ext cx="34242" cy="282893"/>
          </a:xfrm>
          <a:custGeom>
            <a:avLst/>
            <a:gdLst/>
            <a:ahLst/>
            <a:cxnLst/>
            <a:rect l="0" t="0" r="0" b="0"/>
            <a:pathLst>
              <a:path w="34242" h="282893">
                <a:moveTo>
                  <a:pt x="34241" y="0"/>
                </a:moveTo>
                <a:lnTo>
                  <a:pt x="34241" y="4551"/>
                </a:lnTo>
                <a:lnTo>
                  <a:pt x="33288" y="6843"/>
                </a:lnTo>
                <a:lnTo>
                  <a:pt x="31701" y="9325"/>
                </a:lnTo>
                <a:lnTo>
                  <a:pt x="29690" y="11931"/>
                </a:lnTo>
                <a:lnTo>
                  <a:pt x="28349" y="15574"/>
                </a:lnTo>
                <a:lnTo>
                  <a:pt x="27455" y="19908"/>
                </a:lnTo>
                <a:lnTo>
                  <a:pt x="26860" y="24702"/>
                </a:lnTo>
                <a:lnTo>
                  <a:pt x="26462" y="30755"/>
                </a:lnTo>
                <a:lnTo>
                  <a:pt x="26198" y="37648"/>
                </a:lnTo>
                <a:lnTo>
                  <a:pt x="26022" y="45102"/>
                </a:lnTo>
                <a:lnTo>
                  <a:pt x="23999" y="59595"/>
                </a:lnTo>
                <a:lnTo>
                  <a:pt x="16672" y="101099"/>
                </a:lnTo>
                <a:lnTo>
                  <a:pt x="13003" y="118834"/>
                </a:lnTo>
                <a:lnTo>
                  <a:pt x="9605" y="133515"/>
                </a:lnTo>
                <a:lnTo>
                  <a:pt x="6387" y="146160"/>
                </a:lnTo>
                <a:lnTo>
                  <a:pt x="4241" y="156495"/>
                </a:lnTo>
                <a:lnTo>
                  <a:pt x="2812" y="165290"/>
                </a:lnTo>
                <a:lnTo>
                  <a:pt x="1857" y="173058"/>
                </a:lnTo>
                <a:lnTo>
                  <a:pt x="1222" y="179189"/>
                </a:lnTo>
                <a:lnTo>
                  <a:pt x="799" y="184230"/>
                </a:lnTo>
                <a:lnTo>
                  <a:pt x="516" y="188542"/>
                </a:lnTo>
                <a:lnTo>
                  <a:pt x="327" y="193322"/>
                </a:lnTo>
                <a:lnTo>
                  <a:pt x="118" y="203713"/>
                </a:lnTo>
                <a:lnTo>
                  <a:pt x="0" y="224824"/>
                </a:lnTo>
                <a:lnTo>
                  <a:pt x="936" y="232751"/>
                </a:lnTo>
                <a:lnTo>
                  <a:pt x="2512" y="240892"/>
                </a:lnTo>
                <a:lnTo>
                  <a:pt x="4516" y="249177"/>
                </a:lnTo>
                <a:lnTo>
                  <a:pt x="5852" y="255653"/>
                </a:lnTo>
                <a:lnTo>
                  <a:pt x="6742" y="260922"/>
                </a:lnTo>
                <a:lnTo>
                  <a:pt x="7732" y="269318"/>
                </a:lnTo>
                <a:lnTo>
                  <a:pt x="7996" y="272890"/>
                </a:lnTo>
                <a:lnTo>
                  <a:pt x="8523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7"/>
          <p:cNvSpPr/>
          <p:nvPr/>
        </p:nvSpPr>
        <p:spPr>
          <a:xfrm>
            <a:off x="8918257" y="5477827"/>
            <a:ext cx="180024" cy="25719"/>
          </a:xfrm>
          <a:custGeom>
            <a:avLst/>
            <a:gdLst/>
            <a:ahLst/>
            <a:cxnLst/>
            <a:rect l="0" t="0" r="0" b="0"/>
            <a:pathLst>
              <a:path w="180024" h="25719">
                <a:moveTo>
                  <a:pt x="0" y="25718"/>
                </a:moveTo>
                <a:lnTo>
                  <a:pt x="4551" y="25718"/>
                </a:lnTo>
                <a:lnTo>
                  <a:pt x="5892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1" y="18337"/>
                </a:lnTo>
                <a:lnTo>
                  <a:pt x="17741" y="17675"/>
                </a:lnTo>
                <a:lnTo>
                  <a:pt x="20401" y="17498"/>
                </a:lnTo>
                <a:lnTo>
                  <a:pt x="28434" y="17302"/>
                </a:lnTo>
                <a:lnTo>
                  <a:pt x="33243" y="17250"/>
                </a:lnTo>
                <a:lnTo>
                  <a:pt x="38355" y="16262"/>
                </a:lnTo>
                <a:lnTo>
                  <a:pt x="43668" y="14652"/>
                </a:lnTo>
                <a:lnTo>
                  <a:pt x="49115" y="12625"/>
                </a:lnTo>
                <a:lnTo>
                  <a:pt x="53699" y="11275"/>
                </a:lnTo>
                <a:lnTo>
                  <a:pt x="57706" y="10374"/>
                </a:lnTo>
                <a:lnTo>
                  <a:pt x="61332" y="9774"/>
                </a:lnTo>
                <a:lnTo>
                  <a:pt x="65652" y="9373"/>
                </a:lnTo>
                <a:lnTo>
                  <a:pt x="70439" y="9106"/>
                </a:lnTo>
                <a:lnTo>
                  <a:pt x="80836" y="8810"/>
                </a:lnTo>
                <a:lnTo>
                  <a:pt x="91807" y="8678"/>
                </a:lnTo>
                <a:lnTo>
                  <a:pt x="96447" y="7690"/>
                </a:lnTo>
                <a:lnTo>
                  <a:pt x="100494" y="6079"/>
                </a:lnTo>
                <a:lnTo>
                  <a:pt x="104144" y="4053"/>
                </a:lnTo>
                <a:lnTo>
                  <a:pt x="107529" y="2702"/>
                </a:lnTo>
                <a:lnTo>
                  <a:pt x="110739" y="1802"/>
                </a:lnTo>
                <a:lnTo>
                  <a:pt x="113831" y="1201"/>
                </a:lnTo>
                <a:lnTo>
                  <a:pt x="116844" y="800"/>
                </a:lnTo>
                <a:lnTo>
                  <a:pt x="119807" y="534"/>
                </a:lnTo>
                <a:lnTo>
                  <a:pt x="122734" y="356"/>
                </a:lnTo>
                <a:lnTo>
                  <a:pt x="131065" y="15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8"/>
          <p:cNvSpPr/>
          <p:nvPr/>
        </p:nvSpPr>
        <p:spPr>
          <a:xfrm>
            <a:off x="8764006" y="5657957"/>
            <a:ext cx="248550" cy="312765"/>
          </a:xfrm>
          <a:custGeom>
            <a:avLst/>
            <a:gdLst/>
            <a:ahLst/>
            <a:cxnLst/>
            <a:rect l="0" t="0" r="0" b="0"/>
            <a:pathLst>
              <a:path w="248550" h="312765">
                <a:moveTo>
                  <a:pt x="111388" y="34183"/>
                </a:moveTo>
                <a:lnTo>
                  <a:pt x="104008" y="26801"/>
                </a:lnTo>
                <a:lnTo>
                  <a:pt x="104564" y="25452"/>
                </a:lnTo>
                <a:lnTo>
                  <a:pt x="111617" y="16949"/>
                </a:lnTo>
                <a:lnTo>
                  <a:pt x="115617" y="12871"/>
                </a:lnTo>
                <a:lnTo>
                  <a:pt x="118970" y="11403"/>
                </a:lnTo>
                <a:lnTo>
                  <a:pt x="123111" y="10424"/>
                </a:lnTo>
                <a:lnTo>
                  <a:pt x="134341" y="8852"/>
                </a:lnTo>
                <a:lnTo>
                  <a:pt x="140958" y="6097"/>
                </a:lnTo>
                <a:lnTo>
                  <a:pt x="151625" y="1118"/>
                </a:lnTo>
                <a:lnTo>
                  <a:pt x="158023" y="256"/>
                </a:lnTo>
                <a:lnTo>
                  <a:pt x="165770" y="54"/>
                </a:lnTo>
                <a:lnTo>
                  <a:pt x="170503" y="0"/>
                </a:lnTo>
                <a:lnTo>
                  <a:pt x="173659" y="917"/>
                </a:lnTo>
                <a:lnTo>
                  <a:pt x="175762" y="2480"/>
                </a:lnTo>
                <a:lnTo>
                  <a:pt x="177164" y="4476"/>
                </a:lnTo>
                <a:lnTo>
                  <a:pt x="179051" y="5805"/>
                </a:lnTo>
                <a:lnTo>
                  <a:pt x="186384" y="7940"/>
                </a:lnTo>
                <a:lnTo>
                  <a:pt x="187103" y="8114"/>
                </a:lnTo>
                <a:lnTo>
                  <a:pt x="192666" y="17463"/>
                </a:lnTo>
                <a:lnTo>
                  <a:pt x="195137" y="27070"/>
                </a:lnTo>
                <a:lnTo>
                  <a:pt x="195796" y="32298"/>
                </a:lnTo>
                <a:lnTo>
                  <a:pt x="196236" y="37689"/>
                </a:lnTo>
                <a:lnTo>
                  <a:pt x="196527" y="43187"/>
                </a:lnTo>
                <a:lnTo>
                  <a:pt x="196723" y="48759"/>
                </a:lnTo>
                <a:lnTo>
                  <a:pt x="195901" y="54378"/>
                </a:lnTo>
                <a:lnTo>
                  <a:pt x="194400" y="60028"/>
                </a:lnTo>
                <a:lnTo>
                  <a:pt x="192448" y="65700"/>
                </a:lnTo>
                <a:lnTo>
                  <a:pt x="190277" y="74543"/>
                </a:lnTo>
                <a:lnTo>
                  <a:pt x="188360" y="82601"/>
                </a:lnTo>
                <a:lnTo>
                  <a:pt x="186515" y="87417"/>
                </a:lnTo>
                <a:lnTo>
                  <a:pt x="181926" y="96895"/>
                </a:lnTo>
                <a:lnTo>
                  <a:pt x="176711" y="104282"/>
                </a:lnTo>
                <a:lnTo>
                  <a:pt x="168678" y="115821"/>
                </a:lnTo>
                <a:lnTo>
                  <a:pt x="163869" y="122898"/>
                </a:lnTo>
                <a:lnTo>
                  <a:pt x="159710" y="129521"/>
                </a:lnTo>
                <a:lnTo>
                  <a:pt x="155986" y="135842"/>
                </a:lnTo>
                <a:lnTo>
                  <a:pt x="152551" y="141961"/>
                </a:lnTo>
                <a:lnTo>
                  <a:pt x="146192" y="151299"/>
                </a:lnTo>
                <a:lnTo>
                  <a:pt x="143164" y="155123"/>
                </a:lnTo>
                <a:lnTo>
                  <a:pt x="138287" y="160529"/>
                </a:lnTo>
                <a:lnTo>
                  <a:pt x="125249" y="174157"/>
                </a:lnTo>
                <a:lnTo>
                  <a:pt x="119676" y="178934"/>
                </a:lnTo>
                <a:lnTo>
                  <a:pt x="115009" y="182119"/>
                </a:lnTo>
                <a:lnTo>
                  <a:pt x="110945" y="184242"/>
                </a:lnTo>
                <a:lnTo>
                  <a:pt x="105378" y="187562"/>
                </a:lnTo>
                <a:lnTo>
                  <a:pt x="91572" y="196331"/>
                </a:lnTo>
                <a:lnTo>
                  <a:pt x="84843" y="199432"/>
                </a:lnTo>
                <a:lnTo>
                  <a:pt x="78451" y="201499"/>
                </a:lnTo>
                <a:lnTo>
                  <a:pt x="72285" y="202877"/>
                </a:lnTo>
                <a:lnTo>
                  <a:pt x="67222" y="204748"/>
                </a:lnTo>
                <a:lnTo>
                  <a:pt x="62894" y="206948"/>
                </a:lnTo>
                <a:lnTo>
                  <a:pt x="55546" y="210980"/>
                </a:lnTo>
                <a:lnTo>
                  <a:pt x="49105" y="212772"/>
                </a:lnTo>
                <a:lnTo>
                  <a:pt x="43067" y="213568"/>
                </a:lnTo>
                <a:lnTo>
                  <a:pt x="37209" y="213922"/>
                </a:lnTo>
                <a:lnTo>
                  <a:pt x="31430" y="214079"/>
                </a:lnTo>
                <a:lnTo>
                  <a:pt x="27603" y="213169"/>
                </a:lnTo>
                <a:lnTo>
                  <a:pt x="23146" y="211609"/>
                </a:lnTo>
                <a:lnTo>
                  <a:pt x="18271" y="209617"/>
                </a:lnTo>
                <a:lnTo>
                  <a:pt x="14068" y="208289"/>
                </a:lnTo>
                <a:lnTo>
                  <a:pt x="6858" y="206814"/>
                </a:lnTo>
                <a:lnTo>
                  <a:pt x="1994" y="205983"/>
                </a:lnTo>
                <a:lnTo>
                  <a:pt x="1312" y="204913"/>
                </a:lnTo>
                <a:lnTo>
                  <a:pt x="126" y="198282"/>
                </a:lnTo>
                <a:lnTo>
                  <a:pt x="0" y="192872"/>
                </a:lnTo>
                <a:lnTo>
                  <a:pt x="934" y="190458"/>
                </a:lnTo>
                <a:lnTo>
                  <a:pt x="4513" y="185236"/>
                </a:lnTo>
                <a:lnTo>
                  <a:pt x="6800" y="183462"/>
                </a:lnTo>
                <a:lnTo>
                  <a:pt x="9278" y="182280"/>
                </a:lnTo>
                <a:lnTo>
                  <a:pt x="11883" y="181491"/>
                </a:lnTo>
                <a:lnTo>
                  <a:pt x="17316" y="178076"/>
                </a:lnTo>
                <a:lnTo>
                  <a:pt x="20098" y="175831"/>
                </a:lnTo>
                <a:lnTo>
                  <a:pt x="24811" y="173383"/>
                </a:lnTo>
                <a:lnTo>
                  <a:pt x="30810" y="170798"/>
                </a:lnTo>
                <a:lnTo>
                  <a:pt x="37667" y="168122"/>
                </a:lnTo>
                <a:lnTo>
                  <a:pt x="44143" y="166338"/>
                </a:lnTo>
                <a:lnTo>
                  <a:pt x="50366" y="165149"/>
                </a:lnTo>
                <a:lnTo>
                  <a:pt x="56419" y="164356"/>
                </a:lnTo>
                <a:lnTo>
                  <a:pt x="61408" y="163827"/>
                </a:lnTo>
                <a:lnTo>
                  <a:pt x="65686" y="163475"/>
                </a:lnTo>
                <a:lnTo>
                  <a:pt x="69490" y="163240"/>
                </a:lnTo>
                <a:lnTo>
                  <a:pt x="78797" y="162979"/>
                </a:lnTo>
                <a:lnTo>
                  <a:pt x="100294" y="162812"/>
                </a:lnTo>
                <a:lnTo>
                  <a:pt x="104944" y="163750"/>
                </a:lnTo>
                <a:lnTo>
                  <a:pt x="112652" y="167333"/>
                </a:lnTo>
                <a:lnTo>
                  <a:pt x="126897" y="174705"/>
                </a:lnTo>
                <a:lnTo>
                  <a:pt x="132206" y="178347"/>
                </a:lnTo>
                <a:lnTo>
                  <a:pt x="137649" y="182680"/>
                </a:lnTo>
                <a:lnTo>
                  <a:pt x="143183" y="187473"/>
                </a:lnTo>
                <a:lnTo>
                  <a:pt x="148777" y="192574"/>
                </a:lnTo>
                <a:lnTo>
                  <a:pt x="160074" y="203321"/>
                </a:lnTo>
                <a:lnTo>
                  <a:pt x="172592" y="215532"/>
                </a:lnTo>
                <a:lnTo>
                  <a:pt x="177908" y="221757"/>
                </a:lnTo>
                <a:lnTo>
                  <a:pt x="191435" y="238834"/>
                </a:lnTo>
                <a:lnTo>
                  <a:pt x="199043" y="249675"/>
                </a:lnTo>
                <a:lnTo>
                  <a:pt x="206973" y="261664"/>
                </a:lnTo>
                <a:lnTo>
                  <a:pt x="215117" y="274419"/>
                </a:lnTo>
                <a:lnTo>
                  <a:pt x="221498" y="283876"/>
                </a:lnTo>
                <a:lnTo>
                  <a:pt x="226705" y="291132"/>
                </a:lnTo>
                <a:lnTo>
                  <a:pt x="231130" y="296922"/>
                </a:lnTo>
                <a:lnTo>
                  <a:pt x="235030" y="300782"/>
                </a:lnTo>
                <a:lnTo>
                  <a:pt x="238584" y="303356"/>
                </a:lnTo>
                <a:lnTo>
                  <a:pt x="241906" y="305071"/>
                </a:lnTo>
                <a:lnTo>
                  <a:pt x="244120" y="307168"/>
                </a:lnTo>
                <a:lnTo>
                  <a:pt x="245596" y="309518"/>
                </a:lnTo>
                <a:lnTo>
                  <a:pt x="246580" y="312037"/>
                </a:lnTo>
                <a:lnTo>
                  <a:pt x="247236" y="312764"/>
                </a:lnTo>
                <a:lnTo>
                  <a:pt x="247674" y="312296"/>
                </a:lnTo>
                <a:lnTo>
                  <a:pt x="248549" y="308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9"/>
          <p:cNvSpPr/>
          <p:nvPr/>
        </p:nvSpPr>
        <p:spPr>
          <a:xfrm>
            <a:off x="4736069" y="2529144"/>
            <a:ext cx="238839" cy="204035"/>
          </a:xfrm>
          <a:custGeom>
            <a:avLst/>
            <a:gdLst/>
            <a:ahLst/>
            <a:cxnLst/>
            <a:rect l="0" t="0" r="0" b="0"/>
            <a:pathLst>
              <a:path w="238839" h="204035">
                <a:moveTo>
                  <a:pt x="7381" y="8316"/>
                </a:moveTo>
                <a:lnTo>
                  <a:pt x="7381" y="28467"/>
                </a:lnTo>
                <a:lnTo>
                  <a:pt x="8333" y="33180"/>
                </a:lnTo>
                <a:lnTo>
                  <a:pt x="9921" y="39179"/>
                </a:lnTo>
                <a:lnTo>
                  <a:pt x="11931" y="46036"/>
                </a:lnTo>
                <a:lnTo>
                  <a:pt x="12319" y="55370"/>
                </a:lnTo>
                <a:lnTo>
                  <a:pt x="11625" y="66355"/>
                </a:lnTo>
                <a:lnTo>
                  <a:pt x="10211" y="78441"/>
                </a:lnTo>
                <a:lnTo>
                  <a:pt x="9267" y="88404"/>
                </a:lnTo>
                <a:lnTo>
                  <a:pt x="8638" y="96950"/>
                </a:lnTo>
                <a:lnTo>
                  <a:pt x="8219" y="104553"/>
                </a:lnTo>
                <a:lnTo>
                  <a:pt x="7753" y="123160"/>
                </a:lnTo>
                <a:lnTo>
                  <a:pt x="7385" y="182523"/>
                </a:lnTo>
                <a:lnTo>
                  <a:pt x="7384" y="182556"/>
                </a:lnTo>
                <a:lnTo>
                  <a:pt x="7382" y="181626"/>
                </a:lnTo>
                <a:lnTo>
                  <a:pt x="4841" y="175513"/>
                </a:lnTo>
                <a:lnTo>
                  <a:pt x="2830" y="171215"/>
                </a:lnTo>
                <a:lnTo>
                  <a:pt x="1489" y="167398"/>
                </a:lnTo>
                <a:lnTo>
                  <a:pt x="596" y="163900"/>
                </a:lnTo>
                <a:lnTo>
                  <a:pt x="0" y="160616"/>
                </a:lnTo>
                <a:lnTo>
                  <a:pt x="555" y="153665"/>
                </a:lnTo>
                <a:lnTo>
                  <a:pt x="1878" y="144268"/>
                </a:lnTo>
                <a:lnTo>
                  <a:pt x="3712" y="133240"/>
                </a:lnTo>
                <a:lnTo>
                  <a:pt x="4935" y="122079"/>
                </a:lnTo>
                <a:lnTo>
                  <a:pt x="5750" y="110828"/>
                </a:lnTo>
                <a:lnTo>
                  <a:pt x="6293" y="99517"/>
                </a:lnTo>
                <a:lnTo>
                  <a:pt x="7608" y="90072"/>
                </a:lnTo>
                <a:lnTo>
                  <a:pt x="9437" y="81870"/>
                </a:lnTo>
                <a:lnTo>
                  <a:pt x="11609" y="74497"/>
                </a:lnTo>
                <a:lnTo>
                  <a:pt x="14010" y="67676"/>
                </a:lnTo>
                <a:lnTo>
                  <a:pt x="16562" y="61224"/>
                </a:lnTo>
                <a:lnTo>
                  <a:pt x="19217" y="55018"/>
                </a:lnTo>
                <a:lnTo>
                  <a:pt x="27246" y="37962"/>
                </a:lnTo>
                <a:lnTo>
                  <a:pt x="32054" y="28080"/>
                </a:lnTo>
                <a:lnTo>
                  <a:pt x="36212" y="20539"/>
                </a:lnTo>
                <a:lnTo>
                  <a:pt x="39937" y="14560"/>
                </a:lnTo>
                <a:lnTo>
                  <a:pt x="48207" y="2670"/>
                </a:lnTo>
                <a:lnTo>
                  <a:pt x="49838" y="1694"/>
                </a:lnTo>
                <a:lnTo>
                  <a:pt x="54191" y="610"/>
                </a:lnTo>
                <a:lnTo>
                  <a:pt x="59300" y="128"/>
                </a:lnTo>
                <a:lnTo>
                  <a:pt x="61996" y="0"/>
                </a:lnTo>
                <a:lnTo>
                  <a:pt x="64746" y="867"/>
                </a:lnTo>
                <a:lnTo>
                  <a:pt x="70341" y="4370"/>
                </a:lnTo>
                <a:lnTo>
                  <a:pt x="74119" y="7590"/>
                </a:lnTo>
                <a:lnTo>
                  <a:pt x="78543" y="11642"/>
                </a:lnTo>
                <a:lnTo>
                  <a:pt x="83397" y="16248"/>
                </a:lnTo>
                <a:lnTo>
                  <a:pt x="86633" y="21224"/>
                </a:lnTo>
                <a:lnTo>
                  <a:pt x="88791" y="26446"/>
                </a:lnTo>
                <a:lnTo>
                  <a:pt x="93093" y="42091"/>
                </a:lnTo>
                <a:lnTo>
                  <a:pt x="101355" y="71269"/>
                </a:lnTo>
                <a:lnTo>
                  <a:pt x="104320" y="82670"/>
                </a:lnTo>
                <a:lnTo>
                  <a:pt x="106297" y="91222"/>
                </a:lnTo>
                <a:lnTo>
                  <a:pt x="107614" y="97877"/>
                </a:lnTo>
                <a:lnTo>
                  <a:pt x="108493" y="104218"/>
                </a:lnTo>
                <a:lnTo>
                  <a:pt x="109079" y="110351"/>
                </a:lnTo>
                <a:lnTo>
                  <a:pt x="109469" y="116344"/>
                </a:lnTo>
                <a:lnTo>
                  <a:pt x="109904" y="135703"/>
                </a:lnTo>
                <a:lnTo>
                  <a:pt x="110220" y="172322"/>
                </a:lnTo>
                <a:lnTo>
                  <a:pt x="110230" y="171946"/>
                </a:lnTo>
                <a:lnTo>
                  <a:pt x="105694" y="166866"/>
                </a:lnTo>
                <a:lnTo>
                  <a:pt x="102868" y="163878"/>
                </a:lnTo>
                <a:lnTo>
                  <a:pt x="102207" y="158100"/>
                </a:lnTo>
                <a:lnTo>
                  <a:pt x="102031" y="153892"/>
                </a:lnTo>
                <a:lnTo>
                  <a:pt x="100960" y="150134"/>
                </a:lnTo>
                <a:lnTo>
                  <a:pt x="99295" y="146676"/>
                </a:lnTo>
                <a:lnTo>
                  <a:pt x="97232" y="143418"/>
                </a:lnTo>
                <a:lnTo>
                  <a:pt x="95856" y="138389"/>
                </a:lnTo>
                <a:lnTo>
                  <a:pt x="94939" y="132179"/>
                </a:lnTo>
                <a:lnTo>
                  <a:pt x="94328" y="125181"/>
                </a:lnTo>
                <a:lnTo>
                  <a:pt x="93921" y="115753"/>
                </a:lnTo>
                <a:lnTo>
                  <a:pt x="93467" y="92578"/>
                </a:lnTo>
                <a:lnTo>
                  <a:pt x="94300" y="83541"/>
                </a:lnTo>
                <a:lnTo>
                  <a:pt x="95806" y="76563"/>
                </a:lnTo>
                <a:lnTo>
                  <a:pt x="97764" y="70959"/>
                </a:lnTo>
                <a:lnTo>
                  <a:pt x="99068" y="65318"/>
                </a:lnTo>
                <a:lnTo>
                  <a:pt x="99938" y="59652"/>
                </a:lnTo>
                <a:lnTo>
                  <a:pt x="100518" y="53970"/>
                </a:lnTo>
                <a:lnTo>
                  <a:pt x="102810" y="49229"/>
                </a:lnTo>
                <a:lnTo>
                  <a:pt x="106243" y="45117"/>
                </a:lnTo>
                <a:lnTo>
                  <a:pt x="110436" y="41422"/>
                </a:lnTo>
                <a:lnTo>
                  <a:pt x="117635" y="34777"/>
                </a:lnTo>
                <a:lnTo>
                  <a:pt x="127044" y="25681"/>
                </a:lnTo>
                <a:lnTo>
                  <a:pt x="138756" y="14074"/>
                </a:lnTo>
                <a:lnTo>
                  <a:pt x="141637" y="12155"/>
                </a:lnTo>
                <a:lnTo>
                  <a:pt x="147377" y="10022"/>
                </a:lnTo>
                <a:lnTo>
                  <a:pt x="153104" y="9074"/>
                </a:lnTo>
                <a:lnTo>
                  <a:pt x="158824" y="8653"/>
                </a:lnTo>
                <a:lnTo>
                  <a:pt x="164541" y="8466"/>
                </a:lnTo>
                <a:lnTo>
                  <a:pt x="167399" y="10320"/>
                </a:lnTo>
                <a:lnTo>
                  <a:pt x="170257" y="13462"/>
                </a:lnTo>
                <a:lnTo>
                  <a:pt x="173115" y="17462"/>
                </a:lnTo>
                <a:lnTo>
                  <a:pt x="186239" y="36743"/>
                </a:lnTo>
                <a:lnTo>
                  <a:pt x="189485" y="44412"/>
                </a:lnTo>
                <a:lnTo>
                  <a:pt x="191648" y="52382"/>
                </a:lnTo>
                <a:lnTo>
                  <a:pt x="193091" y="60553"/>
                </a:lnTo>
                <a:lnTo>
                  <a:pt x="195005" y="68858"/>
                </a:lnTo>
                <a:lnTo>
                  <a:pt x="197233" y="77252"/>
                </a:lnTo>
                <a:lnTo>
                  <a:pt x="199671" y="85706"/>
                </a:lnTo>
                <a:lnTo>
                  <a:pt x="201297" y="92294"/>
                </a:lnTo>
                <a:lnTo>
                  <a:pt x="202381" y="97639"/>
                </a:lnTo>
                <a:lnTo>
                  <a:pt x="203103" y="102154"/>
                </a:lnTo>
                <a:lnTo>
                  <a:pt x="202633" y="107070"/>
                </a:lnTo>
                <a:lnTo>
                  <a:pt x="201366" y="112252"/>
                </a:lnTo>
                <a:lnTo>
                  <a:pt x="199569" y="117611"/>
                </a:lnTo>
                <a:lnTo>
                  <a:pt x="198371" y="123089"/>
                </a:lnTo>
                <a:lnTo>
                  <a:pt x="197573" y="128647"/>
                </a:lnTo>
                <a:lnTo>
                  <a:pt x="197040" y="134256"/>
                </a:lnTo>
                <a:lnTo>
                  <a:pt x="197638" y="139901"/>
                </a:lnTo>
                <a:lnTo>
                  <a:pt x="198989" y="145569"/>
                </a:lnTo>
                <a:lnTo>
                  <a:pt x="200842" y="151253"/>
                </a:lnTo>
                <a:lnTo>
                  <a:pt x="202077" y="155995"/>
                </a:lnTo>
                <a:lnTo>
                  <a:pt x="202901" y="160108"/>
                </a:lnTo>
                <a:lnTo>
                  <a:pt x="203450" y="163803"/>
                </a:lnTo>
                <a:lnTo>
                  <a:pt x="203816" y="167219"/>
                </a:lnTo>
                <a:lnTo>
                  <a:pt x="204222" y="173554"/>
                </a:lnTo>
                <a:lnTo>
                  <a:pt x="205284" y="177530"/>
                </a:lnTo>
                <a:lnTo>
                  <a:pt x="206943" y="182085"/>
                </a:lnTo>
                <a:lnTo>
                  <a:pt x="211900" y="193982"/>
                </a:lnTo>
                <a:lnTo>
                  <a:pt x="215118" y="198149"/>
                </a:lnTo>
                <a:lnTo>
                  <a:pt x="217310" y="200594"/>
                </a:lnTo>
                <a:lnTo>
                  <a:pt x="220676" y="202224"/>
                </a:lnTo>
                <a:lnTo>
                  <a:pt x="224825" y="203310"/>
                </a:lnTo>
                <a:lnTo>
                  <a:pt x="229496" y="204034"/>
                </a:lnTo>
                <a:lnTo>
                  <a:pt x="232610" y="203565"/>
                </a:lnTo>
                <a:lnTo>
                  <a:pt x="234686" y="202299"/>
                </a:lnTo>
                <a:lnTo>
                  <a:pt x="238838" y="1969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0"/>
          <p:cNvSpPr/>
          <p:nvPr/>
        </p:nvSpPr>
        <p:spPr>
          <a:xfrm>
            <a:off x="5000625" y="2556997"/>
            <a:ext cx="197168" cy="23221"/>
          </a:xfrm>
          <a:custGeom>
            <a:avLst/>
            <a:gdLst/>
            <a:ahLst/>
            <a:cxnLst/>
            <a:rect l="0" t="0" r="0" b="0"/>
            <a:pathLst>
              <a:path w="197168" h="23221">
                <a:moveTo>
                  <a:pt x="0" y="14753"/>
                </a:moveTo>
                <a:lnTo>
                  <a:pt x="0" y="19304"/>
                </a:lnTo>
                <a:lnTo>
                  <a:pt x="952" y="20644"/>
                </a:lnTo>
                <a:lnTo>
                  <a:pt x="2540" y="21538"/>
                </a:lnTo>
                <a:lnTo>
                  <a:pt x="4550" y="22133"/>
                </a:lnTo>
                <a:lnTo>
                  <a:pt x="7796" y="22531"/>
                </a:lnTo>
                <a:lnTo>
                  <a:pt x="11865" y="22796"/>
                </a:lnTo>
                <a:lnTo>
                  <a:pt x="20513" y="23090"/>
                </a:lnTo>
                <a:lnTo>
                  <a:pt x="27532" y="23220"/>
                </a:lnTo>
                <a:lnTo>
                  <a:pt x="33594" y="22303"/>
                </a:lnTo>
                <a:lnTo>
                  <a:pt x="41446" y="20739"/>
                </a:lnTo>
                <a:lnTo>
                  <a:pt x="50491" y="18743"/>
                </a:lnTo>
                <a:lnTo>
                  <a:pt x="58425" y="17413"/>
                </a:lnTo>
                <a:lnTo>
                  <a:pt x="65620" y="16526"/>
                </a:lnTo>
                <a:lnTo>
                  <a:pt x="72321" y="15935"/>
                </a:lnTo>
                <a:lnTo>
                  <a:pt x="78694" y="15541"/>
                </a:lnTo>
                <a:lnTo>
                  <a:pt x="90855" y="15103"/>
                </a:lnTo>
                <a:lnTo>
                  <a:pt x="112962" y="14856"/>
                </a:lnTo>
                <a:lnTo>
                  <a:pt x="122933" y="12917"/>
                </a:lnTo>
                <a:lnTo>
                  <a:pt x="134343" y="9719"/>
                </a:lnTo>
                <a:lnTo>
                  <a:pt x="146712" y="5682"/>
                </a:lnTo>
                <a:lnTo>
                  <a:pt x="155910" y="2990"/>
                </a:lnTo>
                <a:lnTo>
                  <a:pt x="162995" y="1196"/>
                </a:lnTo>
                <a:lnTo>
                  <a:pt x="168671" y="0"/>
                </a:lnTo>
                <a:lnTo>
                  <a:pt x="174360" y="155"/>
                </a:lnTo>
                <a:lnTo>
                  <a:pt x="180057" y="1211"/>
                </a:lnTo>
                <a:lnTo>
                  <a:pt x="197167" y="6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21"/>
          <p:cNvSpPr/>
          <p:nvPr/>
        </p:nvSpPr>
        <p:spPr>
          <a:xfrm>
            <a:off x="5034915" y="2606039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9101" y="38312"/>
                </a:lnTo>
                <a:lnTo>
                  <a:pt x="13688" y="36971"/>
                </a:lnTo>
                <a:lnTo>
                  <a:pt x="18650" y="36078"/>
                </a:lnTo>
                <a:lnTo>
                  <a:pt x="23863" y="35482"/>
                </a:lnTo>
                <a:lnTo>
                  <a:pt x="30196" y="35085"/>
                </a:lnTo>
                <a:lnTo>
                  <a:pt x="44853" y="34644"/>
                </a:lnTo>
                <a:lnTo>
                  <a:pt x="54667" y="32621"/>
                </a:lnTo>
                <a:lnTo>
                  <a:pt x="65972" y="29367"/>
                </a:lnTo>
                <a:lnTo>
                  <a:pt x="78271" y="25293"/>
                </a:lnTo>
                <a:lnTo>
                  <a:pt x="89328" y="22577"/>
                </a:lnTo>
                <a:lnTo>
                  <a:pt x="99557" y="20767"/>
                </a:lnTo>
                <a:lnTo>
                  <a:pt x="109233" y="19560"/>
                </a:lnTo>
                <a:lnTo>
                  <a:pt x="116637" y="18755"/>
                </a:lnTo>
                <a:lnTo>
                  <a:pt x="122526" y="18219"/>
                </a:lnTo>
                <a:lnTo>
                  <a:pt x="127404" y="17861"/>
                </a:lnTo>
                <a:lnTo>
                  <a:pt x="132560" y="16670"/>
                </a:lnTo>
                <a:lnTo>
                  <a:pt x="137904" y="14923"/>
                </a:lnTo>
                <a:lnTo>
                  <a:pt x="143371" y="12807"/>
                </a:lnTo>
                <a:lnTo>
                  <a:pt x="157065" y="7915"/>
                </a:lnTo>
                <a:lnTo>
                  <a:pt x="164718" y="5277"/>
                </a:lnTo>
                <a:lnTo>
                  <a:pt x="172676" y="3518"/>
                </a:lnTo>
                <a:lnTo>
                  <a:pt x="180840" y="234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22"/>
          <p:cNvSpPr/>
          <p:nvPr/>
        </p:nvSpPr>
        <p:spPr>
          <a:xfrm>
            <a:off x="5257800" y="2427716"/>
            <a:ext cx="325755" cy="286027"/>
          </a:xfrm>
          <a:custGeom>
            <a:avLst/>
            <a:gdLst/>
            <a:ahLst/>
            <a:cxnLst/>
            <a:rect l="0" t="0" r="0" b="0"/>
            <a:pathLst>
              <a:path w="325755" h="286027">
                <a:moveTo>
                  <a:pt x="0" y="49736"/>
                </a:moveTo>
                <a:lnTo>
                  <a:pt x="19312" y="30423"/>
                </a:lnTo>
                <a:lnTo>
                  <a:pt x="27951" y="24325"/>
                </a:lnTo>
                <a:lnTo>
                  <a:pt x="32921" y="21366"/>
                </a:lnTo>
                <a:lnTo>
                  <a:pt x="40044" y="18440"/>
                </a:lnTo>
                <a:lnTo>
                  <a:pt x="48604" y="15537"/>
                </a:lnTo>
                <a:lnTo>
                  <a:pt x="58120" y="12649"/>
                </a:lnTo>
                <a:lnTo>
                  <a:pt x="66369" y="9771"/>
                </a:lnTo>
                <a:lnTo>
                  <a:pt x="73774" y="6900"/>
                </a:lnTo>
                <a:lnTo>
                  <a:pt x="80615" y="4034"/>
                </a:lnTo>
                <a:lnTo>
                  <a:pt x="87081" y="2123"/>
                </a:lnTo>
                <a:lnTo>
                  <a:pt x="93296" y="849"/>
                </a:lnTo>
                <a:lnTo>
                  <a:pt x="99345" y="0"/>
                </a:lnTo>
                <a:lnTo>
                  <a:pt x="106235" y="386"/>
                </a:lnTo>
                <a:lnTo>
                  <a:pt x="113686" y="1596"/>
                </a:lnTo>
                <a:lnTo>
                  <a:pt x="121510" y="3355"/>
                </a:lnTo>
                <a:lnTo>
                  <a:pt x="127679" y="4528"/>
                </a:lnTo>
                <a:lnTo>
                  <a:pt x="137074" y="5831"/>
                </a:lnTo>
                <a:lnTo>
                  <a:pt x="140912" y="7131"/>
                </a:lnTo>
                <a:lnTo>
                  <a:pt x="147717" y="11116"/>
                </a:lnTo>
                <a:lnTo>
                  <a:pt x="156904" y="18714"/>
                </a:lnTo>
                <a:lnTo>
                  <a:pt x="158895" y="21435"/>
                </a:lnTo>
                <a:lnTo>
                  <a:pt x="161107" y="26997"/>
                </a:lnTo>
                <a:lnTo>
                  <a:pt x="164630" y="35185"/>
                </a:lnTo>
                <a:lnTo>
                  <a:pt x="166903" y="40035"/>
                </a:lnTo>
                <a:lnTo>
                  <a:pt x="168419" y="45174"/>
                </a:lnTo>
                <a:lnTo>
                  <a:pt x="169429" y="50505"/>
                </a:lnTo>
                <a:lnTo>
                  <a:pt x="170103" y="55963"/>
                </a:lnTo>
                <a:lnTo>
                  <a:pt x="169599" y="60555"/>
                </a:lnTo>
                <a:lnTo>
                  <a:pt x="168311" y="64569"/>
                </a:lnTo>
                <a:lnTo>
                  <a:pt x="151264" y="98680"/>
                </a:lnTo>
                <a:lnTo>
                  <a:pt x="147515" y="103320"/>
                </a:lnTo>
                <a:lnTo>
                  <a:pt x="138269" y="111016"/>
                </a:lnTo>
                <a:lnTo>
                  <a:pt x="134089" y="115355"/>
                </a:lnTo>
                <a:lnTo>
                  <a:pt x="130350" y="120152"/>
                </a:lnTo>
                <a:lnTo>
                  <a:pt x="126905" y="125255"/>
                </a:lnTo>
                <a:lnTo>
                  <a:pt x="122703" y="130562"/>
                </a:lnTo>
                <a:lnTo>
                  <a:pt x="117997" y="136005"/>
                </a:lnTo>
                <a:lnTo>
                  <a:pt x="108640" y="146180"/>
                </a:lnTo>
                <a:lnTo>
                  <a:pt x="101306" y="153878"/>
                </a:lnTo>
                <a:lnTo>
                  <a:pt x="98018" y="158216"/>
                </a:lnTo>
                <a:lnTo>
                  <a:pt x="94872" y="163014"/>
                </a:lnTo>
                <a:lnTo>
                  <a:pt x="91823" y="168117"/>
                </a:lnTo>
                <a:lnTo>
                  <a:pt x="88837" y="173424"/>
                </a:lnTo>
                <a:lnTo>
                  <a:pt x="82981" y="184401"/>
                </a:lnTo>
                <a:lnTo>
                  <a:pt x="79133" y="189995"/>
                </a:lnTo>
                <a:lnTo>
                  <a:pt x="74662" y="195630"/>
                </a:lnTo>
                <a:lnTo>
                  <a:pt x="69778" y="201291"/>
                </a:lnTo>
                <a:lnTo>
                  <a:pt x="63663" y="207923"/>
                </a:lnTo>
                <a:lnTo>
                  <a:pt x="49250" y="222911"/>
                </a:lnTo>
                <a:lnTo>
                  <a:pt x="44263" y="229004"/>
                </a:lnTo>
                <a:lnTo>
                  <a:pt x="40938" y="234018"/>
                </a:lnTo>
                <a:lnTo>
                  <a:pt x="38722" y="238313"/>
                </a:lnTo>
                <a:lnTo>
                  <a:pt x="35340" y="243082"/>
                </a:lnTo>
                <a:lnTo>
                  <a:pt x="31179" y="248166"/>
                </a:lnTo>
                <a:lnTo>
                  <a:pt x="26501" y="253460"/>
                </a:lnTo>
                <a:lnTo>
                  <a:pt x="21303" y="261882"/>
                </a:lnTo>
                <a:lnTo>
                  <a:pt x="18993" y="268801"/>
                </a:lnTo>
                <a:lnTo>
                  <a:pt x="17692" y="277098"/>
                </a:lnTo>
                <a:lnTo>
                  <a:pt x="17388" y="279373"/>
                </a:lnTo>
                <a:lnTo>
                  <a:pt x="18260" y="279980"/>
                </a:lnTo>
                <a:lnTo>
                  <a:pt x="21768" y="280654"/>
                </a:lnTo>
                <a:lnTo>
                  <a:pt x="26502" y="283494"/>
                </a:lnTo>
                <a:lnTo>
                  <a:pt x="29098" y="285585"/>
                </a:lnTo>
                <a:lnTo>
                  <a:pt x="32734" y="286026"/>
                </a:lnTo>
                <a:lnTo>
                  <a:pt x="41853" y="283976"/>
                </a:lnTo>
                <a:lnTo>
                  <a:pt x="49716" y="282430"/>
                </a:lnTo>
                <a:lnTo>
                  <a:pt x="58291" y="281743"/>
                </a:lnTo>
                <a:lnTo>
                  <a:pt x="71627" y="281438"/>
                </a:lnTo>
                <a:lnTo>
                  <a:pt x="78231" y="280404"/>
                </a:lnTo>
                <a:lnTo>
                  <a:pt x="84539" y="278762"/>
                </a:lnTo>
                <a:lnTo>
                  <a:pt x="90649" y="276715"/>
                </a:lnTo>
                <a:lnTo>
                  <a:pt x="99485" y="274398"/>
                </a:lnTo>
                <a:lnTo>
                  <a:pt x="122003" y="269283"/>
                </a:lnTo>
                <a:lnTo>
                  <a:pt x="132770" y="266586"/>
                </a:lnTo>
                <a:lnTo>
                  <a:pt x="142806" y="263835"/>
                </a:lnTo>
                <a:lnTo>
                  <a:pt x="152353" y="261049"/>
                </a:lnTo>
                <a:lnTo>
                  <a:pt x="161576" y="259191"/>
                </a:lnTo>
                <a:lnTo>
                  <a:pt x="170582" y="257953"/>
                </a:lnTo>
                <a:lnTo>
                  <a:pt x="179444" y="257127"/>
                </a:lnTo>
                <a:lnTo>
                  <a:pt x="188209" y="255624"/>
                </a:lnTo>
                <a:lnTo>
                  <a:pt x="196910" y="253670"/>
                </a:lnTo>
                <a:lnTo>
                  <a:pt x="205568" y="251415"/>
                </a:lnTo>
                <a:lnTo>
                  <a:pt x="216103" y="249911"/>
                </a:lnTo>
                <a:lnTo>
                  <a:pt x="227889" y="248908"/>
                </a:lnTo>
                <a:lnTo>
                  <a:pt x="240508" y="248240"/>
                </a:lnTo>
                <a:lnTo>
                  <a:pt x="252731" y="246842"/>
                </a:lnTo>
                <a:lnTo>
                  <a:pt x="264690" y="244958"/>
                </a:lnTo>
                <a:lnTo>
                  <a:pt x="276472" y="242749"/>
                </a:lnTo>
                <a:lnTo>
                  <a:pt x="286232" y="241276"/>
                </a:lnTo>
                <a:lnTo>
                  <a:pt x="294644" y="240294"/>
                </a:lnTo>
                <a:lnTo>
                  <a:pt x="325754" y="238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23"/>
          <p:cNvSpPr/>
          <p:nvPr/>
        </p:nvSpPr>
        <p:spPr>
          <a:xfrm>
            <a:off x="645794" y="2803207"/>
            <a:ext cx="454344" cy="289330"/>
          </a:xfrm>
          <a:custGeom>
            <a:avLst/>
            <a:gdLst/>
            <a:ahLst/>
            <a:cxnLst/>
            <a:rect l="0" t="0" r="0" b="0"/>
            <a:pathLst>
              <a:path w="454344" h="289330">
                <a:moveTo>
                  <a:pt x="0" y="0"/>
                </a:moveTo>
                <a:lnTo>
                  <a:pt x="7381" y="0"/>
                </a:lnTo>
                <a:lnTo>
                  <a:pt x="15181" y="6844"/>
                </a:lnTo>
                <a:lnTo>
                  <a:pt x="20400" y="11932"/>
                </a:lnTo>
                <a:lnTo>
                  <a:pt x="25894" y="19908"/>
                </a:lnTo>
                <a:lnTo>
                  <a:pt x="28693" y="24702"/>
                </a:lnTo>
                <a:lnTo>
                  <a:pt x="34369" y="30756"/>
                </a:lnTo>
                <a:lnTo>
                  <a:pt x="41963" y="37649"/>
                </a:lnTo>
                <a:lnTo>
                  <a:pt x="61513" y="53880"/>
                </a:lnTo>
                <a:lnTo>
                  <a:pt x="86077" y="73794"/>
                </a:lnTo>
                <a:lnTo>
                  <a:pt x="97390" y="82534"/>
                </a:lnTo>
                <a:lnTo>
                  <a:pt x="107789" y="90265"/>
                </a:lnTo>
                <a:lnTo>
                  <a:pt x="117580" y="97324"/>
                </a:lnTo>
                <a:lnTo>
                  <a:pt x="126012" y="102983"/>
                </a:lnTo>
                <a:lnTo>
                  <a:pt x="133538" y="107708"/>
                </a:lnTo>
                <a:lnTo>
                  <a:pt x="140460" y="111810"/>
                </a:lnTo>
                <a:lnTo>
                  <a:pt x="155772" y="121448"/>
                </a:lnTo>
                <a:lnTo>
                  <a:pt x="163856" y="126686"/>
                </a:lnTo>
                <a:lnTo>
                  <a:pt x="171150" y="132082"/>
                </a:lnTo>
                <a:lnTo>
                  <a:pt x="177917" y="137585"/>
                </a:lnTo>
                <a:lnTo>
                  <a:pt x="184334" y="143158"/>
                </a:lnTo>
                <a:lnTo>
                  <a:pt x="194327" y="150684"/>
                </a:lnTo>
                <a:lnTo>
                  <a:pt x="220670" y="169206"/>
                </a:lnTo>
                <a:lnTo>
                  <a:pt x="234744" y="178526"/>
                </a:lnTo>
                <a:lnTo>
                  <a:pt x="263081" y="196503"/>
                </a:lnTo>
                <a:lnTo>
                  <a:pt x="274447" y="203392"/>
                </a:lnTo>
                <a:lnTo>
                  <a:pt x="283930" y="208937"/>
                </a:lnTo>
                <a:lnTo>
                  <a:pt x="292157" y="213586"/>
                </a:lnTo>
                <a:lnTo>
                  <a:pt x="300499" y="218591"/>
                </a:lnTo>
                <a:lnTo>
                  <a:pt x="317388" y="229232"/>
                </a:lnTo>
                <a:lnTo>
                  <a:pt x="325892" y="233783"/>
                </a:lnTo>
                <a:lnTo>
                  <a:pt x="334419" y="237771"/>
                </a:lnTo>
                <a:lnTo>
                  <a:pt x="342961" y="241381"/>
                </a:lnTo>
                <a:lnTo>
                  <a:pt x="350561" y="245693"/>
                </a:lnTo>
                <a:lnTo>
                  <a:pt x="357532" y="250473"/>
                </a:lnTo>
                <a:lnTo>
                  <a:pt x="364085" y="255565"/>
                </a:lnTo>
                <a:lnTo>
                  <a:pt x="376446" y="261222"/>
                </a:lnTo>
                <a:lnTo>
                  <a:pt x="390194" y="265641"/>
                </a:lnTo>
                <a:lnTo>
                  <a:pt x="399195" y="269487"/>
                </a:lnTo>
                <a:lnTo>
                  <a:pt x="409005" y="273955"/>
                </a:lnTo>
                <a:lnTo>
                  <a:pt x="422445" y="278920"/>
                </a:lnTo>
                <a:lnTo>
                  <a:pt x="431594" y="282080"/>
                </a:lnTo>
                <a:lnTo>
                  <a:pt x="442099" y="288261"/>
                </a:lnTo>
                <a:lnTo>
                  <a:pt x="445228" y="289329"/>
                </a:lnTo>
                <a:lnTo>
                  <a:pt x="454343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24"/>
          <p:cNvSpPr/>
          <p:nvPr/>
        </p:nvSpPr>
        <p:spPr>
          <a:xfrm>
            <a:off x="645794" y="2803207"/>
            <a:ext cx="377191" cy="317183"/>
          </a:xfrm>
          <a:custGeom>
            <a:avLst/>
            <a:gdLst/>
            <a:ahLst/>
            <a:cxnLst/>
            <a:rect l="0" t="0" r="0" b="0"/>
            <a:pathLst>
              <a:path w="377191" h="317183">
                <a:moveTo>
                  <a:pt x="377190" y="0"/>
                </a:moveTo>
                <a:lnTo>
                  <a:pt x="363538" y="9102"/>
                </a:lnTo>
                <a:lnTo>
                  <a:pt x="354295" y="16110"/>
                </a:lnTo>
                <a:lnTo>
                  <a:pt x="346060" y="23353"/>
                </a:lnTo>
                <a:lnTo>
                  <a:pt x="336050" y="32922"/>
                </a:lnTo>
                <a:lnTo>
                  <a:pt x="315153" y="53569"/>
                </a:lnTo>
                <a:lnTo>
                  <a:pt x="307257" y="60478"/>
                </a:lnTo>
                <a:lnTo>
                  <a:pt x="299136" y="66989"/>
                </a:lnTo>
                <a:lnTo>
                  <a:pt x="290864" y="73234"/>
                </a:lnTo>
                <a:lnTo>
                  <a:pt x="282492" y="80255"/>
                </a:lnTo>
                <a:lnTo>
                  <a:pt x="274053" y="87794"/>
                </a:lnTo>
                <a:lnTo>
                  <a:pt x="265570" y="95677"/>
                </a:lnTo>
                <a:lnTo>
                  <a:pt x="257057" y="102837"/>
                </a:lnTo>
                <a:lnTo>
                  <a:pt x="248524" y="109515"/>
                </a:lnTo>
                <a:lnTo>
                  <a:pt x="239978" y="115873"/>
                </a:lnTo>
                <a:lnTo>
                  <a:pt x="222862" y="128017"/>
                </a:lnTo>
                <a:lnTo>
                  <a:pt x="214297" y="133922"/>
                </a:lnTo>
                <a:lnTo>
                  <a:pt x="205730" y="140716"/>
                </a:lnTo>
                <a:lnTo>
                  <a:pt x="197161" y="148104"/>
                </a:lnTo>
                <a:lnTo>
                  <a:pt x="188591" y="155886"/>
                </a:lnTo>
                <a:lnTo>
                  <a:pt x="180020" y="162979"/>
                </a:lnTo>
                <a:lnTo>
                  <a:pt x="171448" y="169612"/>
                </a:lnTo>
                <a:lnTo>
                  <a:pt x="162876" y="175940"/>
                </a:lnTo>
                <a:lnTo>
                  <a:pt x="145732" y="188051"/>
                </a:lnTo>
                <a:lnTo>
                  <a:pt x="137160" y="193947"/>
                </a:lnTo>
                <a:lnTo>
                  <a:pt x="123825" y="205498"/>
                </a:lnTo>
                <a:lnTo>
                  <a:pt x="107315" y="220819"/>
                </a:lnTo>
                <a:lnTo>
                  <a:pt x="44476" y="281488"/>
                </a:lnTo>
                <a:lnTo>
                  <a:pt x="24872" y="300924"/>
                </a:lnTo>
                <a:lnTo>
                  <a:pt x="15500" y="30773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25"/>
          <p:cNvSpPr/>
          <p:nvPr/>
        </p:nvSpPr>
        <p:spPr>
          <a:xfrm>
            <a:off x="1203016" y="2580322"/>
            <a:ext cx="111404" cy="2383156"/>
          </a:xfrm>
          <a:custGeom>
            <a:avLst/>
            <a:gdLst/>
            <a:ahLst/>
            <a:cxnLst/>
            <a:rect l="0" t="0" r="0" b="0"/>
            <a:pathLst>
              <a:path w="111404" h="2383156">
                <a:moveTo>
                  <a:pt x="102861" y="0"/>
                </a:moveTo>
                <a:lnTo>
                  <a:pt x="107412" y="9102"/>
                </a:lnTo>
                <a:lnTo>
                  <a:pt x="109646" y="18650"/>
                </a:lnTo>
                <a:lnTo>
                  <a:pt x="111403" y="71491"/>
                </a:lnTo>
                <a:lnTo>
                  <a:pt x="108880" y="84479"/>
                </a:lnTo>
                <a:lnTo>
                  <a:pt x="105536" y="97554"/>
                </a:lnTo>
                <a:lnTo>
                  <a:pt x="102965" y="167556"/>
                </a:lnTo>
                <a:lnTo>
                  <a:pt x="102861" y="358783"/>
                </a:lnTo>
                <a:lnTo>
                  <a:pt x="100321" y="408696"/>
                </a:lnTo>
                <a:lnTo>
                  <a:pt x="96970" y="457868"/>
                </a:lnTo>
                <a:lnTo>
                  <a:pt x="95480" y="495597"/>
                </a:lnTo>
                <a:lnTo>
                  <a:pt x="89738" y="571420"/>
                </a:lnTo>
                <a:lnTo>
                  <a:pt x="82741" y="659730"/>
                </a:lnTo>
                <a:lnTo>
                  <a:pt x="79631" y="718028"/>
                </a:lnTo>
                <a:lnTo>
                  <a:pt x="77850" y="741576"/>
                </a:lnTo>
                <a:lnTo>
                  <a:pt x="75709" y="762989"/>
                </a:lnTo>
                <a:lnTo>
                  <a:pt x="73226" y="822971"/>
                </a:lnTo>
                <a:lnTo>
                  <a:pt x="73443" y="880431"/>
                </a:lnTo>
                <a:lnTo>
                  <a:pt x="70015" y="936191"/>
                </a:lnTo>
                <a:lnTo>
                  <a:pt x="68999" y="994940"/>
                </a:lnTo>
                <a:lnTo>
                  <a:pt x="68655" y="1101830"/>
                </a:lnTo>
                <a:lnTo>
                  <a:pt x="66068" y="1170422"/>
                </a:lnTo>
                <a:lnTo>
                  <a:pt x="62696" y="1235515"/>
                </a:lnTo>
                <a:lnTo>
                  <a:pt x="61197" y="1283496"/>
                </a:lnTo>
                <a:lnTo>
                  <a:pt x="29890" y="1762643"/>
                </a:lnTo>
                <a:lnTo>
                  <a:pt x="26591" y="1800888"/>
                </a:lnTo>
                <a:lnTo>
                  <a:pt x="23440" y="1832099"/>
                </a:lnTo>
                <a:lnTo>
                  <a:pt x="21338" y="1858622"/>
                </a:lnTo>
                <a:lnTo>
                  <a:pt x="19004" y="1903332"/>
                </a:lnTo>
                <a:lnTo>
                  <a:pt x="17429" y="1923255"/>
                </a:lnTo>
                <a:lnTo>
                  <a:pt x="15426" y="1942253"/>
                </a:lnTo>
                <a:lnTo>
                  <a:pt x="13138" y="1960632"/>
                </a:lnTo>
                <a:lnTo>
                  <a:pt x="9919" y="2013806"/>
                </a:lnTo>
                <a:lnTo>
                  <a:pt x="7879" y="2076129"/>
                </a:lnTo>
                <a:lnTo>
                  <a:pt x="6202" y="2090841"/>
                </a:lnTo>
                <a:lnTo>
                  <a:pt x="2751" y="2119888"/>
                </a:lnTo>
                <a:lnTo>
                  <a:pt x="354" y="2187102"/>
                </a:lnTo>
                <a:lnTo>
                  <a:pt x="0" y="2310983"/>
                </a:lnTo>
                <a:lnTo>
                  <a:pt x="2535" y="2334886"/>
                </a:lnTo>
                <a:lnTo>
                  <a:pt x="4545" y="2345261"/>
                </a:lnTo>
                <a:lnTo>
                  <a:pt x="6837" y="2354082"/>
                </a:lnTo>
                <a:lnTo>
                  <a:pt x="9317" y="2361868"/>
                </a:lnTo>
                <a:lnTo>
                  <a:pt x="17136" y="2383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26"/>
          <p:cNvSpPr/>
          <p:nvPr/>
        </p:nvSpPr>
        <p:spPr>
          <a:xfrm>
            <a:off x="1391602" y="2726055"/>
            <a:ext cx="462027" cy="359657"/>
          </a:xfrm>
          <a:custGeom>
            <a:avLst/>
            <a:gdLst/>
            <a:ahLst/>
            <a:cxnLst/>
            <a:rect l="0" t="0" r="0" b="0"/>
            <a:pathLst>
              <a:path w="462027" h="359657">
                <a:moveTo>
                  <a:pt x="137160" y="0"/>
                </a:moveTo>
                <a:lnTo>
                  <a:pt x="137160" y="18203"/>
                </a:lnTo>
                <a:lnTo>
                  <a:pt x="138112" y="24517"/>
                </a:lnTo>
                <a:lnTo>
                  <a:pt x="141711" y="34074"/>
                </a:lnTo>
                <a:lnTo>
                  <a:pt x="143945" y="44036"/>
                </a:lnTo>
                <a:lnTo>
                  <a:pt x="145891" y="54814"/>
                </a:lnTo>
                <a:lnTo>
                  <a:pt x="149930" y="65954"/>
                </a:lnTo>
                <a:lnTo>
                  <a:pt x="154901" y="74715"/>
                </a:lnTo>
                <a:lnTo>
                  <a:pt x="157560" y="78385"/>
                </a:lnTo>
                <a:lnTo>
                  <a:pt x="160514" y="87543"/>
                </a:lnTo>
                <a:lnTo>
                  <a:pt x="162780" y="97962"/>
                </a:lnTo>
                <a:lnTo>
                  <a:pt x="166961" y="108944"/>
                </a:lnTo>
                <a:lnTo>
                  <a:pt x="171995" y="117634"/>
                </a:lnTo>
                <a:lnTo>
                  <a:pt x="174671" y="121285"/>
                </a:lnTo>
                <a:lnTo>
                  <a:pt x="182724" y="127882"/>
                </a:lnTo>
                <a:lnTo>
                  <a:pt x="195428" y="136951"/>
                </a:lnTo>
                <a:lnTo>
                  <a:pt x="198865" y="139878"/>
                </a:lnTo>
                <a:lnTo>
                  <a:pt x="203062" y="141829"/>
                </a:lnTo>
                <a:lnTo>
                  <a:pt x="212805" y="143998"/>
                </a:lnTo>
                <a:lnTo>
                  <a:pt x="219975" y="145528"/>
                </a:lnTo>
                <a:lnTo>
                  <a:pt x="238102" y="149769"/>
                </a:lnTo>
                <a:lnTo>
                  <a:pt x="251238" y="152289"/>
                </a:lnTo>
                <a:lnTo>
                  <a:pt x="256074" y="152961"/>
                </a:lnTo>
                <a:lnTo>
                  <a:pt x="263109" y="152456"/>
                </a:lnTo>
                <a:lnTo>
                  <a:pt x="271608" y="151167"/>
                </a:lnTo>
                <a:lnTo>
                  <a:pt x="281085" y="149356"/>
                </a:lnTo>
                <a:lnTo>
                  <a:pt x="289307" y="147195"/>
                </a:lnTo>
                <a:lnTo>
                  <a:pt x="303523" y="142255"/>
                </a:lnTo>
                <a:lnTo>
                  <a:pt x="316192" y="136884"/>
                </a:lnTo>
                <a:lnTo>
                  <a:pt x="328172" y="131322"/>
                </a:lnTo>
                <a:lnTo>
                  <a:pt x="339847" y="125675"/>
                </a:lnTo>
                <a:lnTo>
                  <a:pt x="343722" y="122836"/>
                </a:lnTo>
                <a:lnTo>
                  <a:pt x="346306" y="119991"/>
                </a:lnTo>
                <a:lnTo>
                  <a:pt x="351081" y="113336"/>
                </a:lnTo>
                <a:lnTo>
                  <a:pt x="359554" y="104029"/>
                </a:lnTo>
                <a:lnTo>
                  <a:pt x="367129" y="93542"/>
                </a:lnTo>
                <a:lnTo>
                  <a:pt x="373671" y="82532"/>
                </a:lnTo>
                <a:lnTo>
                  <a:pt x="379754" y="71288"/>
                </a:lnTo>
                <a:lnTo>
                  <a:pt x="381756" y="65623"/>
                </a:lnTo>
                <a:lnTo>
                  <a:pt x="383092" y="59941"/>
                </a:lnTo>
                <a:lnTo>
                  <a:pt x="385235" y="46236"/>
                </a:lnTo>
                <a:lnTo>
                  <a:pt x="385606" y="39311"/>
                </a:lnTo>
                <a:lnTo>
                  <a:pt x="384706" y="36685"/>
                </a:lnTo>
                <a:lnTo>
                  <a:pt x="378368" y="27349"/>
                </a:lnTo>
                <a:lnTo>
                  <a:pt x="377023" y="27758"/>
                </a:lnTo>
                <a:lnTo>
                  <a:pt x="372988" y="30752"/>
                </a:lnTo>
                <a:lnTo>
                  <a:pt x="371531" y="32883"/>
                </a:lnTo>
                <a:lnTo>
                  <a:pt x="369913" y="37792"/>
                </a:lnTo>
                <a:lnTo>
                  <a:pt x="371733" y="48229"/>
                </a:lnTo>
                <a:lnTo>
                  <a:pt x="373552" y="55012"/>
                </a:lnTo>
                <a:lnTo>
                  <a:pt x="378113" y="75250"/>
                </a:lnTo>
                <a:lnTo>
                  <a:pt x="380663" y="87314"/>
                </a:lnTo>
                <a:lnTo>
                  <a:pt x="383315" y="97262"/>
                </a:lnTo>
                <a:lnTo>
                  <a:pt x="386036" y="105798"/>
                </a:lnTo>
                <a:lnTo>
                  <a:pt x="388802" y="113395"/>
                </a:lnTo>
                <a:lnTo>
                  <a:pt x="392552" y="120364"/>
                </a:lnTo>
                <a:lnTo>
                  <a:pt x="396956" y="126915"/>
                </a:lnTo>
                <a:lnTo>
                  <a:pt x="401797" y="133187"/>
                </a:lnTo>
                <a:lnTo>
                  <a:pt x="405978" y="140227"/>
                </a:lnTo>
                <a:lnTo>
                  <a:pt x="409717" y="147777"/>
                </a:lnTo>
                <a:lnTo>
                  <a:pt x="413162" y="155668"/>
                </a:lnTo>
                <a:lnTo>
                  <a:pt x="417364" y="163786"/>
                </a:lnTo>
                <a:lnTo>
                  <a:pt x="422070" y="172055"/>
                </a:lnTo>
                <a:lnTo>
                  <a:pt x="427112" y="180426"/>
                </a:lnTo>
                <a:lnTo>
                  <a:pt x="431427" y="187911"/>
                </a:lnTo>
                <a:lnTo>
                  <a:pt x="438760" y="201308"/>
                </a:lnTo>
                <a:lnTo>
                  <a:pt x="443002" y="208500"/>
                </a:lnTo>
                <a:lnTo>
                  <a:pt x="452795" y="224112"/>
                </a:lnTo>
                <a:lnTo>
                  <a:pt x="456168" y="231323"/>
                </a:lnTo>
                <a:lnTo>
                  <a:pt x="458417" y="238035"/>
                </a:lnTo>
                <a:lnTo>
                  <a:pt x="459916" y="244415"/>
                </a:lnTo>
                <a:lnTo>
                  <a:pt x="460916" y="250573"/>
                </a:lnTo>
                <a:lnTo>
                  <a:pt x="461582" y="256584"/>
                </a:lnTo>
                <a:lnTo>
                  <a:pt x="462026" y="262496"/>
                </a:lnTo>
                <a:lnTo>
                  <a:pt x="461370" y="269294"/>
                </a:lnTo>
                <a:lnTo>
                  <a:pt x="459980" y="276684"/>
                </a:lnTo>
                <a:lnTo>
                  <a:pt x="458101" y="284469"/>
                </a:lnTo>
                <a:lnTo>
                  <a:pt x="453473" y="295658"/>
                </a:lnTo>
                <a:lnTo>
                  <a:pt x="447289" y="304758"/>
                </a:lnTo>
                <a:lnTo>
                  <a:pt x="438190" y="315153"/>
                </a:lnTo>
                <a:lnTo>
                  <a:pt x="425256" y="323583"/>
                </a:lnTo>
                <a:lnTo>
                  <a:pt x="417806" y="327164"/>
                </a:lnTo>
                <a:lnTo>
                  <a:pt x="409983" y="330504"/>
                </a:lnTo>
                <a:lnTo>
                  <a:pt x="401909" y="333684"/>
                </a:lnTo>
                <a:lnTo>
                  <a:pt x="393670" y="336756"/>
                </a:lnTo>
                <a:lnTo>
                  <a:pt x="384366" y="338804"/>
                </a:lnTo>
                <a:lnTo>
                  <a:pt x="374354" y="340169"/>
                </a:lnTo>
                <a:lnTo>
                  <a:pt x="363869" y="341079"/>
                </a:lnTo>
                <a:lnTo>
                  <a:pt x="353069" y="342638"/>
                </a:lnTo>
                <a:lnTo>
                  <a:pt x="342060" y="344631"/>
                </a:lnTo>
                <a:lnTo>
                  <a:pt x="330910" y="346911"/>
                </a:lnTo>
                <a:lnTo>
                  <a:pt x="318714" y="348431"/>
                </a:lnTo>
                <a:lnTo>
                  <a:pt x="305821" y="349445"/>
                </a:lnTo>
                <a:lnTo>
                  <a:pt x="292463" y="350120"/>
                </a:lnTo>
                <a:lnTo>
                  <a:pt x="275938" y="351524"/>
                </a:lnTo>
                <a:lnTo>
                  <a:pt x="237257" y="355622"/>
                </a:lnTo>
                <a:lnTo>
                  <a:pt x="220084" y="357096"/>
                </a:lnTo>
                <a:lnTo>
                  <a:pt x="204825" y="358079"/>
                </a:lnTo>
                <a:lnTo>
                  <a:pt x="190842" y="358734"/>
                </a:lnTo>
                <a:lnTo>
                  <a:pt x="147366" y="359462"/>
                </a:lnTo>
                <a:lnTo>
                  <a:pt x="121104" y="359656"/>
                </a:lnTo>
                <a:lnTo>
                  <a:pt x="99786" y="358833"/>
                </a:lnTo>
                <a:lnTo>
                  <a:pt x="81764" y="357332"/>
                </a:lnTo>
                <a:lnTo>
                  <a:pt x="65939" y="355379"/>
                </a:lnTo>
                <a:lnTo>
                  <a:pt x="51580" y="354077"/>
                </a:lnTo>
                <a:lnTo>
                  <a:pt x="38196" y="353208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27"/>
          <p:cNvSpPr/>
          <p:nvPr/>
        </p:nvSpPr>
        <p:spPr>
          <a:xfrm>
            <a:off x="422909" y="3120390"/>
            <a:ext cx="1723074" cy="60008"/>
          </a:xfrm>
          <a:custGeom>
            <a:avLst/>
            <a:gdLst/>
            <a:ahLst/>
            <a:cxnLst/>
            <a:rect l="0" t="0" r="0" b="0"/>
            <a:pathLst>
              <a:path w="1723074" h="60008">
                <a:moveTo>
                  <a:pt x="0" y="60007"/>
                </a:moveTo>
                <a:lnTo>
                  <a:pt x="35172" y="59055"/>
                </a:lnTo>
                <a:lnTo>
                  <a:pt x="49166" y="57467"/>
                </a:lnTo>
                <a:lnTo>
                  <a:pt x="64210" y="55456"/>
                </a:lnTo>
                <a:lnTo>
                  <a:pt x="77097" y="54116"/>
                </a:lnTo>
                <a:lnTo>
                  <a:pt x="99035" y="52626"/>
                </a:lnTo>
                <a:lnTo>
                  <a:pt x="111744" y="51277"/>
                </a:lnTo>
                <a:lnTo>
                  <a:pt x="141104" y="47237"/>
                </a:lnTo>
                <a:lnTo>
                  <a:pt x="155030" y="45778"/>
                </a:lnTo>
                <a:lnTo>
                  <a:pt x="197594" y="42774"/>
                </a:lnTo>
                <a:lnTo>
                  <a:pt x="320026" y="31044"/>
                </a:lnTo>
                <a:lnTo>
                  <a:pt x="343843" y="29268"/>
                </a:lnTo>
                <a:lnTo>
                  <a:pt x="364484" y="28085"/>
                </a:lnTo>
                <a:lnTo>
                  <a:pt x="383007" y="27295"/>
                </a:lnTo>
                <a:lnTo>
                  <a:pt x="490099" y="20137"/>
                </a:lnTo>
                <a:lnTo>
                  <a:pt x="537227" y="18475"/>
                </a:lnTo>
                <a:lnTo>
                  <a:pt x="559129" y="17079"/>
                </a:lnTo>
                <a:lnTo>
                  <a:pt x="580398" y="15196"/>
                </a:lnTo>
                <a:lnTo>
                  <a:pt x="601245" y="12988"/>
                </a:lnTo>
                <a:lnTo>
                  <a:pt x="627525" y="11516"/>
                </a:lnTo>
                <a:lnTo>
                  <a:pt x="725578" y="8492"/>
                </a:lnTo>
                <a:lnTo>
                  <a:pt x="836651" y="2939"/>
                </a:lnTo>
                <a:lnTo>
                  <a:pt x="891275" y="1306"/>
                </a:lnTo>
                <a:lnTo>
                  <a:pt x="987338" y="258"/>
                </a:lnTo>
                <a:lnTo>
                  <a:pt x="1445621" y="0"/>
                </a:lnTo>
                <a:lnTo>
                  <a:pt x="1476193" y="952"/>
                </a:lnTo>
                <a:lnTo>
                  <a:pt x="1591368" y="6785"/>
                </a:lnTo>
                <a:lnTo>
                  <a:pt x="1644246" y="8219"/>
                </a:lnTo>
                <a:lnTo>
                  <a:pt x="1702869" y="8541"/>
                </a:lnTo>
                <a:lnTo>
                  <a:pt x="1707698" y="9504"/>
                </a:lnTo>
                <a:lnTo>
                  <a:pt x="1711871" y="11098"/>
                </a:lnTo>
                <a:lnTo>
                  <a:pt x="172307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28"/>
          <p:cNvSpPr/>
          <p:nvPr/>
        </p:nvSpPr>
        <p:spPr>
          <a:xfrm>
            <a:off x="-4365" y="3275291"/>
            <a:ext cx="290105" cy="258248"/>
          </a:xfrm>
          <a:custGeom>
            <a:avLst/>
            <a:gdLst/>
            <a:ahLst/>
            <a:cxnLst/>
            <a:rect l="0" t="0" r="0" b="0"/>
            <a:pathLst>
              <a:path w="290105" h="258248">
                <a:moveTo>
                  <a:pt x="101519" y="16549"/>
                </a:moveTo>
                <a:lnTo>
                  <a:pt x="96969" y="21100"/>
                </a:lnTo>
                <a:lnTo>
                  <a:pt x="92194" y="28414"/>
                </a:lnTo>
                <a:lnTo>
                  <a:pt x="89588" y="33031"/>
                </a:lnTo>
                <a:lnTo>
                  <a:pt x="84151" y="40701"/>
                </a:lnTo>
                <a:lnTo>
                  <a:pt x="81368" y="44081"/>
                </a:lnTo>
                <a:lnTo>
                  <a:pt x="79513" y="48239"/>
                </a:lnTo>
                <a:lnTo>
                  <a:pt x="78276" y="52915"/>
                </a:lnTo>
                <a:lnTo>
                  <a:pt x="77451" y="57938"/>
                </a:lnTo>
                <a:lnTo>
                  <a:pt x="74996" y="62239"/>
                </a:lnTo>
                <a:lnTo>
                  <a:pt x="67189" y="69558"/>
                </a:lnTo>
                <a:lnTo>
                  <a:pt x="63392" y="73796"/>
                </a:lnTo>
                <a:lnTo>
                  <a:pt x="59909" y="78526"/>
                </a:lnTo>
                <a:lnTo>
                  <a:pt x="56634" y="83584"/>
                </a:lnTo>
                <a:lnTo>
                  <a:pt x="53498" y="88862"/>
                </a:lnTo>
                <a:lnTo>
                  <a:pt x="50455" y="94285"/>
                </a:lnTo>
                <a:lnTo>
                  <a:pt x="47474" y="99805"/>
                </a:lnTo>
                <a:lnTo>
                  <a:pt x="43582" y="109200"/>
                </a:lnTo>
                <a:lnTo>
                  <a:pt x="39082" y="121179"/>
                </a:lnTo>
                <a:lnTo>
                  <a:pt x="34177" y="134879"/>
                </a:lnTo>
                <a:lnTo>
                  <a:pt x="29954" y="148776"/>
                </a:lnTo>
                <a:lnTo>
                  <a:pt x="26187" y="162803"/>
                </a:lnTo>
                <a:lnTo>
                  <a:pt x="22723" y="176916"/>
                </a:lnTo>
                <a:lnTo>
                  <a:pt x="19461" y="188230"/>
                </a:lnTo>
                <a:lnTo>
                  <a:pt x="16334" y="197678"/>
                </a:lnTo>
                <a:lnTo>
                  <a:pt x="13296" y="205882"/>
                </a:lnTo>
                <a:lnTo>
                  <a:pt x="11272" y="212303"/>
                </a:lnTo>
                <a:lnTo>
                  <a:pt x="9922" y="217537"/>
                </a:lnTo>
                <a:lnTo>
                  <a:pt x="9022" y="221978"/>
                </a:lnTo>
                <a:lnTo>
                  <a:pt x="5482" y="229453"/>
                </a:lnTo>
                <a:lnTo>
                  <a:pt x="3205" y="232780"/>
                </a:lnTo>
                <a:lnTo>
                  <a:pt x="675" y="239016"/>
                </a:lnTo>
                <a:lnTo>
                  <a:pt x="0" y="242013"/>
                </a:lnTo>
                <a:lnTo>
                  <a:pt x="503" y="245916"/>
                </a:lnTo>
                <a:lnTo>
                  <a:pt x="1790" y="250423"/>
                </a:lnTo>
                <a:lnTo>
                  <a:pt x="3601" y="255332"/>
                </a:lnTo>
                <a:lnTo>
                  <a:pt x="5760" y="257653"/>
                </a:lnTo>
                <a:lnTo>
                  <a:pt x="8152" y="258247"/>
                </a:lnTo>
                <a:lnTo>
                  <a:pt x="10700" y="257691"/>
                </a:lnTo>
                <a:lnTo>
                  <a:pt x="12398" y="256368"/>
                </a:lnTo>
                <a:lnTo>
                  <a:pt x="13530" y="254533"/>
                </a:lnTo>
                <a:lnTo>
                  <a:pt x="14285" y="252357"/>
                </a:lnTo>
                <a:lnTo>
                  <a:pt x="17663" y="247400"/>
                </a:lnTo>
                <a:lnTo>
                  <a:pt x="19898" y="244744"/>
                </a:lnTo>
                <a:lnTo>
                  <a:pt x="22340" y="240117"/>
                </a:lnTo>
                <a:lnTo>
                  <a:pt x="24921" y="234174"/>
                </a:lnTo>
                <a:lnTo>
                  <a:pt x="27594" y="227355"/>
                </a:lnTo>
                <a:lnTo>
                  <a:pt x="30328" y="221856"/>
                </a:lnTo>
                <a:lnTo>
                  <a:pt x="33103" y="217238"/>
                </a:lnTo>
                <a:lnTo>
                  <a:pt x="35906" y="213206"/>
                </a:lnTo>
                <a:lnTo>
                  <a:pt x="38727" y="207661"/>
                </a:lnTo>
                <a:lnTo>
                  <a:pt x="41561" y="201107"/>
                </a:lnTo>
                <a:lnTo>
                  <a:pt x="44402" y="193880"/>
                </a:lnTo>
                <a:lnTo>
                  <a:pt x="47249" y="185252"/>
                </a:lnTo>
                <a:lnTo>
                  <a:pt x="50099" y="175690"/>
                </a:lnTo>
                <a:lnTo>
                  <a:pt x="52952" y="165505"/>
                </a:lnTo>
                <a:lnTo>
                  <a:pt x="55806" y="156811"/>
                </a:lnTo>
                <a:lnTo>
                  <a:pt x="58661" y="149109"/>
                </a:lnTo>
                <a:lnTo>
                  <a:pt x="61517" y="142070"/>
                </a:lnTo>
                <a:lnTo>
                  <a:pt x="64374" y="133567"/>
                </a:lnTo>
                <a:lnTo>
                  <a:pt x="67231" y="124088"/>
                </a:lnTo>
                <a:lnTo>
                  <a:pt x="70088" y="113959"/>
                </a:lnTo>
                <a:lnTo>
                  <a:pt x="71992" y="105301"/>
                </a:lnTo>
                <a:lnTo>
                  <a:pt x="73262" y="97625"/>
                </a:lnTo>
                <a:lnTo>
                  <a:pt x="74109" y="90602"/>
                </a:lnTo>
                <a:lnTo>
                  <a:pt x="75626" y="82110"/>
                </a:lnTo>
                <a:lnTo>
                  <a:pt x="77589" y="72639"/>
                </a:lnTo>
                <a:lnTo>
                  <a:pt x="79851" y="62514"/>
                </a:lnTo>
                <a:lnTo>
                  <a:pt x="83264" y="52907"/>
                </a:lnTo>
                <a:lnTo>
                  <a:pt x="87444" y="43645"/>
                </a:lnTo>
                <a:lnTo>
                  <a:pt x="92136" y="34613"/>
                </a:lnTo>
                <a:lnTo>
                  <a:pt x="95264" y="27639"/>
                </a:lnTo>
                <a:lnTo>
                  <a:pt x="97349" y="22037"/>
                </a:lnTo>
                <a:lnTo>
                  <a:pt x="98739" y="17350"/>
                </a:lnTo>
                <a:lnTo>
                  <a:pt x="100284" y="9603"/>
                </a:lnTo>
                <a:lnTo>
                  <a:pt x="101447" y="0"/>
                </a:lnTo>
                <a:lnTo>
                  <a:pt x="106049" y="4132"/>
                </a:lnTo>
                <a:lnTo>
                  <a:pt x="107397" y="7318"/>
                </a:lnTo>
                <a:lnTo>
                  <a:pt x="108295" y="11347"/>
                </a:lnTo>
                <a:lnTo>
                  <a:pt x="108894" y="15939"/>
                </a:lnTo>
                <a:lnTo>
                  <a:pt x="110246" y="21857"/>
                </a:lnTo>
                <a:lnTo>
                  <a:pt x="112100" y="28660"/>
                </a:lnTo>
                <a:lnTo>
                  <a:pt x="114288" y="36053"/>
                </a:lnTo>
                <a:lnTo>
                  <a:pt x="115747" y="42886"/>
                </a:lnTo>
                <a:lnTo>
                  <a:pt x="116719" y="49347"/>
                </a:lnTo>
                <a:lnTo>
                  <a:pt x="117368" y="55559"/>
                </a:lnTo>
                <a:lnTo>
                  <a:pt x="118752" y="61606"/>
                </a:lnTo>
                <a:lnTo>
                  <a:pt x="120628" y="67542"/>
                </a:lnTo>
                <a:lnTo>
                  <a:pt x="122831" y="73404"/>
                </a:lnTo>
                <a:lnTo>
                  <a:pt x="125252" y="79217"/>
                </a:lnTo>
                <a:lnTo>
                  <a:pt x="127819" y="84998"/>
                </a:lnTo>
                <a:lnTo>
                  <a:pt x="130482" y="90757"/>
                </a:lnTo>
                <a:lnTo>
                  <a:pt x="143333" y="117065"/>
                </a:lnTo>
                <a:lnTo>
                  <a:pt x="146540" y="125469"/>
                </a:lnTo>
                <a:lnTo>
                  <a:pt x="148678" y="132977"/>
                </a:lnTo>
                <a:lnTo>
                  <a:pt x="150103" y="139888"/>
                </a:lnTo>
                <a:lnTo>
                  <a:pt x="152959" y="146400"/>
                </a:lnTo>
                <a:lnTo>
                  <a:pt x="156767" y="152646"/>
                </a:lnTo>
                <a:lnTo>
                  <a:pt x="161211" y="158715"/>
                </a:lnTo>
                <a:lnTo>
                  <a:pt x="165127" y="164666"/>
                </a:lnTo>
                <a:lnTo>
                  <a:pt x="168689" y="170539"/>
                </a:lnTo>
                <a:lnTo>
                  <a:pt x="172017" y="176359"/>
                </a:lnTo>
                <a:lnTo>
                  <a:pt x="178254" y="187905"/>
                </a:lnTo>
                <a:lnTo>
                  <a:pt x="181251" y="193651"/>
                </a:lnTo>
                <a:lnTo>
                  <a:pt x="184201" y="198434"/>
                </a:lnTo>
                <a:lnTo>
                  <a:pt x="203201" y="225168"/>
                </a:lnTo>
                <a:lnTo>
                  <a:pt x="208359" y="229923"/>
                </a:lnTo>
                <a:lnTo>
                  <a:pt x="213704" y="233094"/>
                </a:lnTo>
                <a:lnTo>
                  <a:pt x="219171" y="235207"/>
                </a:lnTo>
                <a:lnTo>
                  <a:pt x="227787" y="240095"/>
                </a:lnTo>
                <a:lnTo>
                  <a:pt x="231418" y="242732"/>
                </a:lnTo>
                <a:lnTo>
                  <a:pt x="233838" y="245442"/>
                </a:lnTo>
                <a:lnTo>
                  <a:pt x="235452" y="248202"/>
                </a:lnTo>
                <a:lnTo>
                  <a:pt x="236528" y="250994"/>
                </a:lnTo>
                <a:lnTo>
                  <a:pt x="239150" y="252856"/>
                </a:lnTo>
                <a:lnTo>
                  <a:pt x="247144" y="254924"/>
                </a:lnTo>
                <a:lnTo>
                  <a:pt x="254506" y="255843"/>
                </a:lnTo>
                <a:lnTo>
                  <a:pt x="257803" y="256088"/>
                </a:lnTo>
                <a:lnTo>
                  <a:pt x="260001" y="255299"/>
                </a:lnTo>
                <a:lnTo>
                  <a:pt x="261466" y="253821"/>
                </a:lnTo>
                <a:lnTo>
                  <a:pt x="262443" y="251883"/>
                </a:lnTo>
                <a:lnTo>
                  <a:pt x="268369" y="244604"/>
                </a:lnTo>
                <a:lnTo>
                  <a:pt x="273465" y="239192"/>
                </a:lnTo>
                <a:lnTo>
                  <a:pt x="276157" y="236415"/>
                </a:lnTo>
                <a:lnTo>
                  <a:pt x="277952" y="233611"/>
                </a:lnTo>
                <a:lnTo>
                  <a:pt x="279946" y="227956"/>
                </a:lnTo>
                <a:lnTo>
                  <a:pt x="281431" y="224162"/>
                </a:lnTo>
                <a:lnTo>
                  <a:pt x="283373" y="219727"/>
                </a:lnTo>
                <a:lnTo>
                  <a:pt x="285620" y="214866"/>
                </a:lnTo>
                <a:lnTo>
                  <a:pt x="288117" y="206925"/>
                </a:lnTo>
                <a:lnTo>
                  <a:pt x="289227" y="200220"/>
                </a:lnTo>
                <a:lnTo>
                  <a:pt x="289720" y="194065"/>
                </a:lnTo>
                <a:lnTo>
                  <a:pt x="289939" y="185615"/>
                </a:lnTo>
                <a:lnTo>
                  <a:pt x="290104" y="140473"/>
                </a:lnTo>
                <a:lnTo>
                  <a:pt x="289155" y="134407"/>
                </a:lnTo>
                <a:lnTo>
                  <a:pt x="287570" y="128458"/>
                </a:lnTo>
                <a:lnTo>
                  <a:pt x="285561" y="122588"/>
                </a:lnTo>
                <a:lnTo>
                  <a:pt x="284221" y="117722"/>
                </a:lnTo>
                <a:lnTo>
                  <a:pt x="282733" y="109774"/>
                </a:lnTo>
                <a:lnTo>
                  <a:pt x="282336" y="105369"/>
                </a:lnTo>
                <a:lnTo>
                  <a:pt x="282071" y="100527"/>
                </a:lnTo>
                <a:lnTo>
                  <a:pt x="281895" y="95394"/>
                </a:lnTo>
                <a:lnTo>
                  <a:pt x="280825" y="91020"/>
                </a:lnTo>
                <a:lnTo>
                  <a:pt x="277096" y="83620"/>
                </a:lnTo>
                <a:lnTo>
                  <a:pt x="274768" y="79360"/>
                </a:lnTo>
                <a:lnTo>
                  <a:pt x="269641" y="69547"/>
                </a:lnTo>
                <a:lnTo>
                  <a:pt x="267893" y="64264"/>
                </a:lnTo>
                <a:lnTo>
                  <a:pt x="266728" y="58836"/>
                </a:lnTo>
                <a:lnTo>
                  <a:pt x="264857" y="45540"/>
                </a:lnTo>
                <a:lnTo>
                  <a:pt x="264602" y="41181"/>
                </a:lnTo>
                <a:lnTo>
                  <a:pt x="264397" y="42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29"/>
          <p:cNvSpPr/>
          <p:nvPr/>
        </p:nvSpPr>
        <p:spPr>
          <a:xfrm>
            <a:off x="585787" y="3231832"/>
            <a:ext cx="33977" cy="248604"/>
          </a:xfrm>
          <a:custGeom>
            <a:avLst/>
            <a:gdLst/>
            <a:ahLst/>
            <a:cxnLst/>
            <a:rect l="0" t="0" r="0" b="0"/>
            <a:pathLst>
              <a:path w="33977" h="248604">
                <a:moveTo>
                  <a:pt x="8572" y="0"/>
                </a:moveTo>
                <a:lnTo>
                  <a:pt x="22225" y="9102"/>
                </a:lnTo>
                <a:lnTo>
                  <a:pt x="26247" y="12735"/>
                </a:lnTo>
                <a:lnTo>
                  <a:pt x="28928" y="16110"/>
                </a:lnTo>
                <a:lnTo>
                  <a:pt x="30715" y="19313"/>
                </a:lnTo>
                <a:lnTo>
                  <a:pt x="31907" y="29068"/>
                </a:lnTo>
                <a:lnTo>
                  <a:pt x="32701" y="43191"/>
                </a:lnTo>
                <a:lnTo>
                  <a:pt x="33976" y="93304"/>
                </a:lnTo>
                <a:lnTo>
                  <a:pt x="33128" y="101256"/>
                </a:lnTo>
                <a:lnTo>
                  <a:pt x="31610" y="108461"/>
                </a:lnTo>
                <a:lnTo>
                  <a:pt x="29646" y="115170"/>
                </a:lnTo>
                <a:lnTo>
                  <a:pt x="27384" y="125358"/>
                </a:lnTo>
                <a:lnTo>
                  <a:pt x="22331" y="151917"/>
                </a:lnTo>
                <a:lnTo>
                  <a:pt x="20602" y="162238"/>
                </a:lnTo>
                <a:lnTo>
                  <a:pt x="19450" y="170071"/>
                </a:lnTo>
                <a:lnTo>
                  <a:pt x="18681" y="176246"/>
                </a:lnTo>
                <a:lnTo>
                  <a:pt x="17217" y="182267"/>
                </a:lnTo>
                <a:lnTo>
                  <a:pt x="15288" y="188187"/>
                </a:lnTo>
                <a:lnTo>
                  <a:pt x="13049" y="194037"/>
                </a:lnTo>
                <a:lnTo>
                  <a:pt x="10604" y="199844"/>
                </a:lnTo>
                <a:lnTo>
                  <a:pt x="8022" y="205619"/>
                </a:lnTo>
                <a:lnTo>
                  <a:pt x="5348" y="211374"/>
                </a:lnTo>
                <a:lnTo>
                  <a:pt x="3565" y="218069"/>
                </a:lnTo>
                <a:lnTo>
                  <a:pt x="2377" y="225389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30"/>
          <p:cNvSpPr/>
          <p:nvPr/>
        </p:nvSpPr>
        <p:spPr>
          <a:xfrm>
            <a:off x="694573" y="3429000"/>
            <a:ext cx="45520" cy="16792"/>
          </a:xfrm>
          <a:custGeom>
            <a:avLst/>
            <a:gdLst/>
            <a:ahLst/>
            <a:cxnLst/>
            <a:rect l="0" t="0" r="0" b="0"/>
            <a:pathLst>
              <a:path w="45520" h="16792">
                <a:moveTo>
                  <a:pt x="28374" y="8572"/>
                </a:moveTo>
                <a:lnTo>
                  <a:pt x="14721" y="13123"/>
                </a:lnTo>
                <a:lnTo>
                  <a:pt x="9747" y="14464"/>
                </a:lnTo>
                <a:lnTo>
                  <a:pt x="5479" y="15357"/>
                </a:lnTo>
                <a:lnTo>
                  <a:pt x="1680" y="15953"/>
                </a:lnTo>
                <a:lnTo>
                  <a:pt x="101" y="16350"/>
                </a:lnTo>
                <a:lnTo>
                  <a:pt x="0" y="16615"/>
                </a:lnTo>
                <a:lnTo>
                  <a:pt x="886" y="16791"/>
                </a:lnTo>
                <a:lnTo>
                  <a:pt x="2428" y="15957"/>
                </a:lnTo>
                <a:lnTo>
                  <a:pt x="4409" y="14447"/>
                </a:lnTo>
                <a:lnTo>
                  <a:pt x="6683" y="12489"/>
                </a:lnTo>
                <a:lnTo>
                  <a:pt x="9151" y="11183"/>
                </a:lnTo>
                <a:lnTo>
                  <a:pt x="11748" y="10313"/>
                </a:lnTo>
                <a:lnTo>
                  <a:pt x="14433" y="9733"/>
                </a:lnTo>
                <a:lnTo>
                  <a:pt x="17175" y="8394"/>
                </a:lnTo>
                <a:lnTo>
                  <a:pt x="19955" y="6548"/>
                </a:lnTo>
                <a:lnTo>
                  <a:pt x="22762" y="4366"/>
                </a:lnTo>
                <a:lnTo>
                  <a:pt x="25585" y="2910"/>
                </a:lnTo>
                <a:lnTo>
                  <a:pt x="28420" y="1940"/>
                </a:lnTo>
                <a:lnTo>
                  <a:pt x="31262" y="1293"/>
                </a:lnTo>
                <a:lnTo>
                  <a:pt x="34109" y="862"/>
                </a:lnTo>
                <a:lnTo>
                  <a:pt x="36960" y="575"/>
                </a:lnTo>
                <a:lnTo>
                  <a:pt x="455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31"/>
          <p:cNvSpPr/>
          <p:nvPr/>
        </p:nvSpPr>
        <p:spPr>
          <a:xfrm>
            <a:off x="849879" y="3240405"/>
            <a:ext cx="188350" cy="222886"/>
          </a:xfrm>
          <a:custGeom>
            <a:avLst/>
            <a:gdLst/>
            <a:ahLst/>
            <a:cxnLst/>
            <a:rect l="0" t="0" r="0" b="0"/>
            <a:pathLst>
              <a:path w="188350" h="222886">
                <a:moveTo>
                  <a:pt x="61663" y="0"/>
                </a:moveTo>
                <a:lnTo>
                  <a:pt x="61663" y="4551"/>
                </a:lnTo>
                <a:lnTo>
                  <a:pt x="58805" y="10653"/>
                </a:lnTo>
                <a:lnTo>
                  <a:pt x="54043" y="19485"/>
                </a:lnTo>
                <a:lnTo>
                  <a:pt x="48010" y="30135"/>
                </a:lnTo>
                <a:lnTo>
                  <a:pt x="40179" y="42950"/>
                </a:lnTo>
                <a:lnTo>
                  <a:pt x="21317" y="72428"/>
                </a:lnTo>
                <a:lnTo>
                  <a:pt x="13811" y="85433"/>
                </a:lnTo>
                <a:lnTo>
                  <a:pt x="7854" y="96960"/>
                </a:lnTo>
                <a:lnTo>
                  <a:pt x="2930" y="107503"/>
                </a:lnTo>
                <a:lnTo>
                  <a:pt x="600" y="119293"/>
                </a:lnTo>
                <a:lnTo>
                  <a:pt x="0" y="131916"/>
                </a:lnTo>
                <a:lnTo>
                  <a:pt x="551" y="145094"/>
                </a:lnTo>
                <a:lnTo>
                  <a:pt x="1872" y="155784"/>
                </a:lnTo>
                <a:lnTo>
                  <a:pt x="3705" y="164816"/>
                </a:lnTo>
                <a:lnTo>
                  <a:pt x="5879" y="172742"/>
                </a:lnTo>
                <a:lnTo>
                  <a:pt x="9234" y="179931"/>
                </a:lnTo>
                <a:lnTo>
                  <a:pt x="13375" y="186629"/>
                </a:lnTo>
                <a:lnTo>
                  <a:pt x="18041" y="192999"/>
                </a:lnTo>
                <a:lnTo>
                  <a:pt x="23057" y="198199"/>
                </a:lnTo>
                <a:lnTo>
                  <a:pt x="28305" y="202617"/>
                </a:lnTo>
                <a:lnTo>
                  <a:pt x="33709" y="206515"/>
                </a:lnTo>
                <a:lnTo>
                  <a:pt x="38265" y="209114"/>
                </a:lnTo>
                <a:lnTo>
                  <a:pt x="42254" y="210847"/>
                </a:lnTo>
                <a:lnTo>
                  <a:pt x="45866" y="212002"/>
                </a:lnTo>
                <a:lnTo>
                  <a:pt x="51132" y="212772"/>
                </a:lnTo>
                <a:lnTo>
                  <a:pt x="57500" y="213286"/>
                </a:lnTo>
                <a:lnTo>
                  <a:pt x="71243" y="213856"/>
                </a:lnTo>
                <a:lnTo>
                  <a:pt x="93047" y="214222"/>
                </a:lnTo>
                <a:lnTo>
                  <a:pt x="111360" y="214294"/>
                </a:lnTo>
                <a:lnTo>
                  <a:pt x="118607" y="212395"/>
                </a:lnTo>
                <a:lnTo>
                  <a:pt x="127248" y="209224"/>
                </a:lnTo>
                <a:lnTo>
                  <a:pt x="136819" y="205205"/>
                </a:lnTo>
                <a:lnTo>
                  <a:pt x="145104" y="200621"/>
                </a:lnTo>
                <a:lnTo>
                  <a:pt x="152533" y="195660"/>
                </a:lnTo>
                <a:lnTo>
                  <a:pt x="159391" y="190447"/>
                </a:lnTo>
                <a:lnTo>
                  <a:pt x="164915" y="186019"/>
                </a:lnTo>
                <a:lnTo>
                  <a:pt x="169550" y="182115"/>
                </a:lnTo>
                <a:lnTo>
                  <a:pt x="173593" y="178560"/>
                </a:lnTo>
                <a:lnTo>
                  <a:pt x="180624" y="172070"/>
                </a:lnTo>
                <a:lnTo>
                  <a:pt x="183833" y="169006"/>
                </a:lnTo>
                <a:lnTo>
                  <a:pt x="185972" y="166010"/>
                </a:lnTo>
                <a:lnTo>
                  <a:pt x="188349" y="160142"/>
                </a:lnTo>
                <a:lnTo>
                  <a:pt x="188030" y="158196"/>
                </a:lnTo>
                <a:lnTo>
                  <a:pt x="186865" y="156899"/>
                </a:lnTo>
                <a:lnTo>
                  <a:pt x="185136" y="156034"/>
                </a:lnTo>
                <a:lnTo>
                  <a:pt x="180675" y="152534"/>
                </a:lnTo>
                <a:lnTo>
                  <a:pt x="178152" y="150266"/>
                </a:lnTo>
                <a:lnTo>
                  <a:pt x="175517" y="148755"/>
                </a:lnTo>
                <a:lnTo>
                  <a:pt x="170050" y="147076"/>
                </a:lnTo>
                <a:lnTo>
                  <a:pt x="165353" y="147580"/>
                </a:lnTo>
                <a:lnTo>
                  <a:pt x="159365" y="148869"/>
                </a:lnTo>
                <a:lnTo>
                  <a:pt x="152515" y="150681"/>
                </a:lnTo>
                <a:lnTo>
                  <a:pt x="146044" y="152841"/>
                </a:lnTo>
                <a:lnTo>
                  <a:pt x="139824" y="155234"/>
                </a:lnTo>
                <a:lnTo>
                  <a:pt x="133773" y="157782"/>
                </a:lnTo>
                <a:lnTo>
                  <a:pt x="127834" y="160433"/>
                </a:lnTo>
                <a:lnTo>
                  <a:pt x="116155" y="165918"/>
                </a:lnTo>
                <a:lnTo>
                  <a:pt x="109421" y="168714"/>
                </a:lnTo>
                <a:lnTo>
                  <a:pt x="102074" y="171531"/>
                </a:lnTo>
                <a:lnTo>
                  <a:pt x="94319" y="174362"/>
                </a:lnTo>
                <a:lnTo>
                  <a:pt x="88196" y="177201"/>
                </a:lnTo>
                <a:lnTo>
                  <a:pt x="83162" y="180047"/>
                </a:lnTo>
                <a:lnTo>
                  <a:pt x="78853" y="182896"/>
                </a:lnTo>
                <a:lnTo>
                  <a:pt x="75028" y="185748"/>
                </a:lnTo>
                <a:lnTo>
                  <a:pt x="71525" y="188602"/>
                </a:lnTo>
                <a:lnTo>
                  <a:pt x="68238" y="191457"/>
                </a:lnTo>
                <a:lnTo>
                  <a:pt x="65094" y="194313"/>
                </a:lnTo>
                <a:lnTo>
                  <a:pt x="59060" y="200026"/>
                </a:lnTo>
                <a:lnTo>
                  <a:pt x="56118" y="201931"/>
                </a:lnTo>
                <a:lnTo>
                  <a:pt x="50308" y="204047"/>
                </a:lnTo>
                <a:lnTo>
                  <a:pt x="48378" y="205564"/>
                </a:lnTo>
                <a:lnTo>
                  <a:pt x="47092" y="207527"/>
                </a:lnTo>
                <a:lnTo>
                  <a:pt x="3594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32"/>
          <p:cNvSpPr/>
          <p:nvPr/>
        </p:nvSpPr>
        <p:spPr>
          <a:xfrm>
            <a:off x="1470928" y="3248977"/>
            <a:ext cx="297865" cy="102871"/>
          </a:xfrm>
          <a:custGeom>
            <a:avLst/>
            <a:gdLst/>
            <a:ahLst/>
            <a:cxnLst/>
            <a:rect l="0" t="0" r="0" b="0"/>
            <a:pathLst>
              <a:path w="297865" h="102871">
                <a:moveTo>
                  <a:pt x="100696" y="0"/>
                </a:moveTo>
                <a:lnTo>
                  <a:pt x="64901" y="23863"/>
                </a:lnTo>
                <a:lnTo>
                  <a:pt x="58735" y="27339"/>
                </a:lnTo>
                <a:lnTo>
                  <a:pt x="53672" y="29656"/>
                </a:lnTo>
                <a:lnTo>
                  <a:pt x="49345" y="31201"/>
                </a:lnTo>
                <a:lnTo>
                  <a:pt x="44554" y="33183"/>
                </a:lnTo>
                <a:lnTo>
                  <a:pt x="39456" y="35457"/>
                </a:lnTo>
                <a:lnTo>
                  <a:pt x="28711" y="40524"/>
                </a:lnTo>
                <a:lnTo>
                  <a:pt x="17585" y="45950"/>
                </a:lnTo>
                <a:lnTo>
                  <a:pt x="12904" y="48731"/>
                </a:lnTo>
                <a:lnTo>
                  <a:pt x="8831" y="51538"/>
                </a:lnTo>
                <a:lnTo>
                  <a:pt x="5163" y="54361"/>
                </a:lnTo>
                <a:lnTo>
                  <a:pt x="2717" y="57196"/>
                </a:lnTo>
                <a:lnTo>
                  <a:pt x="1087" y="60038"/>
                </a:lnTo>
                <a:lnTo>
                  <a:pt x="0" y="62885"/>
                </a:lnTo>
                <a:lnTo>
                  <a:pt x="228" y="65736"/>
                </a:lnTo>
                <a:lnTo>
                  <a:pt x="1333" y="68589"/>
                </a:lnTo>
                <a:lnTo>
                  <a:pt x="3021" y="71444"/>
                </a:lnTo>
                <a:lnTo>
                  <a:pt x="5100" y="73346"/>
                </a:lnTo>
                <a:lnTo>
                  <a:pt x="7438" y="74615"/>
                </a:lnTo>
                <a:lnTo>
                  <a:pt x="9949" y="75461"/>
                </a:lnTo>
                <a:lnTo>
                  <a:pt x="17819" y="76401"/>
                </a:lnTo>
                <a:lnTo>
                  <a:pt x="22585" y="76651"/>
                </a:lnTo>
                <a:lnTo>
                  <a:pt x="27667" y="77771"/>
                </a:lnTo>
                <a:lnTo>
                  <a:pt x="32960" y="79470"/>
                </a:lnTo>
                <a:lnTo>
                  <a:pt x="38394" y="81555"/>
                </a:lnTo>
                <a:lnTo>
                  <a:pt x="47732" y="83897"/>
                </a:lnTo>
                <a:lnTo>
                  <a:pt x="59671" y="86412"/>
                </a:lnTo>
                <a:lnTo>
                  <a:pt x="73346" y="89040"/>
                </a:lnTo>
                <a:lnTo>
                  <a:pt x="85321" y="90793"/>
                </a:lnTo>
                <a:lnTo>
                  <a:pt x="96161" y="91961"/>
                </a:lnTo>
                <a:lnTo>
                  <a:pt x="106245" y="92740"/>
                </a:lnTo>
                <a:lnTo>
                  <a:pt x="115826" y="93259"/>
                </a:lnTo>
                <a:lnTo>
                  <a:pt x="134090" y="93836"/>
                </a:lnTo>
                <a:lnTo>
                  <a:pt x="142009" y="94942"/>
                </a:lnTo>
                <a:lnTo>
                  <a:pt x="149193" y="96633"/>
                </a:lnTo>
                <a:lnTo>
                  <a:pt x="155888" y="98712"/>
                </a:lnTo>
                <a:lnTo>
                  <a:pt x="166066" y="100098"/>
                </a:lnTo>
                <a:lnTo>
                  <a:pt x="178566" y="101022"/>
                </a:lnTo>
                <a:lnTo>
                  <a:pt x="204838" y="102049"/>
                </a:lnTo>
                <a:lnTo>
                  <a:pt x="215844" y="102323"/>
                </a:lnTo>
                <a:lnTo>
                  <a:pt x="297864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33"/>
          <p:cNvSpPr/>
          <p:nvPr/>
        </p:nvSpPr>
        <p:spPr>
          <a:xfrm>
            <a:off x="1581116" y="3197542"/>
            <a:ext cx="101952" cy="334329"/>
          </a:xfrm>
          <a:custGeom>
            <a:avLst/>
            <a:gdLst/>
            <a:ahLst/>
            <a:cxnLst/>
            <a:rect l="0" t="0" r="0" b="0"/>
            <a:pathLst>
              <a:path w="101952" h="334329">
                <a:moveTo>
                  <a:pt x="101951" y="0"/>
                </a:moveTo>
                <a:lnTo>
                  <a:pt x="97400" y="0"/>
                </a:lnTo>
                <a:lnTo>
                  <a:pt x="95107" y="953"/>
                </a:lnTo>
                <a:lnTo>
                  <a:pt x="92626" y="2540"/>
                </a:lnTo>
                <a:lnTo>
                  <a:pt x="90019" y="4551"/>
                </a:lnTo>
                <a:lnTo>
                  <a:pt x="88281" y="7797"/>
                </a:lnTo>
                <a:lnTo>
                  <a:pt x="84883" y="21466"/>
                </a:lnTo>
                <a:lnTo>
                  <a:pt x="82952" y="26693"/>
                </a:lnTo>
                <a:lnTo>
                  <a:pt x="80713" y="32083"/>
                </a:lnTo>
                <a:lnTo>
                  <a:pt x="79220" y="37581"/>
                </a:lnTo>
                <a:lnTo>
                  <a:pt x="78224" y="43152"/>
                </a:lnTo>
                <a:lnTo>
                  <a:pt x="77561" y="48770"/>
                </a:lnTo>
                <a:lnTo>
                  <a:pt x="76166" y="57279"/>
                </a:lnTo>
                <a:lnTo>
                  <a:pt x="72076" y="79432"/>
                </a:lnTo>
                <a:lnTo>
                  <a:pt x="67747" y="94865"/>
                </a:lnTo>
                <a:lnTo>
                  <a:pt x="62003" y="112773"/>
                </a:lnTo>
                <a:lnTo>
                  <a:pt x="55317" y="132332"/>
                </a:lnTo>
                <a:lnTo>
                  <a:pt x="50859" y="148229"/>
                </a:lnTo>
                <a:lnTo>
                  <a:pt x="47887" y="161684"/>
                </a:lnTo>
                <a:lnTo>
                  <a:pt x="45906" y="173512"/>
                </a:lnTo>
                <a:lnTo>
                  <a:pt x="43633" y="183302"/>
                </a:lnTo>
                <a:lnTo>
                  <a:pt x="41165" y="191734"/>
                </a:lnTo>
                <a:lnTo>
                  <a:pt x="38567" y="199260"/>
                </a:lnTo>
                <a:lnTo>
                  <a:pt x="36835" y="206183"/>
                </a:lnTo>
                <a:lnTo>
                  <a:pt x="35680" y="212702"/>
                </a:lnTo>
                <a:lnTo>
                  <a:pt x="34911" y="218954"/>
                </a:lnTo>
                <a:lnTo>
                  <a:pt x="34397" y="225027"/>
                </a:lnTo>
                <a:lnTo>
                  <a:pt x="34055" y="230981"/>
                </a:lnTo>
                <a:lnTo>
                  <a:pt x="33827" y="236854"/>
                </a:lnTo>
                <a:lnTo>
                  <a:pt x="31770" y="245533"/>
                </a:lnTo>
                <a:lnTo>
                  <a:pt x="28494" y="256081"/>
                </a:lnTo>
                <a:lnTo>
                  <a:pt x="24404" y="267876"/>
                </a:lnTo>
                <a:lnTo>
                  <a:pt x="19773" y="278596"/>
                </a:lnTo>
                <a:lnTo>
                  <a:pt x="14781" y="288601"/>
                </a:lnTo>
                <a:lnTo>
                  <a:pt x="2182" y="311537"/>
                </a:lnTo>
                <a:lnTo>
                  <a:pt x="459" y="319753"/>
                </a:lnTo>
                <a:lnTo>
                  <a:pt x="0" y="324612"/>
                </a:lnTo>
                <a:lnTo>
                  <a:pt x="646" y="327850"/>
                </a:lnTo>
                <a:lnTo>
                  <a:pt x="2029" y="330009"/>
                </a:lnTo>
                <a:lnTo>
                  <a:pt x="7653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34"/>
          <p:cNvSpPr/>
          <p:nvPr/>
        </p:nvSpPr>
        <p:spPr>
          <a:xfrm>
            <a:off x="1785267" y="3454717"/>
            <a:ext cx="43534" cy="17146"/>
          </a:xfrm>
          <a:custGeom>
            <a:avLst/>
            <a:gdLst/>
            <a:ahLst/>
            <a:cxnLst/>
            <a:rect l="0" t="0" r="0" b="0"/>
            <a:pathLst>
              <a:path w="43534" h="17146">
                <a:moveTo>
                  <a:pt x="17815" y="17145"/>
                </a:moveTo>
                <a:lnTo>
                  <a:pt x="4162" y="12595"/>
                </a:lnTo>
                <a:lnTo>
                  <a:pt x="1093" y="11253"/>
                </a:lnTo>
                <a:lnTo>
                  <a:pt x="0" y="10360"/>
                </a:lnTo>
                <a:lnTo>
                  <a:pt x="223" y="9764"/>
                </a:lnTo>
                <a:lnTo>
                  <a:pt x="1324" y="8415"/>
                </a:lnTo>
                <a:lnTo>
                  <a:pt x="3011" y="6562"/>
                </a:lnTo>
                <a:lnTo>
                  <a:pt x="5089" y="4375"/>
                </a:lnTo>
                <a:lnTo>
                  <a:pt x="8378" y="2916"/>
                </a:lnTo>
                <a:lnTo>
                  <a:pt x="12476" y="1944"/>
                </a:lnTo>
                <a:lnTo>
                  <a:pt x="17113" y="1296"/>
                </a:lnTo>
                <a:lnTo>
                  <a:pt x="21157" y="864"/>
                </a:lnTo>
                <a:lnTo>
                  <a:pt x="24806" y="576"/>
                </a:lnTo>
                <a:lnTo>
                  <a:pt x="28190" y="384"/>
                </a:lnTo>
                <a:lnTo>
                  <a:pt x="34491" y="171"/>
                </a:lnTo>
                <a:lnTo>
                  <a:pt x="435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35"/>
          <p:cNvSpPr/>
          <p:nvPr/>
        </p:nvSpPr>
        <p:spPr>
          <a:xfrm>
            <a:off x="1940242" y="3231982"/>
            <a:ext cx="402909" cy="274171"/>
          </a:xfrm>
          <a:custGeom>
            <a:avLst/>
            <a:gdLst/>
            <a:ahLst/>
            <a:cxnLst/>
            <a:rect l="0" t="0" r="0" b="0"/>
            <a:pathLst>
              <a:path w="402909" h="274171">
                <a:moveTo>
                  <a:pt x="0" y="42713"/>
                </a:moveTo>
                <a:lnTo>
                  <a:pt x="28371" y="14342"/>
                </a:lnTo>
                <a:lnTo>
                  <a:pt x="36739" y="8514"/>
                </a:lnTo>
                <a:lnTo>
                  <a:pt x="45856" y="3700"/>
                </a:lnTo>
                <a:lnTo>
                  <a:pt x="53083" y="1562"/>
                </a:lnTo>
                <a:lnTo>
                  <a:pt x="64550" y="611"/>
                </a:lnTo>
                <a:lnTo>
                  <a:pt x="71608" y="357"/>
                </a:lnTo>
                <a:lnTo>
                  <a:pt x="104296" y="0"/>
                </a:lnTo>
                <a:lnTo>
                  <a:pt x="119061" y="903"/>
                </a:lnTo>
                <a:lnTo>
                  <a:pt x="135571" y="2457"/>
                </a:lnTo>
                <a:lnTo>
                  <a:pt x="153246" y="4446"/>
                </a:lnTo>
                <a:lnTo>
                  <a:pt x="165981" y="6724"/>
                </a:lnTo>
                <a:lnTo>
                  <a:pt x="175424" y="9195"/>
                </a:lnTo>
                <a:lnTo>
                  <a:pt x="182672" y="11795"/>
                </a:lnTo>
                <a:lnTo>
                  <a:pt x="187504" y="14481"/>
                </a:lnTo>
                <a:lnTo>
                  <a:pt x="190725" y="17224"/>
                </a:lnTo>
                <a:lnTo>
                  <a:pt x="192872" y="20005"/>
                </a:lnTo>
                <a:lnTo>
                  <a:pt x="195259" y="25635"/>
                </a:lnTo>
                <a:lnTo>
                  <a:pt x="196602" y="34160"/>
                </a:lnTo>
                <a:lnTo>
                  <a:pt x="196790" y="37011"/>
                </a:lnTo>
                <a:lnTo>
                  <a:pt x="194460" y="45259"/>
                </a:lnTo>
                <a:lnTo>
                  <a:pt x="192505" y="50125"/>
                </a:lnTo>
                <a:lnTo>
                  <a:pt x="187793" y="58072"/>
                </a:lnTo>
                <a:lnTo>
                  <a:pt x="182523" y="64779"/>
                </a:lnTo>
                <a:lnTo>
                  <a:pt x="177007" y="70935"/>
                </a:lnTo>
                <a:lnTo>
                  <a:pt x="168840" y="79386"/>
                </a:lnTo>
                <a:lnTo>
                  <a:pt x="163995" y="84307"/>
                </a:lnTo>
                <a:lnTo>
                  <a:pt x="153532" y="92314"/>
                </a:lnTo>
                <a:lnTo>
                  <a:pt x="148074" y="95783"/>
                </a:lnTo>
                <a:lnTo>
                  <a:pt x="143484" y="100000"/>
                </a:lnTo>
                <a:lnTo>
                  <a:pt x="139471" y="104717"/>
                </a:lnTo>
                <a:lnTo>
                  <a:pt x="135843" y="109766"/>
                </a:lnTo>
                <a:lnTo>
                  <a:pt x="130567" y="115038"/>
                </a:lnTo>
                <a:lnTo>
                  <a:pt x="124192" y="120457"/>
                </a:lnTo>
                <a:lnTo>
                  <a:pt x="117085" y="125975"/>
                </a:lnTo>
                <a:lnTo>
                  <a:pt x="110441" y="130606"/>
                </a:lnTo>
                <a:lnTo>
                  <a:pt x="97980" y="138291"/>
                </a:lnTo>
                <a:lnTo>
                  <a:pt x="91990" y="142627"/>
                </a:lnTo>
                <a:lnTo>
                  <a:pt x="86092" y="147422"/>
                </a:lnTo>
                <a:lnTo>
                  <a:pt x="80254" y="152524"/>
                </a:lnTo>
                <a:lnTo>
                  <a:pt x="68689" y="160733"/>
                </a:lnTo>
                <a:lnTo>
                  <a:pt x="57198" y="168508"/>
                </a:lnTo>
                <a:lnTo>
                  <a:pt x="51467" y="173249"/>
                </a:lnTo>
                <a:lnTo>
                  <a:pt x="45742" y="178314"/>
                </a:lnTo>
                <a:lnTo>
                  <a:pt x="39379" y="186482"/>
                </a:lnTo>
                <a:lnTo>
                  <a:pt x="37683" y="189994"/>
                </a:lnTo>
                <a:lnTo>
                  <a:pt x="34647" y="193288"/>
                </a:lnTo>
                <a:lnTo>
                  <a:pt x="26193" y="199488"/>
                </a:lnTo>
                <a:lnTo>
                  <a:pt x="18627" y="207958"/>
                </a:lnTo>
                <a:lnTo>
                  <a:pt x="15275" y="212884"/>
                </a:lnTo>
                <a:lnTo>
                  <a:pt x="11551" y="220897"/>
                </a:lnTo>
                <a:lnTo>
                  <a:pt x="9161" y="229251"/>
                </a:lnTo>
                <a:lnTo>
                  <a:pt x="11374" y="235474"/>
                </a:lnTo>
                <a:lnTo>
                  <a:pt x="13298" y="239800"/>
                </a:lnTo>
                <a:lnTo>
                  <a:pt x="15533" y="242684"/>
                </a:lnTo>
                <a:lnTo>
                  <a:pt x="17975" y="244607"/>
                </a:lnTo>
                <a:lnTo>
                  <a:pt x="25134" y="247696"/>
                </a:lnTo>
                <a:lnTo>
                  <a:pt x="37840" y="252244"/>
                </a:lnTo>
                <a:lnTo>
                  <a:pt x="44277" y="253838"/>
                </a:lnTo>
                <a:lnTo>
                  <a:pt x="64343" y="257033"/>
                </a:lnTo>
                <a:lnTo>
                  <a:pt x="73375" y="258935"/>
                </a:lnTo>
                <a:lnTo>
                  <a:pt x="83207" y="261156"/>
                </a:lnTo>
                <a:lnTo>
                  <a:pt x="92619" y="262637"/>
                </a:lnTo>
                <a:lnTo>
                  <a:pt x="101751" y="263624"/>
                </a:lnTo>
                <a:lnTo>
                  <a:pt x="110696" y="264282"/>
                </a:lnTo>
                <a:lnTo>
                  <a:pt x="120470" y="264720"/>
                </a:lnTo>
                <a:lnTo>
                  <a:pt x="141490" y="265208"/>
                </a:lnTo>
                <a:lnTo>
                  <a:pt x="170193" y="265482"/>
                </a:lnTo>
                <a:lnTo>
                  <a:pt x="180137" y="266473"/>
                </a:lnTo>
                <a:lnTo>
                  <a:pt x="190576" y="268086"/>
                </a:lnTo>
                <a:lnTo>
                  <a:pt x="201346" y="270114"/>
                </a:lnTo>
                <a:lnTo>
                  <a:pt x="217098" y="271466"/>
                </a:lnTo>
                <a:lnTo>
                  <a:pt x="236172" y="272368"/>
                </a:lnTo>
                <a:lnTo>
                  <a:pt x="296355" y="273636"/>
                </a:lnTo>
                <a:lnTo>
                  <a:pt x="314727" y="273814"/>
                </a:lnTo>
                <a:lnTo>
                  <a:pt x="329833" y="272980"/>
                </a:lnTo>
                <a:lnTo>
                  <a:pt x="342761" y="271472"/>
                </a:lnTo>
                <a:lnTo>
                  <a:pt x="354237" y="269514"/>
                </a:lnTo>
                <a:lnTo>
                  <a:pt x="363793" y="268209"/>
                </a:lnTo>
                <a:lnTo>
                  <a:pt x="372069" y="267338"/>
                </a:lnTo>
                <a:lnTo>
                  <a:pt x="385392" y="266371"/>
                </a:lnTo>
                <a:lnTo>
                  <a:pt x="394487" y="265941"/>
                </a:lnTo>
                <a:lnTo>
                  <a:pt x="397294" y="266779"/>
                </a:lnTo>
                <a:lnTo>
                  <a:pt x="399165" y="268290"/>
                </a:lnTo>
                <a:lnTo>
                  <a:pt x="402908" y="274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36"/>
          <p:cNvSpPr/>
          <p:nvPr/>
        </p:nvSpPr>
        <p:spPr>
          <a:xfrm>
            <a:off x="364390" y="3593322"/>
            <a:ext cx="349232" cy="281449"/>
          </a:xfrm>
          <a:custGeom>
            <a:avLst/>
            <a:gdLst/>
            <a:ahLst/>
            <a:cxnLst/>
            <a:rect l="0" t="0" r="0" b="0"/>
            <a:pathLst>
              <a:path w="349232" h="281449">
                <a:moveTo>
                  <a:pt x="135672" y="84280"/>
                </a:moveTo>
                <a:lnTo>
                  <a:pt x="140223" y="75179"/>
                </a:lnTo>
                <a:lnTo>
                  <a:pt x="144997" y="68170"/>
                </a:lnTo>
                <a:lnTo>
                  <a:pt x="150294" y="61880"/>
                </a:lnTo>
                <a:lnTo>
                  <a:pt x="155823" y="55909"/>
                </a:lnTo>
                <a:lnTo>
                  <a:pt x="164291" y="47193"/>
                </a:lnTo>
                <a:lnTo>
                  <a:pt x="172832" y="38578"/>
                </a:lnTo>
                <a:lnTo>
                  <a:pt x="183620" y="32853"/>
                </a:lnTo>
                <a:lnTo>
                  <a:pt x="190498" y="29993"/>
                </a:lnTo>
                <a:lnTo>
                  <a:pt x="197940" y="26181"/>
                </a:lnTo>
                <a:lnTo>
                  <a:pt x="205759" y="21735"/>
                </a:lnTo>
                <a:lnTo>
                  <a:pt x="213829" y="16866"/>
                </a:lnTo>
                <a:lnTo>
                  <a:pt x="221114" y="13620"/>
                </a:lnTo>
                <a:lnTo>
                  <a:pt x="227876" y="11456"/>
                </a:lnTo>
                <a:lnTo>
                  <a:pt x="234289" y="10013"/>
                </a:lnTo>
                <a:lnTo>
                  <a:pt x="241421" y="8099"/>
                </a:lnTo>
                <a:lnTo>
                  <a:pt x="256967" y="3432"/>
                </a:lnTo>
                <a:lnTo>
                  <a:pt x="263208" y="1806"/>
                </a:lnTo>
                <a:lnTo>
                  <a:pt x="272682" y="0"/>
                </a:lnTo>
                <a:lnTo>
                  <a:pt x="282608" y="1737"/>
                </a:lnTo>
                <a:lnTo>
                  <a:pt x="293369" y="4732"/>
                </a:lnTo>
                <a:lnTo>
                  <a:pt x="298906" y="5530"/>
                </a:lnTo>
                <a:lnTo>
                  <a:pt x="304502" y="6063"/>
                </a:lnTo>
                <a:lnTo>
                  <a:pt x="311090" y="8323"/>
                </a:lnTo>
                <a:lnTo>
                  <a:pt x="318340" y="11734"/>
                </a:lnTo>
                <a:lnTo>
                  <a:pt x="326031" y="15914"/>
                </a:lnTo>
                <a:lnTo>
                  <a:pt x="332110" y="19652"/>
                </a:lnTo>
                <a:lnTo>
                  <a:pt x="341405" y="26346"/>
                </a:lnTo>
                <a:lnTo>
                  <a:pt x="344265" y="31370"/>
                </a:lnTo>
                <a:lnTo>
                  <a:pt x="346172" y="37577"/>
                </a:lnTo>
                <a:lnTo>
                  <a:pt x="347442" y="44572"/>
                </a:lnTo>
                <a:lnTo>
                  <a:pt x="348290" y="51141"/>
                </a:lnTo>
                <a:lnTo>
                  <a:pt x="348855" y="57424"/>
                </a:lnTo>
                <a:lnTo>
                  <a:pt x="349231" y="63519"/>
                </a:lnTo>
                <a:lnTo>
                  <a:pt x="348530" y="70439"/>
                </a:lnTo>
                <a:lnTo>
                  <a:pt x="347110" y="77910"/>
                </a:lnTo>
                <a:lnTo>
                  <a:pt x="345210" y="85749"/>
                </a:lnTo>
                <a:lnTo>
                  <a:pt x="343944" y="92879"/>
                </a:lnTo>
                <a:lnTo>
                  <a:pt x="343100" y="99538"/>
                </a:lnTo>
                <a:lnTo>
                  <a:pt x="342537" y="105882"/>
                </a:lnTo>
                <a:lnTo>
                  <a:pt x="341210" y="112016"/>
                </a:lnTo>
                <a:lnTo>
                  <a:pt x="339372" y="118011"/>
                </a:lnTo>
                <a:lnTo>
                  <a:pt x="337195" y="123912"/>
                </a:lnTo>
                <a:lnTo>
                  <a:pt x="333838" y="129752"/>
                </a:lnTo>
                <a:lnTo>
                  <a:pt x="329695" y="135550"/>
                </a:lnTo>
                <a:lnTo>
                  <a:pt x="325028" y="141320"/>
                </a:lnTo>
                <a:lnTo>
                  <a:pt x="318107" y="148024"/>
                </a:lnTo>
                <a:lnTo>
                  <a:pt x="309683" y="155351"/>
                </a:lnTo>
                <a:lnTo>
                  <a:pt x="300257" y="163093"/>
                </a:lnTo>
                <a:lnTo>
                  <a:pt x="289210" y="171112"/>
                </a:lnTo>
                <a:lnTo>
                  <a:pt x="277083" y="179315"/>
                </a:lnTo>
                <a:lnTo>
                  <a:pt x="264236" y="187642"/>
                </a:lnTo>
                <a:lnTo>
                  <a:pt x="253766" y="195098"/>
                </a:lnTo>
                <a:lnTo>
                  <a:pt x="244882" y="201974"/>
                </a:lnTo>
                <a:lnTo>
                  <a:pt x="237053" y="208462"/>
                </a:lnTo>
                <a:lnTo>
                  <a:pt x="228977" y="213741"/>
                </a:lnTo>
                <a:lnTo>
                  <a:pt x="220735" y="218212"/>
                </a:lnTo>
                <a:lnTo>
                  <a:pt x="212383" y="222146"/>
                </a:lnTo>
                <a:lnTo>
                  <a:pt x="201100" y="226673"/>
                </a:lnTo>
                <a:lnTo>
                  <a:pt x="173324" y="236783"/>
                </a:lnTo>
                <a:lnTo>
                  <a:pt x="157916" y="241194"/>
                </a:lnTo>
                <a:lnTo>
                  <a:pt x="141929" y="245087"/>
                </a:lnTo>
                <a:lnTo>
                  <a:pt x="125556" y="248634"/>
                </a:lnTo>
                <a:lnTo>
                  <a:pt x="109878" y="251000"/>
                </a:lnTo>
                <a:lnTo>
                  <a:pt x="94663" y="252576"/>
                </a:lnTo>
                <a:lnTo>
                  <a:pt x="79758" y="253628"/>
                </a:lnTo>
                <a:lnTo>
                  <a:pt x="66011" y="253376"/>
                </a:lnTo>
                <a:lnTo>
                  <a:pt x="53036" y="252256"/>
                </a:lnTo>
                <a:lnTo>
                  <a:pt x="40576" y="250556"/>
                </a:lnTo>
                <a:lnTo>
                  <a:pt x="31318" y="248471"/>
                </a:lnTo>
                <a:lnTo>
                  <a:pt x="24192" y="246128"/>
                </a:lnTo>
                <a:lnTo>
                  <a:pt x="18490" y="243614"/>
                </a:lnTo>
                <a:lnTo>
                  <a:pt x="14688" y="240985"/>
                </a:lnTo>
                <a:lnTo>
                  <a:pt x="12153" y="238280"/>
                </a:lnTo>
                <a:lnTo>
                  <a:pt x="6046" y="229922"/>
                </a:lnTo>
                <a:lnTo>
                  <a:pt x="3535" y="227095"/>
                </a:lnTo>
                <a:lnTo>
                  <a:pt x="1861" y="224257"/>
                </a:lnTo>
                <a:lnTo>
                  <a:pt x="0" y="218565"/>
                </a:lnTo>
                <a:lnTo>
                  <a:pt x="457" y="215713"/>
                </a:lnTo>
                <a:lnTo>
                  <a:pt x="3504" y="210005"/>
                </a:lnTo>
                <a:lnTo>
                  <a:pt x="10574" y="201436"/>
                </a:lnTo>
                <a:lnTo>
                  <a:pt x="18702" y="192865"/>
                </a:lnTo>
                <a:lnTo>
                  <a:pt x="22449" y="190960"/>
                </a:lnTo>
                <a:lnTo>
                  <a:pt x="36825" y="187327"/>
                </a:lnTo>
                <a:lnTo>
                  <a:pt x="47608" y="183101"/>
                </a:lnTo>
                <a:lnTo>
                  <a:pt x="53150" y="181593"/>
                </a:lnTo>
                <a:lnTo>
                  <a:pt x="58750" y="180588"/>
                </a:lnTo>
                <a:lnTo>
                  <a:pt x="64388" y="179918"/>
                </a:lnTo>
                <a:lnTo>
                  <a:pt x="72909" y="178519"/>
                </a:lnTo>
                <a:lnTo>
                  <a:pt x="95077" y="174424"/>
                </a:lnTo>
                <a:lnTo>
                  <a:pt x="104799" y="172951"/>
                </a:lnTo>
                <a:lnTo>
                  <a:pt x="113185" y="171969"/>
                </a:lnTo>
                <a:lnTo>
                  <a:pt x="120681" y="171314"/>
                </a:lnTo>
                <a:lnTo>
                  <a:pt x="127583" y="171830"/>
                </a:lnTo>
                <a:lnTo>
                  <a:pt x="134089" y="173127"/>
                </a:lnTo>
                <a:lnTo>
                  <a:pt x="140332" y="174944"/>
                </a:lnTo>
                <a:lnTo>
                  <a:pt x="167321" y="182052"/>
                </a:lnTo>
                <a:lnTo>
                  <a:pt x="175821" y="184704"/>
                </a:lnTo>
                <a:lnTo>
                  <a:pt x="183393" y="187424"/>
                </a:lnTo>
                <a:lnTo>
                  <a:pt x="190346" y="190190"/>
                </a:lnTo>
                <a:lnTo>
                  <a:pt x="200612" y="195804"/>
                </a:lnTo>
                <a:lnTo>
                  <a:pt x="209302" y="202426"/>
                </a:lnTo>
                <a:lnTo>
                  <a:pt x="214286" y="206859"/>
                </a:lnTo>
                <a:lnTo>
                  <a:pt x="219514" y="211719"/>
                </a:lnTo>
                <a:lnTo>
                  <a:pt x="225856" y="216865"/>
                </a:lnTo>
                <a:lnTo>
                  <a:pt x="232942" y="222200"/>
                </a:lnTo>
                <a:lnTo>
                  <a:pt x="240524" y="227661"/>
                </a:lnTo>
                <a:lnTo>
                  <a:pt x="246531" y="231303"/>
                </a:lnTo>
                <a:lnTo>
                  <a:pt x="255745" y="235349"/>
                </a:lnTo>
                <a:lnTo>
                  <a:pt x="258583" y="238332"/>
                </a:lnTo>
                <a:lnTo>
                  <a:pt x="260475" y="242227"/>
                </a:lnTo>
                <a:lnTo>
                  <a:pt x="262577" y="250681"/>
                </a:lnTo>
                <a:lnTo>
                  <a:pt x="263512" y="257614"/>
                </a:lnTo>
                <a:lnTo>
                  <a:pt x="263927" y="263870"/>
                </a:lnTo>
                <a:lnTo>
                  <a:pt x="264112" y="269825"/>
                </a:lnTo>
                <a:lnTo>
                  <a:pt x="264259" y="281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37"/>
          <p:cNvSpPr/>
          <p:nvPr/>
        </p:nvSpPr>
        <p:spPr>
          <a:xfrm>
            <a:off x="770682" y="3789045"/>
            <a:ext cx="63708" cy="32994"/>
          </a:xfrm>
          <a:custGeom>
            <a:avLst/>
            <a:gdLst/>
            <a:ahLst/>
            <a:cxnLst/>
            <a:rect l="0" t="0" r="0" b="0"/>
            <a:pathLst>
              <a:path w="63708" h="32994">
                <a:moveTo>
                  <a:pt x="46562" y="17145"/>
                </a:moveTo>
                <a:lnTo>
                  <a:pt x="32910" y="21696"/>
                </a:lnTo>
                <a:lnTo>
                  <a:pt x="27936" y="23036"/>
                </a:lnTo>
                <a:lnTo>
                  <a:pt x="23667" y="23930"/>
                </a:lnTo>
                <a:lnTo>
                  <a:pt x="19869" y="24526"/>
                </a:lnTo>
                <a:lnTo>
                  <a:pt x="16384" y="25876"/>
                </a:lnTo>
                <a:lnTo>
                  <a:pt x="13109" y="27728"/>
                </a:lnTo>
                <a:lnTo>
                  <a:pt x="9972" y="29915"/>
                </a:lnTo>
                <a:lnTo>
                  <a:pt x="6929" y="31373"/>
                </a:lnTo>
                <a:lnTo>
                  <a:pt x="3948" y="32345"/>
                </a:lnTo>
                <a:lnTo>
                  <a:pt x="1008" y="32993"/>
                </a:lnTo>
                <a:lnTo>
                  <a:pt x="0" y="32473"/>
                </a:lnTo>
                <a:lnTo>
                  <a:pt x="281" y="31174"/>
                </a:lnTo>
                <a:lnTo>
                  <a:pt x="1420" y="29355"/>
                </a:lnTo>
                <a:lnTo>
                  <a:pt x="3133" y="28142"/>
                </a:lnTo>
                <a:lnTo>
                  <a:pt x="5227" y="27334"/>
                </a:lnTo>
                <a:lnTo>
                  <a:pt x="7575" y="26795"/>
                </a:lnTo>
                <a:lnTo>
                  <a:pt x="10094" y="26436"/>
                </a:lnTo>
                <a:lnTo>
                  <a:pt x="12725" y="26196"/>
                </a:lnTo>
                <a:lnTo>
                  <a:pt x="15431" y="26036"/>
                </a:lnTo>
                <a:lnTo>
                  <a:pt x="18188" y="24978"/>
                </a:lnTo>
                <a:lnTo>
                  <a:pt x="20979" y="23319"/>
                </a:lnTo>
                <a:lnTo>
                  <a:pt x="23792" y="21261"/>
                </a:lnTo>
                <a:lnTo>
                  <a:pt x="26619" y="19889"/>
                </a:lnTo>
                <a:lnTo>
                  <a:pt x="29457" y="18974"/>
                </a:lnTo>
                <a:lnTo>
                  <a:pt x="32301" y="18364"/>
                </a:lnTo>
                <a:lnTo>
                  <a:pt x="35150" y="17005"/>
                </a:lnTo>
                <a:lnTo>
                  <a:pt x="38002" y="15147"/>
                </a:lnTo>
                <a:lnTo>
                  <a:pt x="40855" y="12955"/>
                </a:lnTo>
                <a:lnTo>
                  <a:pt x="43710" y="11494"/>
                </a:lnTo>
                <a:lnTo>
                  <a:pt x="46566" y="10520"/>
                </a:lnTo>
                <a:lnTo>
                  <a:pt x="637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38"/>
          <p:cNvSpPr/>
          <p:nvPr/>
        </p:nvSpPr>
        <p:spPr>
          <a:xfrm>
            <a:off x="959269" y="3634740"/>
            <a:ext cx="217122" cy="204358"/>
          </a:xfrm>
          <a:custGeom>
            <a:avLst/>
            <a:gdLst/>
            <a:ahLst/>
            <a:cxnLst/>
            <a:rect l="0" t="0" r="0" b="0"/>
            <a:pathLst>
              <a:path w="217122" h="204358">
                <a:moveTo>
                  <a:pt x="115150" y="0"/>
                </a:moveTo>
                <a:lnTo>
                  <a:pt x="19734" y="95416"/>
                </a:lnTo>
                <a:lnTo>
                  <a:pt x="16297" y="99806"/>
                </a:lnTo>
                <a:lnTo>
                  <a:pt x="13053" y="104637"/>
                </a:lnTo>
                <a:lnTo>
                  <a:pt x="9938" y="109763"/>
                </a:lnTo>
                <a:lnTo>
                  <a:pt x="6909" y="117942"/>
                </a:lnTo>
                <a:lnTo>
                  <a:pt x="3937" y="128158"/>
                </a:lnTo>
                <a:lnTo>
                  <a:pt x="1003" y="139731"/>
                </a:lnTo>
                <a:lnTo>
                  <a:pt x="0" y="148399"/>
                </a:lnTo>
                <a:lnTo>
                  <a:pt x="283" y="155130"/>
                </a:lnTo>
                <a:lnTo>
                  <a:pt x="1425" y="160570"/>
                </a:lnTo>
                <a:lnTo>
                  <a:pt x="4091" y="166102"/>
                </a:lnTo>
                <a:lnTo>
                  <a:pt x="7773" y="171694"/>
                </a:lnTo>
                <a:lnTo>
                  <a:pt x="12133" y="177328"/>
                </a:lnTo>
                <a:lnTo>
                  <a:pt x="16945" y="182036"/>
                </a:lnTo>
                <a:lnTo>
                  <a:pt x="22058" y="186127"/>
                </a:lnTo>
                <a:lnTo>
                  <a:pt x="27371" y="189807"/>
                </a:lnTo>
                <a:lnTo>
                  <a:pt x="32818" y="192260"/>
                </a:lnTo>
                <a:lnTo>
                  <a:pt x="38355" y="193896"/>
                </a:lnTo>
                <a:lnTo>
                  <a:pt x="43951" y="194986"/>
                </a:lnTo>
                <a:lnTo>
                  <a:pt x="49587" y="196666"/>
                </a:lnTo>
                <a:lnTo>
                  <a:pt x="55249" y="198738"/>
                </a:lnTo>
                <a:lnTo>
                  <a:pt x="60928" y="201072"/>
                </a:lnTo>
                <a:lnTo>
                  <a:pt x="66620" y="202628"/>
                </a:lnTo>
                <a:lnTo>
                  <a:pt x="72319" y="203665"/>
                </a:lnTo>
                <a:lnTo>
                  <a:pt x="78024" y="204357"/>
                </a:lnTo>
                <a:lnTo>
                  <a:pt x="83732" y="203865"/>
                </a:lnTo>
                <a:lnTo>
                  <a:pt x="89442" y="202585"/>
                </a:lnTo>
                <a:lnTo>
                  <a:pt x="95154" y="200779"/>
                </a:lnTo>
                <a:lnTo>
                  <a:pt x="100867" y="199575"/>
                </a:lnTo>
                <a:lnTo>
                  <a:pt x="106581" y="198772"/>
                </a:lnTo>
                <a:lnTo>
                  <a:pt x="112295" y="198237"/>
                </a:lnTo>
                <a:lnTo>
                  <a:pt x="118009" y="196928"/>
                </a:lnTo>
                <a:lnTo>
                  <a:pt x="123724" y="195103"/>
                </a:lnTo>
                <a:lnTo>
                  <a:pt x="129439" y="192933"/>
                </a:lnTo>
                <a:lnTo>
                  <a:pt x="135153" y="190535"/>
                </a:lnTo>
                <a:lnTo>
                  <a:pt x="140868" y="187983"/>
                </a:lnTo>
                <a:lnTo>
                  <a:pt x="152298" y="182608"/>
                </a:lnTo>
                <a:lnTo>
                  <a:pt x="163728" y="177044"/>
                </a:lnTo>
                <a:lnTo>
                  <a:pt x="169443" y="173274"/>
                </a:lnTo>
                <a:lnTo>
                  <a:pt x="175158" y="168856"/>
                </a:lnTo>
                <a:lnTo>
                  <a:pt x="180873" y="164006"/>
                </a:lnTo>
                <a:lnTo>
                  <a:pt x="185635" y="159819"/>
                </a:lnTo>
                <a:lnTo>
                  <a:pt x="193467" y="152628"/>
                </a:lnTo>
                <a:lnTo>
                  <a:pt x="207782" y="138674"/>
                </a:lnTo>
                <a:lnTo>
                  <a:pt x="211195" y="133407"/>
                </a:lnTo>
                <a:lnTo>
                  <a:pt x="213470" y="127990"/>
                </a:lnTo>
                <a:lnTo>
                  <a:pt x="214987" y="122474"/>
                </a:lnTo>
                <a:lnTo>
                  <a:pt x="215998" y="116892"/>
                </a:lnTo>
                <a:lnTo>
                  <a:pt x="216672" y="111265"/>
                </a:lnTo>
                <a:lnTo>
                  <a:pt x="217121" y="105609"/>
                </a:lnTo>
                <a:lnTo>
                  <a:pt x="216469" y="98029"/>
                </a:lnTo>
                <a:lnTo>
                  <a:pt x="215081" y="89165"/>
                </a:lnTo>
                <a:lnTo>
                  <a:pt x="213203" y="79446"/>
                </a:lnTo>
                <a:lnTo>
                  <a:pt x="210999" y="72013"/>
                </a:lnTo>
                <a:lnTo>
                  <a:pt x="208577" y="66106"/>
                </a:lnTo>
                <a:lnTo>
                  <a:pt x="206010" y="61216"/>
                </a:lnTo>
                <a:lnTo>
                  <a:pt x="202393" y="56050"/>
                </a:lnTo>
                <a:lnTo>
                  <a:pt x="198077" y="50702"/>
                </a:lnTo>
                <a:lnTo>
                  <a:pt x="193295" y="45231"/>
                </a:lnTo>
                <a:lnTo>
                  <a:pt x="188202" y="40631"/>
                </a:lnTo>
                <a:lnTo>
                  <a:pt x="182901" y="36613"/>
                </a:lnTo>
                <a:lnTo>
                  <a:pt x="177463" y="32981"/>
                </a:lnTo>
                <a:lnTo>
                  <a:pt x="171932" y="28654"/>
                </a:lnTo>
                <a:lnTo>
                  <a:pt x="166340" y="23865"/>
                </a:lnTo>
                <a:lnTo>
                  <a:pt x="160707" y="18768"/>
                </a:lnTo>
                <a:lnTo>
                  <a:pt x="155046" y="15369"/>
                </a:lnTo>
                <a:lnTo>
                  <a:pt x="149368" y="13104"/>
                </a:lnTo>
                <a:lnTo>
                  <a:pt x="117464" y="4916"/>
                </a:lnTo>
                <a:lnTo>
                  <a:pt x="109073" y="3277"/>
                </a:lnTo>
                <a:lnTo>
                  <a:pt x="101574" y="2185"/>
                </a:lnTo>
                <a:lnTo>
                  <a:pt x="808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39"/>
          <p:cNvSpPr/>
          <p:nvPr/>
        </p:nvSpPr>
        <p:spPr>
          <a:xfrm>
            <a:off x="1486111" y="3584528"/>
            <a:ext cx="299201" cy="242851"/>
          </a:xfrm>
          <a:custGeom>
            <a:avLst/>
            <a:gdLst/>
            <a:ahLst/>
            <a:cxnLst/>
            <a:rect l="0" t="0" r="0" b="0"/>
            <a:pathLst>
              <a:path w="299201" h="242851">
                <a:moveTo>
                  <a:pt x="248391" y="24494"/>
                </a:moveTo>
                <a:lnTo>
                  <a:pt x="262043" y="19943"/>
                </a:lnTo>
                <a:lnTo>
                  <a:pt x="267970" y="18603"/>
                </a:lnTo>
                <a:lnTo>
                  <a:pt x="273826" y="17709"/>
                </a:lnTo>
                <a:lnTo>
                  <a:pt x="281603" y="16716"/>
                </a:lnTo>
                <a:lnTo>
                  <a:pt x="281010" y="16451"/>
                </a:lnTo>
                <a:lnTo>
                  <a:pt x="278709" y="16275"/>
                </a:lnTo>
                <a:lnTo>
                  <a:pt x="248167" y="11476"/>
                </a:lnTo>
                <a:lnTo>
                  <a:pt x="236811" y="10100"/>
                </a:lnTo>
                <a:lnTo>
                  <a:pt x="226384" y="9183"/>
                </a:lnTo>
                <a:lnTo>
                  <a:pt x="216574" y="8572"/>
                </a:lnTo>
                <a:lnTo>
                  <a:pt x="198055" y="7893"/>
                </a:lnTo>
                <a:lnTo>
                  <a:pt x="189116" y="7712"/>
                </a:lnTo>
                <a:lnTo>
                  <a:pt x="181252" y="6638"/>
                </a:lnTo>
                <a:lnTo>
                  <a:pt x="174104" y="4970"/>
                </a:lnTo>
                <a:lnTo>
                  <a:pt x="167434" y="2906"/>
                </a:lnTo>
                <a:lnTo>
                  <a:pt x="156320" y="1529"/>
                </a:lnTo>
                <a:lnTo>
                  <a:pt x="142243" y="612"/>
                </a:lnTo>
                <a:lnTo>
                  <a:pt x="126190" y="0"/>
                </a:lnTo>
                <a:lnTo>
                  <a:pt x="115489" y="545"/>
                </a:lnTo>
                <a:lnTo>
                  <a:pt x="108354" y="1860"/>
                </a:lnTo>
                <a:lnTo>
                  <a:pt x="96905" y="6265"/>
                </a:lnTo>
                <a:lnTo>
                  <a:pt x="90370" y="11579"/>
                </a:lnTo>
                <a:lnTo>
                  <a:pt x="88751" y="13979"/>
                </a:lnTo>
                <a:lnTo>
                  <a:pt x="86953" y="19186"/>
                </a:lnTo>
                <a:lnTo>
                  <a:pt x="86153" y="24675"/>
                </a:lnTo>
                <a:lnTo>
                  <a:pt x="85940" y="27472"/>
                </a:lnTo>
                <a:lnTo>
                  <a:pt x="84845" y="30289"/>
                </a:lnTo>
                <a:lnTo>
                  <a:pt x="81089" y="35960"/>
                </a:lnTo>
                <a:lnTo>
                  <a:pt x="78754" y="39758"/>
                </a:lnTo>
                <a:lnTo>
                  <a:pt x="76244" y="44195"/>
                </a:lnTo>
                <a:lnTo>
                  <a:pt x="73619" y="49058"/>
                </a:lnTo>
                <a:lnTo>
                  <a:pt x="69964" y="53253"/>
                </a:lnTo>
                <a:lnTo>
                  <a:pt x="60822" y="60453"/>
                </a:lnTo>
                <a:lnTo>
                  <a:pt x="52950" y="66828"/>
                </a:lnTo>
                <a:lnTo>
                  <a:pt x="49517" y="69862"/>
                </a:lnTo>
                <a:lnTo>
                  <a:pt x="46276" y="73789"/>
                </a:lnTo>
                <a:lnTo>
                  <a:pt x="43162" y="78313"/>
                </a:lnTo>
                <a:lnTo>
                  <a:pt x="40134" y="83233"/>
                </a:lnTo>
                <a:lnTo>
                  <a:pt x="35258" y="88418"/>
                </a:lnTo>
                <a:lnTo>
                  <a:pt x="29150" y="93780"/>
                </a:lnTo>
                <a:lnTo>
                  <a:pt x="22220" y="99260"/>
                </a:lnTo>
                <a:lnTo>
                  <a:pt x="16648" y="103866"/>
                </a:lnTo>
                <a:lnTo>
                  <a:pt x="11981" y="107888"/>
                </a:lnTo>
                <a:lnTo>
                  <a:pt x="7917" y="111523"/>
                </a:lnTo>
                <a:lnTo>
                  <a:pt x="5207" y="114898"/>
                </a:lnTo>
                <a:lnTo>
                  <a:pt x="2197" y="121189"/>
                </a:lnTo>
                <a:lnTo>
                  <a:pt x="0" y="126822"/>
                </a:lnTo>
                <a:lnTo>
                  <a:pt x="2422" y="127123"/>
                </a:lnTo>
                <a:lnTo>
                  <a:pt x="11681" y="127293"/>
                </a:lnTo>
                <a:lnTo>
                  <a:pt x="53111" y="127360"/>
                </a:lnTo>
                <a:lnTo>
                  <a:pt x="63912" y="126409"/>
                </a:lnTo>
                <a:lnTo>
                  <a:pt x="76827" y="124822"/>
                </a:lnTo>
                <a:lnTo>
                  <a:pt x="91153" y="122812"/>
                </a:lnTo>
                <a:lnTo>
                  <a:pt x="103560" y="121472"/>
                </a:lnTo>
                <a:lnTo>
                  <a:pt x="114690" y="120578"/>
                </a:lnTo>
                <a:lnTo>
                  <a:pt x="124967" y="119983"/>
                </a:lnTo>
                <a:lnTo>
                  <a:pt x="144006" y="119321"/>
                </a:lnTo>
                <a:lnTo>
                  <a:pt x="178409" y="118949"/>
                </a:lnTo>
                <a:lnTo>
                  <a:pt x="227583" y="118823"/>
                </a:lnTo>
                <a:lnTo>
                  <a:pt x="236423" y="119765"/>
                </a:lnTo>
                <a:lnTo>
                  <a:pt x="244223" y="121345"/>
                </a:lnTo>
                <a:lnTo>
                  <a:pt x="251327" y="123352"/>
                </a:lnTo>
                <a:lnTo>
                  <a:pt x="257016" y="124689"/>
                </a:lnTo>
                <a:lnTo>
                  <a:pt x="265877" y="126175"/>
                </a:lnTo>
                <a:lnTo>
                  <a:pt x="270526" y="127524"/>
                </a:lnTo>
                <a:lnTo>
                  <a:pt x="275530" y="129375"/>
                </a:lnTo>
                <a:lnTo>
                  <a:pt x="280771" y="131563"/>
                </a:lnTo>
                <a:lnTo>
                  <a:pt x="289135" y="136532"/>
                </a:lnTo>
                <a:lnTo>
                  <a:pt x="292699" y="139191"/>
                </a:lnTo>
                <a:lnTo>
                  <a:pt x="295074" y="141917"/>
                </a:lnTo>
                <a:lnTo>
                  <a:pt x="296658" y="144686"/>
                </a:lnTo>
                <a:lnTo>
                  <a:pt x="297714" y="147484"/>
                </a:lnTo>
                <a:lnTo>
                  <a:pt x="298418" y="151255"/>
                </a:lnTo>
                <a:lnTo>
                  <a:pt x="298887" y="155674"/>
                </a:lnTo>
                <a:lnTo>
                  <a:pt x="299200" y="160525"/>
                </a:lnTo>
                <a:lnTo>
                  <a:pt x="298456" y="164711"/>
                </a:lnTo>
                <a:lnTo>
                  <a:pt x="293811" y="175154"/>
                </a:lnTo>
                <a:lnTo>
                  <a:pt x="292390" y="181307"/>
                </a:lnTo>
                <a:lnTo>
                  <a:pt x="290106" y="185233"/>
                </a:lnTo>
                <a:lnTo>
                  <a:pt x="286679" y="189756"/>
                </a:lnTo>
                <a:lnTo>
                  <a:pt x="282489" y="194676"/>
                </a:lnTo>
                <a:lnTo>
                  <a:pt x="278743" y="198909"/>
                </a:lnTo>
                <a:lnTo>
                  <a:pt x="272041" y="206152"/>
                </a:lnTo>
                <a:lnTo>
                  <a:pt x="263347" y="212546"/>
                </a:lnTo>
                <a:lnTo>
                  <a:pt x="258362" y="215585"/>
                </a:lnTo>
                <a:lnTo>
                  <a:pt x="253133" y="218563"/>
                </a:lnTo>
                <a:lnTo>
                  <a:pt x="242243" y="224412"/>
                </a:lnTo>
                <a:lnTo>
                  <a:pt x="236673" y="226352"/>
                </a:lnTo>
                <a:lnTo>
                  <a:pt x="231054" y="227647"/>
                </a:lnTo>
                <a:lnTo>
                  <a:pt x="225403" y="228509"/>
                </a:lnTo>
                <a:lnTo>
                  <a:pt x="218778" y="230037"/>
                </a:lnTo>
                <a:lnTo>
                  <a:pt x="211504" y="232007"/>
                </a:lnTo>
                <a:lnTo>
                  <a:pt x="203797" y="234274"/>
                </a:lnTo>
                <a:lnTo>
                  <a:pt x="191992" y="236737"/>
                </a:lnTo>
                <a:lnTo>
                  <a:pt x="161095" y="242014"/>
                </a:lnTo>
                <a:lnTo>
                  <a:pt x="145426" y="242850"/>
                </a:lnTo>
                <a:lnTo>
                  <a:pt x="130218" y="242455"/>
                </a:lnTo>
                <a:lnTo>
                  <a:pt x="104429" y="240428"/>
                </a:lnTo>
                <a:lnTo>
                  <a:pt x="89793" y="239527"/>
                </a:lnTo>
                <a:lnTo>
                  <a:pt x="80113" y="239127"/>
                </a:lnTo>
                <a:lnTo>
                  <a:pt x="70688" y="238870"/>
                </a:lnTo>
                <a:lnTo>
                  <a:pt x="66860" y="236295"/>
                </a:lnTo>
                <a:lnTo>
                  <a:pt x="64505" y="234274"/>
                </a:lnTo>
                <a:lnTo>
                  <a:pt x="63888" y="232928"/>
                </a:lnTo>
                <a:lnTo>
                  <a:pt x="64429" y="232030"/>
                </a:lnTo>
                <a:lnTo>
                  <a:pt x="68368" y="2302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40"/>
          <p:cNvSpPr/>
          <p:nvPr/>
        </p:nvSpPr>
        <p:spPr>
          <a:xfrm>
            <a:off x="1918158" y="3831907"/>
            <a:ext cx="42712" cy="8573"/>
          </a:xfrm>
          <a:custGeom>
            <a:avLst/>
            <a:gdLst/>
            <a:ahLst/>
            <a:cxnLst/>
            <a:rect l="0" t="0" r="0" b="0"/>
            <a:pathLst>
              <a:path w="42712" h="8573">
                <a:moveTo>
                  <a:pt x="4939" y="8572"/>
                </a:moveTo>
                <a:lnTo>
                  <a:pt x="0" y="8572"/>
                </a:lnTo>
                <a:lnTo>
                  <a:pt x="26855" y="8572"/>
                </a:lnTo>
                <a:lnTo>
                  <a:pt x="33837" y="7620"/>
                </a:lnTo>
                <a:lnTo>
                  <a:pt x="38492" y="6033"/>
                </a:lnTo>
                <a:lnTo>
                  <a:pt x="41595" y="4022"/>
                </a:lnTo>
                <a:lnTo>
                  <a:pt x="42711" y="2681"/>
                </a:lnTo>
                <a:lnTo>
                  <a:pt x="42503" y="1788"/>
                </a:lnTo>
                <a:lnTo>
                  <a:pt x="392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41"/>
          <p:cNvSpPr/>
          <p:nvPr/>
        </p:nvSpPr>
        <p:spPr>
          <a:xfrm>
            <a:off x="2046087" y="3583304"/>
            <a:ext cx="287767" cy="212610"/>
          </a:xfrm>
          <a:custGeom>
            <a:avLst/>
            <a:gdLst/>
            <a:ahLst/>
            <a:cxnLst/>
            <a:rect l="0" t="0" r="0" b="0"/>
            <a:pathLst>
              <a:path w="287767" h="212610">
                <a:moveTo>
                  <a:pt x="151330" y="42863"/>
                </a:moveTo>
                <a:lnTo>
                  <a:pt x="142229" y="33762"/>
                </a:lnTo>
                <a:lnTo>
                  <a:pt x="138595" y="31080"/>
                </a:lnTo>
                <a:lnTo>
                  <a:pt x="132017" y="28101"/>
                </a:lnTo>
                <a:lnTo>
                  <a:pt x="128930" y="28260"/>
                </a:lnTo>
                <a:lnTo>
                  <a:pt x="125919" y="29317"/>
                </a:lnTo>
                <a:lnTo>
                  <a:pt x="120034" y="33033"/>
                </a:lnTo>
                <a:lnTo>
                  <a:pt x="114243" y="37859"/>
                </a:lnTo>
                <a:lnTo>
                  <a:pt x="110413" y="39527"/>
                </a:lnTo>
                <a:lnTo>
                  <a:pt x="105954" y="40639"/>
                </a:lnTo>
                <a:lnTo>
                  <a:pt x="101077" y="41380"/>
                </a:lnTo>
                <a:lnTo>
                  <a:pt x="95921" y="43780"/>
                </a:lnTo>
                <a:lnTo>
                  <a:pt x="90578" y="47284"/>
                </a:lnTo>
                <a:lnTo>
                  <a:pt x="85111" y="51526"/>
                </a:lnTo>
                <a:lnTo>
                  <a:pt x="79561" y="55306"/>
                </a:lnTo>
                <a:lnTo>
                  <a:pt x="73957" y="58778"/>
                </a:lnTo>
                <a:lnTo>
                  <a:pt x="68315" y="62046"/>
                </a:lnTo>
                <a:lnTo>
                  <a:pt x="56967" y="68216"/>
                </a:lnTo>
                <a:lnTo>
                  <a:pt x="51274" y="71195"/>
                </a:lnTo>
                <a:lnTo>
                  <a:pt x="45573" y="75086"/>
                </a:lnTo>
                <a:lnTo>
                  <a:pt x="39868" y="79585"/>
                </a:lnTo>
                <a:lnTo>
                  <a:pt x="34160" y="84489"/>
                </a:lnTo>
                <a:lnTo>
                  <a:pt x="29402" y="89664"/>
                </a:lnTo>
                <a:lnTo>
                  <a:pt x="25277" y="95019"/>
                </a:lnTo>
                <a:lnTo>
                  <a:pt x="7262" y="121851"/>
                </a:lnTo>
                <a:lnTo>
                  <a:pt x="3850" y="128859"/>
                </a:lnTo>
                <a:lnTo>
                  <a:pt x="1575" y="135437"/>
                </a:lnTo>
                <a:lnTo>
                  <a:pt x="58" y="141726"/>
                </a:lnTo>
                <a:lnTo>
                  <a:pt x="0" y="146872"/>
                </a:lnTo>
                <a:lnTo>
                  <a:pt x="913" y="151255"/>
                </a:lnTo>
                <a:lnTo>
                  <a:pt x="2474" y="155129"/>
                </a:lnTo>
                <a:lnTo>
                  <a:pt x="3515" y="159617"/>
                </a:lnTo>
                <a:lnTo>
                  <a:pt x="4210" y="164514"/>
                </a:lnTo>
                <a:lnTo>
                  <a:pt x="4672" y="169684"/>
                </a:lnTo>
                <a:lnTo>
                  <a:pt x="6886" y="174083"/>
                </a:lnTo>
                <a:lnTo>
                  <a:pt x="10266" y="177968"/>
                </a:lnTo>
                <a:lnTo>
                  <a:pt x="14425" y="181510"/>
                </a:lnTo>
                <a:lnTo>
                  <a:pt x="20055" y="184825"/>
                </a:lnTo>
                <a:lnTo>
                  <a:pt x="26666" y="187987"/>
                </a:lnTo>
                <a:lnTo>
                  <a:pt x="33930" y="191047"/>
                </a:lnTo>
                <a:lnTo>
                  <a:pt x="41631" y="194040"/>
                </a:lnTo>
                <a:lnTo>
                  <a:pt x="57807" y="199905"/>
                </a:lnTo>
                <a:lnTo>
                  <a:pt x="68027" y="202803"/>
                </a:lnTo>
                <a:lnTo>
                  <a:pt x="79602" y="205687"/>
                </a:lnTo>
                <a:lnTo>
                  <a:pt x="92081" y="208562"/>
                </a:lnTo>
                <a:lnTo>
                  <a:pt x="102306" y="210479"/>
                </a:lnTo>
                <a:lnTo>
                  <a:pt x="111027" y="211757"/>
                </a:lnTo>
                <a:lnTo>
                  <a:pt x="118746" y="212609"/>
                </a:lnTo>
                <a:lnTo>
                  <a:pt x="126750" y="212225"/>
                </a:lnTo>
                <a:lnTo>
                  <a:pt x="134943" y="211016"/>
                </a:lnTo>
                <a:lnTo>
                  <a:pt x="143263" y="209257"/>
                </a:lnTo>
                <a:lnTo>
                  <a:pt x="182277" y="202232"/>
                </a:lnTo>
                <a:lnTo>
                  <a:pt x="193869" y="199591"/>
                </a:lnTo>
                <a:lnTo>
                  <a:pt x="203502" y="196879"/>
                </a:lnTo>
                <a:lnTo>
                  <a:pt x="211829" y="194118"/>
                </a:lnTo>
                <a:lnTo>
                  <a:pt x="221190" y="190372"/>
                </a:lnTo>
                <a:lnTo>
                  <a:pt x="231241" y="185970"/>
                </a:lnTo>
                <a:lnTo>
                  <a:pt x="241751" y="181130"/>
                </a:lnTo>
                <a:lnTo>
                  <a:pt x="250663" y="175999"/>
                </a:lnTo>
                <a:lnTo>
                  <a:pt x="258510" y="170673"/>
                </a:lnTo>
                <a:lnTo>
                  <a:pt x="265646" y="165217"/>
                </a:lnTo>
                <a:lnTo>
                  <a:pt x="271355" y="158723"/>
                </a:lnTo>
                <a:lnTo>
                  <a:pt x="276114" y="151535"/>
                </a:lnTo>
                <a:lnTo>
                  <a:pt x="280239" y="143886"/>
                </a:lnTo>
                <a:lnTo>
                  <a:pt x="282990" y="136882"/>
                </a:lnTo>
                <a:lnTo>
                  <a:pt x="284823" y="130307"/>
                </a:lnTo>
                <a:lnTo>
                  <a:pt x="286045" y="124019"/>
                </a:lnTo>
                <a:lnTo>
                  <a:pt x="286860" y="117922"/>
                </a:lnTo>
                <a:lnTo>
                  <a:pt x="287403" y="111953"/>
                </a:lnTo>
                <a:lnTo>
                  <a:pt x="287766" y="106068"/>
                </a:lnTo>
                <a:lnTo>
                  <a:pt x="287054" y="100240"/>
                </a:lnTo>
                <a:lnTo>
                  <a:pt x="285628" y="94449"/>
                </a:lnTo>
                <a:lnTo>
                  <a:pt x="283724" y="88684"/>
                </a:lnTo>
                <a:lnTo>
                  <a:pt x="280551" y="82935"/>
                </a:lnTo>
                <a:lnTo>
                  <a:pt x="276530" y="77198"/>
                </a:lnTo>
                <a:lnTo>
                  <a:pt x="271944" y="71468"/>
                </a:lnTo>
                <a:lnTo>
                  <a:pt x="266982" y="66696"/>
                </a:lnTo>
                <a:lnTo>
                  <a:pt x="261769" y="62561"/>
                </a:lnTo>
                <a:lnTo>
                  <a:pt x="256388" y="58853"/>
                </a:lnTo>
                <a:lnTo>
                  <a:pt x="250896" y="54475"/>
                </a:lnTo>
                <a:lnTo>
                  <a:pt x="245330" y="49652"/>
                </a:lnTo>
                <a:lnTo>
                  <a:pt x="239714" y="44532"/>
                </a:lnTo>
                <a:lnTo>
                  <a:pt x="233113" y="40165"/>
                </a:lnTo>
                <a:lnTo>
                  <a:pt x="225854" y="36302"/>
                </a:lnTo>
                <a:lnTo>
                  <a:pt x="218158" y="32774"/>
                </a:lnTo>
                <a:lnTo>
                  <a:pt x="210169" y="28517"/>
                </a:lnTo>
                <a:lnTo>
                  <a:pt x="201986" y="23774"/>
                </a:lnTo>
                <a:lnTo>
                  <a:pt x="193673" y="18707"/>
                </a:lnTo>
                <a:lnTo>
                  <a:pt x="185274" y="15329"/>
                </a:lnTo>
                <a:lnTo>
                  <a:pt x="176817" y="13077"/>
                </a:lnTo>
                <a:lnTo>
                  <a:pt x="168321" y="11576"/>
                </a:lnTo>
                <a:lnTo>
                  <a:pt x="158847" y="9622"/>
                </a:lnTo>
                <a:lnTo>
                  <a:pt x="138161" y="4912"/>
                </a:lnTo>
                <a:lnTo>
                  <a:pt x="129216" y="3275"/>
                </a:lnTo>
                <a:lnTo>
                  <a:pt x="121347" y="2184"/>
                </a:lnTo>
                <a:lnTo>
                  <a:pt x="114197" y="1456"/>
                </a:lnTo>
                <a:lnTo>
                  <a:pt x="107524" y="971"/>
                </a:lnTo>
                <a:lnTo>
                  <a:pt x="101171" y="648"/>
                </a:lnTo>
                <a:lnTo>
                  <a:pt x="82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42"/>
          <p:cNvSpPr/>
          <p:nvPr/>
        </p:nvSpPr>
        <p:spPr>
          <a:xfrm>
            <a:off x="38957" y="3609997"/>
            <a:ext cx="169641" cy="264774"/>
          </a:xfrm>
          <a:custGeom>
            <a:avLst/>
            <a:gdLst/>
            <a:ahLst/>
            <a:cxnLst/>
            <a:rect l="0" t="0" r="0" b="0"/>
            <a:pathLst>
              <a:path w="169641" h="264774">
                <a:moveTo>
                  <a:pt x="101060" y="41888"/>
                </a:moveTo>
                <a:lnTo>
                  <a:pt x="96509" y="50989"/>
                </a:lnTo>
                <a:lnTo>
                  <a:pt x="94275" y="57998"/>
                </a:lnTo>
                <a:lnTo>
                  <a:pt x="93282" y="64288"/>
                </a:lnTo>
                <a:lnTo>
                  <a:pt x="92840" y="70258"/>
                </a:lnTo>
                <a:lnTo>
                  <a:pt x="91770" y="74137"/>
                </a:lnTo>
                <a:lnTo>
                  <a:pt x="90104" y="78627"/>
                </a:lnTo>
                <a:lnTo>
                  <a:pt x="88041" y="83526"/>
                </a:lnTo>
                <a:lnTo>
                  <a:pt x="85713" y="88696"/>
                </a:lnTo>
                <a:lnTo>
                  <a:pt x="80587" y="99521"/>
                </a:lnTo>
                <a:lnTo>
                  <a:pt x="72593" y="118302"/>
                </a:lnTo>
                <a:lnTo>
                  <a:pt x="67795" y="129978"/>
                </a:lnTo>
                <a:lnTo>
                  <a:pt x="62691" y="139667"/>
                </a:lnTo>
                <a:lnTo>
                  <a:pt x="57383" y="148032"/>
                </a:lnTo>
                <a:lnTo>
                  <a:pt x="51939" y="155513"/>
                </a:lnTo>
                <a:lnTo>
                  <a:pt x="47358" y="162405"/>
                </a:lnTo>
                <a:lnTo>
                  <a:pt x="43351" y="168905"/>
                </a:lnTo>
                <a:lnTo>
                  <a:pt x="39727" y="175144"/>
                </a:lnTo>
                <a:lnTo>
                  <a:pt x="35407" y="184065"/>
                </a:lnTo>
                <a:lnTo>
                  <a:pt x="30621" y="194775"/>
                </a:lnTo>
                <a:lnTo>
                  <a:pt x="21176" y="216517"/>
                </a:lnTo>
                <a:lnTo>
                  <a:pt x="13804" y="232531"/>
                </a:lnTo>
                <a:lnTo>
                  <a:pt x="10504" y="237563"/>
                </a:lnTo>
                <a:lnTo>
                  <a:pt x="7352" y="240918"/>
                </a:lnTo>
                <a:lnTo>
                  <a:pt x="4298" y="243155"/>
                </a:lnTo>
                <a:lnTo>
                  <a:pt x="2262" y="243693"/>
                </a:lnTo>
                <a:lnTo>
                  <a:pt x="905" y="243099"/>
                </a:lnTo>
                <a:lnTo>
                  <a:pt x="0" y="241751"/>
                </a:lnTo>
                <a:lnTo>
                  <a:pt x="349" y="239900"/>
                </a:lnTo>
                <a:lnTo>
                  <a:pt x="3277" y="235303"/>
                </a:lnTo>
                <a:lnTo>
                  <a:pt x="5213" y="227545"/>
                </a:lnTo>
                <a:lnTo>
                  <a:pt x="5730" y="222809"/>
                </a:lnTo>
                <a:lnTo>
                  <a:pt x="7979" y="216794"/>
                </a:lnTo>
                <a:lnTo>
                  <a:pt x="11383" y="209927"/>
                </a:lnTo>
                <a:lnTo>
                  <a:pt x="15558" y="202491"/>
                </a:lnTo>
                <a:lnTo>
                  <a:pt x="18341" y="194677"/>
                </a:lnTo>
                <a:lnTo>
                  <a:pt x="20197" y="186610"/>
                </a:lnTo>
                <a:lnTo>
                  <a:pt x="21434" y="178374"/>
                </a:lnTo>
                <a:lnTo>
                  <a:pt x="23211" y="170978"/>
                </a:lnTo>
                <a:lnTo>
                  <a:pt x="25348" y="164143"/>
                </a:lnTo>
                <a:lnTo>
                  <a:pt x="27725" y="157681"/>
                </a:lnTo>
                <a:lnTo>
                  <a:pt x="29310" y="150516"/>
                </a:lnTo>
                <a:lnTo>
                  <a:pt x="30367" y="142882"/>
                </a:lnTo>
                <a:lnTo>
                  <a:pt x="31071" y="134934"/>
                </a:lnTo>
                <a:lnTo>
                  <a:pt x="33446" y="124874"/>
                </a:lnTo>
                <a:lnTo>
                  <a:pt x="36934" y="113404"/>
                </a:lnTo>
                <a:lnTo>
                  <a:pt x="41164" y="100995"/>
                </a:lnTo>
                <a:lnTo>
                  <a:pt x="43984" y="90818"/>
                </a:lnTo>
                <a:lnTo>
                  <a:pt x="45865" y="82128"/>
                </a:lnTo>
                <a:lnTo>
                  <a:pt x="47118" y="74429"/>
                </a:lnTo>
                <a:lnTo>
                  <a:pt x="48906" y="67392"/>
                </a:lnTo>
                <a:lnTo>
                  <a:pt x="51051" y="60795"/>
                </a:lnTo>
                <a:lnTo>
                  <a:pt x="53433" y="54493"/>
                </a:lnTo>
                <a:lnTo>
                  <a:pt x="55974" y="49338"/>
                </a:lnTo>
                <a:lnTo>
                  <a:pt x="58620" y="44950"/>
                </a:lnTo>
                <a:lnTo>
                  <a:pt x="61337" y="41072"/>
                </a:lnTo>
                <a:lnTo>
                  <a:pt x="64100" y="36581"/>
                </a:lnTo>
                <a:lnTo>
                  <a:pt x="66895" y="31683"/>
                </a:lnTo>
                <a:lnTo>
                  <a:pt x="72541" y="21160"/>
                </a:lnTo>
                <a:lnTo>
                  <a:pt x="82229" y="2316"/>
                </a:lnTo>
                <a:lnTo>
                  <a:pt x="83743" y="1219"/>
                </a:lnTo>
                <a:lnTo>
                  <a:pt x="87966" y="0"/>
                </a:lnTo>
                <a:lnTo>
                  <a:pt x="89473" y="628"/>
                </a:lnTo>
                <a:lnTo>
                  <a:pt x="90478" y="1999"/>
                </a:lnTo>
                <a:lnTo>
                  <a:pt x="91594" y="6062"/>
                </a:lnTo>
                <a:lnTo>
                  <a:pt x="92090" y="11042"/>
                </a:lnTo>
                <a:lnTo>
                  <a:pt x="93175" y="13704"/>
                </a:lnTo>
                <a:lnTo>
                  <a:pt x="96921" y="19202"/>
                </a:lnTo>
                <a:lnTo>
                  <a:pt x="99253" y="24859"/>
                </a:lnTo>
                <a:lnTo>
                  <a:pt x="101760" y="32440"/>
                </a:lnTo>
                <a:lnTo>
                  <a:pt x="104384" y="41304"/>
                </a:lnTo>
                <a:lnTo>
                  <a:pt x="107086" y="48166"/>
                </a:lnTo>
                <a:lnTo>
                  <a:pt x="109840" y="53693"/>
                </a:lnTo>
                <a:lnTo>
                  <a:pt x="112628" y="58331"/>
                </a:lnTo>
                <a:lnTo>
                  <a:pt x="114487" y="66185"/>
                </a:lnTo>
                <a:lnTo>
                  <a:pt x="115726" y="76183"/>
                </a:lnTo>
                <a:lnTo>
                  <a:pt x="116553" y="87611"/>
                </a:lnTo>
                <a:lnTo>
                  <a:pt x="117103" y="98087"/>
                </a:lnTo>
                <a:lnTo>
                  <a:pt x="117715" y="117348"/>
                </a:lnTo>
                <a:lnTo>
                  <a:pt x="118831" y="125532"/>
                </a:lnTo>
                <a:lnTo>
                  <a:pt x="120527" y="132893"/>
                </a:lnTo>
                <a:lnTo>
                  <a:pt x="122611" y="139705"/>
                </a:lnTo>
                <a:lnTo>
                  <a:pt x="124000" y="147105"/>
                </a:lnTo>
                <a:lnTo>
                  <a:pt x="124926" y="154895"/>
                </a:lnTo>
                <a:lnTo>
                  <a:pt x="125543" y="162945"/>
                </a:lnTo>
                <a:lnTo>
                  <a:pt x="126907" y="170218"/>
                </a:lnTo>
                <a:lnTo>
                  <a:pt x="128769" y="176971"/>
                </a:lnTo>
                <a:lnTo>
                  <a:pt x="130962" y="183378"/>
                </a:lnTo>
                <a:lnTo>
                  <a:pt x="133377" y="189555"/>
                </a:lnTo>
                <a:lnTo>
                  <a:pt x="135940" y="195578"/>
                </a:lnTo>
                <a:lnTo>
                  <a:pt x="141327" y="207349"/>
                </a:lnTo>
                <a:lnTo>
                  <a:pt x="146896" y="218931"/>
                </a:lnTo>
                <a:lnTo>
                  <a:pt x="148763" y="223734"/>
                </a:lnTo>
                <a:lnTo>
                  <a:pt x="150836" y="231611"/>
                </a:lnTo>
                <a:lnTo>
                  <a:pt x="154298" y="238287"/>
                </a:lnTo>
                <a:lnTo>
                  <a:pt x="156554" y="241400"/>
                </a:lnTo>
                <a:lnTo>
                  <a:pt x="159062" y="247400"/>
                </a:lnTo>
                <a:lnTo>
                  <a:pt x="159730" y="250334"/>
                </a:lnTo>
                <a:lnTo>
                  <a:pt x="163013" y="256132"/>
                </a:lnTo>
                <a:lnTo>
                  <a:pt x="169640" y="2647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43"/>
          <p:cNvSpPr/>
          <p:nvPr/>
        </p:nvSpPr>
        <p:spPr>
          <a:xfrm>
            <a:off x="28574" y="3737962"/>
            <a:ext cx="222886" cy="33939"/>
          </a:xfrm>
          <a:custGeom>
            <a:avLst/>
            <a:gdLst/>
            <a:ahLst/>
            <a:cxnLst/>
            <a:rect l="0" t="0" r="0" b="0"/>
            <a:pathLst>
              <a:path w="222886" h="33939">
                <a:moveTo>
                  <a:pt x="0" y="8220"/>
                </a:moveTo>
                <a:lnTo>
                  <a:pt x="13653" y="3669"/>
                </a:lnTo>
                <a:lnTo>
                  <a:pt x="19580" y="2329"/>
                </a:lnTo>
                <a:lnTo>
                  <a:pt x="25436" y="1435"/>
                </a:lnTo>
                <a:lnTo>
                  <a:pt x="31245" y="839"/>
                </a:lnTo>
                <a:lnTo>
                  <a:pt x="36070" y="442"/>
                </a:lnTo>
                <a:lnTo>
                  <a:pt x="40239" y="177"/>
                </a:lnTo>
                <a:lnTo>
                  <a:pt x="43971" y="0"/>
                </a:lnTo>
                <a:lnTo>
                  <a:pt x="61699" y="2740"/>
                </a:lnTo>
                <a:lnTo>
                  <a:pt x="122037" y="13405"/>
                </a:lnTo>
                <a:lnTo>
                  <a:pt x="169174" y="22589"/>
                </a:lnTo>
                <a:lnTo>
                  <a:pt x="222885" y="33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44"/>
          <p:cNvSpPr/>
          <p:nvPr/>
        </p:nvSpPr>
        <p:spPr>
          <a:xfrm>
            <a:off x="260032" y="37719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45"/>
          <p:cNvSpPr/>
          <p:nvPr/>
        </p:nvSpPr>
        <p:spPr>
          <a:xfrm>
            <a:off x="251459" y="410622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9102" y="4022"/>
                </a:lnTo>
                <a:lnTo>
                  <a:pt x="12736" y="2681"/>
                </a:lnTo>
                <a:lnTo>
                  <a:pt x="16111" y="1788"/>
                </a:lnTo>
                <a:lnTo>
                  <a:pt x="19313" y="1192"/>
                </a:lnTo>
                <a:lnTo>
                  <a:pt x="29068" y="795"/>
                </a:lnTo>
                <a:lnTo>
                  <a:pt x="97855" y="10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46"/>
          <p:cNvSpPr/>
          <p:nvPr/>
        </p:nvSpPr>
        <p:spPr>
          <a:xfrm>
            <a:off x="346958" y="4015563"/>
            <a:ext cx="58807" cy="253542"/>
          </a:xfrm>
          <a:custGeom>
            <a:avLst/>
            <a:gdLst/>
            <a:ahLst/>
            <a:cxnLst/>
            <a:rect l="0" t="0" r="0" b="0"/>
            <a:pathLst>
              <a:path w="58807" h="253542">
                <a:moveTo>
                  <a:pt x="58806" y="4939"/>
                </a:moveTo>
                <a:lnTo>
                  <a:pt x="49705" y="388"/>
                </a:lnTo>
                <a:lnTo>
                  <a:pt x="46071" y="0"/>
                </a:lnTo>
                <a:lnTo>
                  <a:pt x="42696" y="694"/>
                </a:lnTo>
                <a:lnTo>
                  <a:pt x="39494" y="2109"/>
                </a:lnTo>
                <a:lnTo>
                  <a:pt x="37359" y="4005"/>
                </a:lnTo>
                <a:lnTo>
                  <a:pt x="35935" y="6222"/>
                </a:lnTo>
                <a:lnTo>
                  <a:pt x="34987" y="8651"/>
                </a:lnTo>
                <a:lnTo>
                  <a:pt x="33932" y="16432"/>
                </a:lnTo>
                <a:lnTo>
                  <a:pt x="33651" y="21173"/>
                </a:lnTo>
                <a:lnTo>
                  <a:pt x="32511" y="28144"/>
                </a:lnTo>
                <a:lnTo>
                  <a:pt x="30799" y="36602"/>
                </a:lnTo>
                <a:lnTo>
                  <a:pt x="28705" y="46050"/>
                </a:lnTo>
                <a:lnTo>
                  <a:pt x="27309" y="54254"/>
                </a:lnTo>
                <a:lnTo>
                  <a:pt x="26378" y="61628"/>
                </a:lnTo>
                <a:lnTo>
                  <a:pt x="25757" y="68449"/>
                </a:lnTo>
                <a:lnTo>
                  <a:pt x="25344" y="76807"/>
                </a:lnTo>
                <a:lnTo>
                  <a:pt x="24884" y="96253"/>
                </a:lnTo>
                <a:lnTo>
                  <a:pt x="23809" y="104868"/>
                </a:lnTo>
                <a:lnTo>
                  <a:pt x="22140" y="112516"/>
                </a:lnTo>
                <a:lnTo>
                  <a:pt x="20074" y="119519"/>
                </a:lnTo>
                <a:lnTo>
                  <a:pt x="18698" y="126093"/>
                </a:lnTo>
                <a:lnTo>
                  <a:pt x="17780" y="132381"/>
                </a:lnTo>
                <a:lnTo>
                  <a:pt x="17168" y="138478"/>
                </a:lnTo>
                <a:lnTo>
                  <a:pt x="16760" y="144448"/>
                </a:lnTo>
                <a:lnTo>
                  <a:pt x="16488" y="150332"/>
                </a:lnTo>
                <a:lnTo>
                  <a:pt x="16306" y="156160"/>
                </a:lnTo>
                <a:lnTo>
                  <a:pt x="15233" y="160998"/>
                </a:lnTo>
                <a:lnTo>
                  <a:pt x="13565" y="165176"/>
                </a:lnTo>
                <a:lnTo>
                  <a:pt x="11501" y="168914"/>
                </a:lnTo>
                <a:lnTo>
                  <a:pt x="10124" y="173310"/>
                </a:lnTo>
                <a:lnTo>
                  <a:pt x="9207" y="178146"/>
                </a:lnTo>
                <a:lnTo>
                  <a:pt x="8595" y="183276"/>
                </a:lnTo>
                <a:lnTo>
                  <a:pt x="8187" y="187648"/>
                </a:lnTo>
                <a:lnTo>
                  <a:pt x="7734" y="195045"/>
                </a:lnTo>
                <a:lnTo>
                  <a:pt x="7533" y="204048"/>
                </a:lnTo>
                <a:lnTo>
                  <a:pt x="7479" y="209116"/>
                </a:lnTo>
                <a:lnTo>
                  <a:pt x="6491" y="214400"/>
                </a:lnTo>
                <a:lnTo>
                  <a:pt x="4879" y="219827"/>
                </a:lnTo>
                <a:lnTo>
                  <a:pt x="2852" y="225350"/>
                </a:lnTo>
                <a:lnTo>
                  <a:pt x="1501" y="229985"/>
                </a:lnTo>
                <a:lnTo>
                  <a:pt x="0" y="237674"/>
                </a:lnTo>
                <a:lnTo>
                  <a:pt x="552" y="241058"/>
                </a:lnTo>
                <a:lnTo>
                  <a:pt x="1873" y="244267"/>
                </a:lnTo>
                <a:lnTo>
                  <a:pt x="7371" y="2535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47"/>
          <p:cNvSpPr/>
          <p:nvPr/>
        </p:nvSpPr>
        <p:spPr>
          <a:xfrm>
            <a:off x="606636" y="4191952"/>
            <a:ext cx="38258" cy="35100"/>
          </a:xfrm>
          <a:custGeom>
            <a:avLst/>
            <a:gdLst/>
            <a:ahLst/>
            <a:cxnLst/>
            <a:rect l="0" t="0" r="0" b="0"/>
            <a:pathLst>
              <a:path w="38258" h="35100">
                <a:moveTo>
                  <a:pt x="30586" y="0"/>
                </a:moveTo>
                <a:lnTo>
                  <a:pt x="3281" y="18203"/>
                </a:lnTo>
                <a:lnTo>
                  <a:pt x="0" y="24518"/>
                </a:lnTo>
                <a:lnTo>
                  <a:pt x="2575" y="29681"/>
                </a:lnTo>
                <a:lnTo>
                  <a:pt x="9055" y="34074"/>
                </a:lnTo>
                <a:lnTo>
                  <a:pt x="17184" y="35099"/>
                </a:lnTo>
                <a:lnTo>
                  <a:pt x="26414" y="33877"/>
                </a:lnTo>
                <a:lnTo>
                  <a:pt x="36377" y="31157"/>
                </a:lnTo>
                <a:lnTo>
                  <a:pt x="38257" y="30296"/>
                </a:lnTo>
                <a:lnTo>
                  <a:pt x="34747" y="30675"/>
                </a:lnTo>
                <a:lnTo>
                  <a:pt x="13441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48"/>
          <p:cNvSpPr/>
          <p:nvPr/>
        </p:nvSpPr>
        <p:spPr>
          <a:xfrm>
            <a:off x="776786" y="4004549"/>
            <a:ext cx="237627" cy="106611"/>
          </a:xfrm>
          <a:custGeom>
            <a:avLst/>
            <a:gdLst/>
            <a:ahLst/>
            <a:cxnLst/>
            <a:rect l="0" t="0" r="0" b="0"/>
            <a:pathLst>
              <a:path w="237627" h="106611">
                <a:moveTo>
                  <a:pt x="57603" y="7380"/>
                </a:moveTo>
                <a:lnTo>
                  <a:pt x="64984" y="0"/>
                </a:lnTo>
                <a:lnTo>
                  <a:pt x="63476" y="3412"/>
                </a:lnTo>
                <a:lnTo>
                  <a:pt x="56721" y="17364"/>
                </a:lnTo>
                <a:lnTo>
                  <a:pt x="53205" y="23562"/>
                </a:lnTo>
                <a:lnTo>
                  <a:pt x="49909" y="28645"/>
                </a:lnTo>
                <a:lnTo>
                  <a:pt x="46759" y="32987"/>
                </a:lnTo>
                <a:lnTo>
                  <a:pt x="43706" y="36834"/>
                </a:lnTo>
                <a:lnTo>
                  <a:pt x="40719" y="40351"/>
                </a:lnTo>
                <a:lnTo>
                  <a:pt x="37774" y="43648"/>
                </a:lnTo>
                <a:lnTo>
                  <a:pt x="26883" y="54932"/>
                </a:lnTo>
                <a:lnTo>
                  <a:pt x="19978" y="61941"/>
                </a:lnTo>
                <a:lnTo>
                  <a:pt x="14422" y="66614"/>
                </a:lnTo>
                <a:lnTo>
                  <a:pt x="9766" y="69730"/>
                </a:lnTo>
                <a:lnTo>
                  <a:pt x="5709" y="71807"/>
                </a:lnTo>
                <a:lnTo>
                  <a:pt x="3005" y="74144"/>
                </a:lnTo>
                <a:lnTo>
                  <a:pt x="1202" y="76654"/>
                </a:lnTo>
                <a:lnTo>
                  <a:pt x="0" y="79281"/>
                </a:lnTo>
                <a:lnTo>
                  <a:pt x="151" y="81984"/>
                </a:lnTo>
                <a:lnTo>
                  <a:pt x="1204" y="84739"/>
                </a:lnTo>
                <a:lnTo>
                  <a:pt x="2859" y="87528"/>
                </a:lnTo>
                <a:lnTo>
                  <a:pt x="5867" y="89387"/>
                </a:lnTo>
                <a:lnTo>
                  <a:pt x="9778" y="90627"/>
                </a:lnTo>
                <a:lnTo>
                  <a:pt x="32003" y="94911"/>
                </a:lnTo>
                <a:lnTo>
                  <a:pt x="43394" y="97167"/>
                </a:lnTo>
                <a:lnTo>
                  <a:pt x="51940" y="98671"/>
                </a:lnTo>
                <a:lnTo>
                  <a:pt x="58591" y="99673"/>
                </a:lnTo>
                <a:lnTo>
                  <a:pt x="63977" y="100341"/>
                </a:lnTo>
                <a:lnTo>
                  <a:pt x="70425" y="100787"/>
                </a:lnTo>
                <a:lnTo>
                  <a:pt x="77581" y="101084"/>
                </a:lnTo>
                <a:lnTo>
                  <a:pt x="98765" y="101502"/>
                </a:lnTo>
                <a:lnTo>
                  <a:pt x="127541" y="101643"/>
                </a:lnTo>
                <a:lnTo>
                  <a:pt x="136613" y="102608"/>
                </a:lnTo>
                <a:lnTo>
                  <a:pt x="146472" y="104203"/>
                </a:lnTo>
                <a:lnTo>
                  <a:pt x="156854" y="106219"/>
                </a:lnTo>
                <a:lnTo>
                  <a:pt x="165680" y="106610"/>
                </a:lnTo>
                <a:lnTo>
                  <a:pt x="173470" y="105919"/>
                </a:lnTo>
                <a:lnTo>
                  <a:pt x="180568" y="104506"/>
                </a:lnTo>
                <a:lnTo>
                  <a:pt x="187205" y="103563"/>
                </a:lnTo>
                <a:lnTo>
                  <a:pt x="193534" y="102935"/>
                </a:lnTo>
                <a:lnTo>
                  <a:pt x="199659" y="102516"/>
                </a:lnTo>
                <a:lnTo>
                  <a:pt x="205647" y="101284"/>
                </a:lnTo>
                <a:lnTo>
                  <a:pt x="211544" y="99510"/>
                </a:lnTo>
                <a:lnTo>
                  <a:pt x="217381" y="97375"/>
                </a:lnTo>
                <a:lnTo>
                  <a:pt x="222224" y="94999"/>
                </a:lnTo>
                <a:lnTo>
                  <a:pt x="226405" y="92463"/>
                </a:lnTo>
                <a:lnTo>
                  <a:pt x="237626" y="84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49"/>
          <p:cNvSpPr/>
          <p:nvPr/>
        </p:nvSpPr>
        <p:spPr>
          <a:xfrm>
            <a:off x="902969" y="3969067"/>
            <a:ext cx="51436" cy="334329"/>
          </a:xfrm>
          <a:custGeom>
            <a:avLst/>
            <a:gdLst/>
            <a:ahLst/>
            <a:cxnLst/>
            <a:rect l="0" t="0" r="0" b="0"/>
            <a:pathLst>
              <a:path w="51436" h="334329">
                <a:moveTo>
                  <a:pt x="51435" y="0"/>
                </a:moveTo>
                <a:lnTo>
                  <a:pt x="51435" y="4551"/>
                </a:lnTo>
                <a:lnTo>
                  <a:pt x="50483" y="8749"/>
                </a:lnTo>
                <a:lnTo>
                  <a:pt x="48895" y="14405"/>
                </a:lnTo>
                <a:lnTo>
                  <a:pt x="46885" y="21034"/>
                </a:lnTo>
                <a:lnTo>
                  <a:pt x="42110" y="38558"/>
                </a:lnTo>
                <a:lnTo>
                  <a:pt x="39504" y="48566"/>
                </a:lnTo>
                <a:lnTo>
                  <a:pt x="37766" y="58095"/>
                </a:lnTo>
                <a:lnTo>
                  <a:pt x="36608" y="67305"/>
                </a:lnTo>
                <a:lnTo>
                  <a:pt x="35835" y="76302"/>
                </a:lnTo>
                <a:lnTo>
                  <a:pt x="35320" y="84206"/>
                </a:lnTo>
                <a:lnTo>
                  <a:pt x="34748" y="98068"/>
                </a:lnTo>
                <a:lnTo>
                  <a:pt x="33643" y="105383"/>
                </a:lnTo>
                <a:lnTo>
                  <a:pt x="31954" y="113118"/>
                </a:lnTo>
                <a:lnTo>
                  <a:pt x="29875" y="121132"/>
                </a:lnTo>
                <a:lnTo>
                  <a:pt x="28489" y="129332"/>
                </a:lnTo>
                <a:lnTo>
                  <a:pt x="27566" y="137657"/>
                </a:lnTo>
                <a:lnTo>
                  <a:pt x="26950" y="146063"/>
                </a:lnTo>
                <a:lnTo>
                  <a:pt x="23725" y="175724"/>
                </a:lnTo>
                <a:lnTo>
                  <a:pt x="21532" y="194302"/>
                </a:lnTo>
                <a:lnTo>
                  <a:pt x="19117" y="210498"/>
                </a:lnTo>
                <a:lnTo>
                  <a:pt x="16555" y="225104"/>
                </a:lnTo>
                <a:lnTo>
                  <a:pt x="13894" y="238652"/>
                </a:lnTo>
                <a:lnTo>
                  <a:pt x="11168" y="249589"/>
                </a:lnTo>
                <a:lnTo>
                  <a:pt x="8398" y="258785"/>
                </a:lnTo>
                <a:lnTo>
                  <a:pt x="5599" y="266821"/>
                </a:lnTo>
                <a:lnTo>
                  <a:pt x="3733" y="274083"/>
                </a:lnTo>
                <a:lnTo>
                  <a:pt x="2489" y="280830"/>
                </a:lnTo>
                <a:lnTo>
                  <a:pt x="1659" y="287232"/>
                </a:lnTo>
                <a:lnTo>
                  <a:pt x="738" y="296886"/>
                </a:lnTo>
                <a:lnTo>
                  <a:pt x="328" y="305305"/>
                </a:lnTo>
                <a:lnTo>
                  <a:pt x="65" y="323691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50"/>
          <p:cNvSpPr/>
          <p:nvPr/>
        </p:nvSpPr>
        <p:spPr>
          <a:xfrm>
            <a:off x="1400174" y="4114800"/>
            <a:ext cx="282894" cy="11031"/>
          </a:xfrm>
          <a:custGeom>
            <a:avLst/>
            <a:gdLst/>
            <a:ahLst/>
            <a:cxnLst/>
            <a:rect l="0" t="0" r="0" b="0"/>
            <a:pathLst>
              <a:path w="282894" h="11031">
                <a:moveTo>
                  <a:pt x="0" y="0"/>
                </a:moveTo>
                <a:lnTo>
                  <a:pt x="50060" y="0"/>
                </a:lnTo>
                <a:lnTo>
                  <a:pt x="81951" y="1905"/>
                </a:lnTo>
                <a:lnTo>
                  <a:pt x="163105" y="9101"/>
                </a:lnTo>
                <a:lnTo>
                  <a:pt x="195414" y="10830"/>
                </a:lnTo>
                <a:lnTo>
                  <a:pt x="220764" y="11030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51"/>
          <p:cNvSpPr/>
          <p:nvPr/>
        </p:nvSpPr>
        <p:spPr>
          <a:xfrm>
            <a:off x="1520189" y="4011929"/>
            <a:ext cx="42864" cy="274322"/>
          </a:xfrm>
          <a:custGeom>
            <a:avLst/>
            <a:gdLst/>
            <a:ahLst/>
            <a:cxnLst/>
            <a:rect l="0" t="0" r="0" b="0"/>
            <a:pathLst>
              <a:path w="42864" h="274322">
                <a:moveTo>
                  <a:pt x="42863" y="0"/>
                </a:moveTo>
                <a:lnTo>
                  <a:pt x="38312" y="4551"/>
                </a:lnTo>
                <a:lnTo>
                  <a:pt x="37924" y="5892"/>
                </a:lnTo>
                <a:lnTo>
                  <a:pt x="38618" y="6786"/>
                </a:lnTo>
                <a:lnTo>
                  <a:pt x="40033" y="7381"/>
                </a:lnTo>
                <a:lnTo>
                  <a:pt x="40976" y="8731"/>
                </a:lnTo>
                <a:lnTo>
                  <a:pt x="42024" y="12771"/>
                </a:lnTo>
                <a:lnTo>
                  <a:pt x="41351" y="17087"/>
                </a:lnTo>
                <a:lnTo>
                  <a:pt x="39950" y="22821"/>
                </a:lnTo>
                <a:lnTo>
                  <a:pt x="38064" y="29502"/>
                </a:lnTo>
                <a:lnTo>
                  <a:pt x="36806" y="34908"/>
                </a:lnTo>
                <a:lnTo>
                  <a:pt x="35967" y="39465"/>
                </a:lnTo>
                <a:lnTo>
                  <a:pt x="35409" y="43455"/>
                </a:lnTo>
                <a:lnTo>
                  <a:pt x="33131" y="50878"/>
                </a:lnTo>
                <a:lnTo>
                  <a:pt x="29707" y="60589"/>
                </a:lnTo>
                <a:lnTo>
                  <a:pt x="25520" y="71825"/>
                </a:lnTo>
                <a:lnTo>
                  <a:pt x="22728" y="81221"/>
                </a:lnTo>
                <a:lnTo>
                  <a:pt x="20868" y="89390"/>
                </a:lnTo>
                <a:lnTo>
                  <a:pt x="19627" y="96741"/>
                </a:lnTo>
                <a:lnTo>
                  <a:pt x="18800" y="105452"/>
                </a:lnTo>
                <a:lnTo>
                  <a:pt x="18248" y="115069"/>
                </a:lnTo>
                <a:lnTo>
                  <a:pt x="17636" y="134009"/>
                </a:lnTo>
                <a:lnTo>
                  <a:pt x="17210" y="163251"/>
                </a:lnTo>
                <a:lnTo>
                  <a:pt x="16236" y="168842"/>
                </a:lnTo>
                <a:lnTo>
                  <a:pt x="14634" y="175426"/>
                </a:lnTo>
                <a:lnTo>
                  <a:pt x="12614" y="182674"/>
                </a:lnTo>
                <a:lnTo>
                  <a:pt x="11267" y="189410"/>
                </a:lnTo>
                <a:lnTo>
                  <a:pt x="10369" y="195806"/>
                </a:lnTo>
                <a:lnTo>
                  <a:pt x="9770" y="201975"/>
                </a:lnTo>
                <a:lnTo>
                  <a:pt x="9371" y="207040"/>
                </a:lnTo>
                <a:lnTo>
                  <a:pt x="8928" y="215208"/>
                </a:lnTo>
                <a:lnTo>
                  <a:pt x="8620" y="258340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52"/>
          <p:cNvSpPr/>
          <p:nvPr/>
        </p:nvSpPr>
        <p:spPr>
          <a:xfrm>
            <a:off x="1811654" y="4226242"/>
            <a:ext cx="37825" cy="8574"/>
          </a:xfrm>
          <a:custGeom>
            <a:avLst/>
            <a:gdLst/>
            <a:ahLst/>
            <a:cxnLst/>
            <a:rect l="0" t="0" r="0" b="0"/>
            <a:pathLst>
              <a:path w="37825" h="8574">
                <a:moveTo>
                  <a:pt x="34290" y="8573"/>
                </a:moveTo>
                <a:lnTo>
                  <a:pt x="20638" y="4022"/>
                </a:lnTo>
                <a:lnTo>
                  <a:pt x="14711" y="2681"/>
                </a:lnTo>
                <a:lnTo>
                  <a:pt x="8855" y="1788"/>
                </a:lnTo>
                <a:lnTo>
                  <a:pt x="3046" y="1192"/>
                </a:lnTo>
                <a:lnTo>
                  <a:pt x="4888" y="794"/>
                </a:lnTo>
                <a:lnTo>
                  <a:pt x="11831" y="530"/>
                </a:lnTo>
                <a:lnTo>
                  <a:pt x="22175" y="353"/>
                </a:lnTo>
                <a:lnTo>
                  <a:pt x="29071" y="1188"/>
                </a:lnTo>
                <a:lnTo>
                  <a:pt x="33669" y="2697"/>
                </a:lnTo>
                <a:lnTo>
                  <a:pt x="36733" y="4656"/>
                </a:lnTo>
                <a:lnTo>
                  <a:pt x="37824" y="5009"/>
                </a:lnTo>
                <a:lnTo>
                  <a:pt x="37599" y="4292"/>
                </a:lnTo>
                <a:lnTo>
                  <a:pt x="36496" y="2861"/>
                </a:lnTo>
                <a:lnTo>
                  <a:pt x="33856" y="1908"/>
                </a:lnTo>
                <a:lnTo>
                  <a:pt x="30191" y="127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53"/>
          <p:cNvSpPr/>
          <p:nvPr/>
        </p:nvSpPr>
        <p:spPr>
          <a:xfrm>
            <a:off x="2000972" y="3952072"/>
            <a:ext cx="247250" cy="274148"/>
          </a:xfrm>
          <a:custGeom>
            <a:avLst/>
            <a:gdLst/>
            <a:ahLst/>
            <a:cxnLst/>
            <a:rect l="0" t="0" r="0" b="0"/>
            <a:pathLst>
              <a:path w="247250" h="274148">
                <a:moveTo>
                  <a:pt x="205017" y="77003"/>
                </a:moveTo>
                <a:lnTo>
                  <a:pt x="200467" y="63350"/>
                </a:lnTo>
                <a:lnTo>
                  <a:pt x="197221" y="57423"/>
                </a:lnTo>
                <a:lnTo>
                  <a:pt x="193152" y="51567"/>
                </a:lnTo>
                <a:lnTo>
                  <a:pt x="188535" y="45758"/>
                </a:lnTo>
                <a:lnTo>
                  <a:pt x="184504" y="40933"/>
                </a:lnTo>
                <a:lnTo>
                  <a:pt x="177485" y="33032"/>
                </a:lnTo>
                <a:lnTo>
                  <a:pt x="172375" y="29591"/>
                </a:lnTo>
                <a:lnTo>
                  <a:pt x="166111" y="26345"/>
                </a:lnTo>
                <a:lnTo>
                  <a:pt x="152483" y="20198"/>
                </a:lnTo>
                <a:lnTo>
                  <a:pt x="140076" y="14291"/>
                </a:lnTo>
                <a:lnTo>
                  <a:pt x="133148" y="11382"/>
                </a:lnTo>
                <a:lnTo>
                  <a:pt x="125672" y="8491"/>
                </a:lnTo>
                <a:lnTo>
                  <a:pt x="117831" y="5611"/>
                </a:lnTo>
                <a:lnTo>
                  <a:pt x="110698" y="3691"/>
                </a:lnTo>
                <a:lnTo>
                  <a:pt x="104038" y="2411"/>
                </a:lnTo>
                <a:lnTo>
                  <a:pt x="97693" y="1557"/>
                </a:lnTo>
                <a:lnTo>
                  <a:pt x="90605" y="988"/>
                </a:lnTo>
                <a:lnTo>
                  <a:pt x="83023" y="609"/>
                </a:lnTo>
                <a:lnTo>
                  <a:pt x="66025" y="187"/>
                </a:lnTo>
                <a:lnTo>
                  <a:pt x="45771" y="0"/>
                </a:lnTo>
                <a:lnTo>
                  <a:pt x="36940" y="902"/>
                </a:lnTo>
                <a:lnTo>
                  <a:pt x="29149" y="2457"/>
                </a:lnTo>
                <a:lnTo>
                  <a:pt x="22049" y="4446"/>
                </a:lnTo>
                <a:lnTo>
                  <a:pt x="16363" y="5771"/>
                </a:lnTo>
                <a:lnTo>
                  <a:pt x="11621" y="6655"/>
                </a:lnTo>
                <a:lnTo>
                  <a:pt x="7506" y="7244"/>
                </a:lnTo>
                <a:lnTo>
                  <a:pt x="4763" y="8590"/>
                </a:lnTo>
                <a:lnTo>
                  <a:pt x="2935" y="10439"/>
                </a:lnTo>
                <a:lnTo>
                  <a:pt x="1716" y="12624"/>
                </a:lnTo>
                <a:lnTo>
                  <a:pt x="361" y="17593"/>
                </a:lnTo>
                <a:lnTo>
                  <a:pt x="0" y="20251"/>
                </a:lnTo>
                <a:lnTo>
                  <a:pt x="2139" y="28285"/>
                </a:lnTo>
                <a:lnTo>
                  <a:pt x="4043" y="33094"/>
                </a:lnTo>
                <a:lnTo>
                  <a:pt x="8169" y="39158"/>
                </a:lnTo>
                <a:lnTo>
                  <a:pt x="13778" y="46058"/>
                </a:lnTo>
                <a:lnTo>
                  <a:pt x="20374" y="53515"/>
                </a:lnTo>
                <a:lnTo>
                  <a:pt x="27630" y="60392"/>
                </a:lnTo>
                <a:lnTo>
                  <a:pt x="35324" y="66881"/>
                </a:lnTo>
                <a:lnTo>
                  <a:pt x="43311" y="73113"/>
                </a:lnTo>
                <a:lnTo>
                  <a:pt x="113713" y="122840"/>
                </a:lnTo>
                <a:lnTo>
                  <a:pt x="167487" y="160011"/>
                </a:lnTo>
                <a:lnTo>
                  <a:pt x="179044" y="168536"/>
                </a:lnTo>
                <a:lnTo>
                  <a:pt x="188655" y="176125"/>
                </a:lnTo>
                <a:lnTo>
                  <a:pt x="203460" y="188685"/>
                </a:lnTo>
                <a:lnTo>
                  <a:pt x="213215" y="197441"/>
                </a:lnTo>
                <a:lnTo>
                  <a:pt x="223266" y="207048"/>
                </a:lnTo>
                <a:lnTo>
                  <a:pt x="240690" y="224188"/>
                </a:lnTo>
                <a:lnTo>
                  <a:pt x="243086" y="228466"/>
                </a:lnTo>
                <a:lnTo>
                  <a:pt x="244684" y="233223"/>
                </a:lnTo>
                <a:lnTo>
                  <a:pt x="245750" y="238300"/>
                </a:lnTo>
                <a:lnTo>
                  <a:pt x="246933" y="246480"/>
                </a:lnTo>
                <a:lnTo>
                  <a:pt x="247249" y="249995"/>
                </a:lnTo>
                <a:lnTo>
                  <a:pt x="246507" y="254243"/>
                </a:lnTo>
                <a:lnTo>
                  <a:pt x="245059" y="258981"/>
                </a:lnTo>
                <a:lnTo>
                  <a:pt x="243142" y="264044"/>
                </a:lnTo>
                <a:lnTo>
                  <a:pt x="240911" y="267419"/>
                </a:lnTo>
                <a:lnTo>
                  <a:pt x="238472" y="269669"/>
                </a:lnTo>
                <a:lnTo>
                  <a:pt x="235893" y="271170"/>
                </a:lnTo>
                <a:lnTo>
                  <a:pt x="232269" y="272170"/>
                </a:lnTo>
                <a:lnTo>
                  <a:pt x="227947" y="272837"/>
                </a:lnTo>
                <a:lnTo>
                  <a:pt x="223162" y="273281"/>
                </a:lnTo>
                <a:lnTo>
                  <a:pt x="219019" y="273578"/>
                </a:lnTo>
                <a:lnTo>
                  <a:pt x="211875" y="273907"/>
                </a:lnTo>
                <a:lnTo>
                  <a:pt x="197948" y="274092"/>
                </a:lnTo>
                <a:lnTo>
                  <a:pt x="181756" y="274147"/>
                </a:lnTo>
                <a:lnTo>
                  <a:pt x="175222" y="273203"/>
                </a:lnTo>
                <a:lnTo>
                  <a:pt x="168009" y="271620"/>
                </a:lnTo>
                <a:lnTo>
                  <a:pt x="160343" y="269612"/>
                </a:lnTo>
                <a:lnTo>
                  <a:pt x="152374" y="267322"/>
                </a:lnTo>
                <a:lnTo>
                  <a:pt x="135900" y="262237"/>
                </a:lnTo>
                <a:lnTo>
                  <a:pt x="128459" y="259547"/>
                </a:lnTo>
                <a:lnTo>
                  <a:pt x="121594" y="256801"/>
                </a:lnTo>
                <a:lnTo>
                  <a:pt x="115112" y="254018"/>
                </a:lnTo>
                <a:lnTo>
                  <a:pt x="107933" y="250258"/>
                </a:lnTo>
                <a:lnTo>
                  <a:pt x="100289" y="245846"/>
                </a:lnTo>
                <a:lnTo>
                  <a:pt x="92336" y="241000"/>
                </a:lnTo>
                <a:lnTo>
                  <a:pt x="86082" y="236817"/>
                </a:lnTo>
                <a:lnTo>
                  <a:pt x="80960" y="233075"/>
                </a:lnTo>
                <a:lnTo>
                  <a:pt x="76592" y="229628"/>
                </a:lnTo>
                <a:lnTo>
                  <a:pt x="69200" y="223259"/>
                </a:lnTo>
                <a:lnTo>
                  <a:pt x="65895" y="220227"/>
                </a:lnTo>
                <a:lnTo>
                  <a:pt x="63692" y="216301"/>
                </a:lnTo>
                <a:lnTo>
                  <a:pt x="62222" y="211778"/>
                </a:lnTo>
                <a:lnTo>
                  <a:pt x="61243" y="206858"/>
                </a:lnTo>
                <a:lnTo>
                  <a:pt x="60155" y="198851"/>
                </a:lnTo>
                <a:lnTo>
                  <a:pt x="59672" y="192117"/>
                </a:lnTo>
                <a:lnTo>
                  <a:pt x="59457" y="185950"/>
                </a:lnTo>
                <a:lnTo>
                  <a:pt x="61305" y="182972"/>
                </a:lnTo>
                <a:lnTo>
                  <a:pt x="68438" y="177122"/>
                </a:lnTo>
                <a:lnTo>
                  <a:pt x="75418" y="171348"/>
                </a:lnTo>
                <a:lnTo>
                  <a:pt x="82648" y="165606"/>
                </a:lnTo>
                <a:lnTo>
                  <a:pt x="87243" y="162742"/>
                </a:lnTo>
                <a:lnTo>
                  <a:pt x="92211" y="159880"/>
                </a:lnTo>
                <a:lnTo>
                  <a:pt x="98381" y="157019"/>
                </a:lnTo>
                <a:lnTo>
                  <a:pt x="105351" y="154159"/>
                </a:lnTo>
                <a:lnTo>
                  <a:pt x="112856" y="151300"/>
                </a:lnTo>
                <a:lnTo>
                  <a:pt x="119764" y="147489"/>
                </a:lnTo>
                <a:lnTo>
                  <a:pt x="126274" y="143044"/>
                </a:lnTo>
                <a:lnTo>
                  <a:pt x="132520" y="138175"/>
                </a:lnTo>
                <a:lnTo>
                  <a:pt x="143350" y="132072"/>
                </a:lnTo>
                <a:lnTo>
                  <a:pt x="157239" y="125145"/>
                </a:lnTo>
                <a:lnTo>
                  <a:pt x="173165" y="117670"/>
                </a:lnTo>
                <a:lnTo>
                  <a:pt x="184735" y="111734"/>
                </a:lnTo>
                <a:lnTo>
                  <a:pt x="193401" y="106824"/>
                </a:lnTo>
                <a:lnTo>
                  <a:pt x="200131" y="102599"/>
                </a:lnTo>
                <a:lnTo>
                  <a:pt x="205569" y="96924"/>
                </a:lnTo>
                <a:lnTo>
                  <a:pt x="210148" y="90284"/>
                </a:lnTo>
                <a:lnTo>
                  <a:pt x="214153" y="82999"/>
                </a:lnTo>
                <a:lnTo>
                  <a:pt x="216823" y="77190"/>
                </a:lnTo>
                <a:lnTo>
                  <a:pt x="218603" y="72365"/>
                </a:lnTo>
                <a:lnTo>
                  <a:pt x="219789" y="68196"/>
                </a:lnTo>
                <a:lnTo>
                  <a:pt x="219628" y="64464"/>
                </a:lnTo>
                <a:lnTo>
                  <a:pt x="218568" y="61024"/>
                </a:lnTo>
                <a:lnTo>
                  <a:pt x="215802" y="54661"/>
                </a:lnTo>
                <a:lnTo>
                  <a:pt x="215065" y="51631"/>
                </a:lnTo>
                <a:lnTo>
                  <a:pt x="205017" y="427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54"/>
          <p:cNvSpPr/>
          <p:nvPr/>
        </p:nvSpPr>
        <p:spPr>
          <a:xfrm>
            <a:off x="873731" y="5130067"/>
            <a:ext cx="97210" cy="47682"/>
          </a:xfrm>
          <a:custGeom>
            <a:avLst/>
            <a:gdLst/>
            <a:ahLst/>
            <a:cxnLst/>
            <a:rect l="0" t="0" r="0" b="0"/>
            <a:pathLst>
              <a:path w="97210" h="47682">
                <a:moveTo>
                  <a:pt x="72101" y="22005"/>
                </a:moveTo>
                <a:lnTo>
                  <a:pt x="53898" y="17455"/>
                </a:lnTo>
                <a:lnTo>
                  <a:pt x="47583" y="16114"/>
                </a:lnTo>
                <a:lnTo>
                  <a:pt x="42421" y="15220"/>
                </a:lnTo>
                <a:lnTo>
                  <a:pt x="38027" y="14624"/>
                </a:lnTo>
                <a:lnTo>
                  <a:pt x="33192" y="15180"/>
                </a:lnTo>
                <a:lnTo>
                  <a:pt x="28064" y="16502"/>
                </a:lnTo>
                <a:lnTo>
                  <a:pt x="22741" y="18337"/>
                </a:lnTo>
                <a:lnTo>
                  <a:pt x="18239" y="20512"/>
                </a:lnTo>
                <a:lnTo>
                  <a:pt x="14285" y="22914"/>
                </a:lnTo>
                <a:lnTo>
                  <a:pt x="10697" y="25469"/>
                </a:lnTo>
                <a:lnTo>
                  <a:pt x="7353" y="27172"/>
                </a:lnTo>
                <a:lnTo>
                  <a:pt x="4171" y="28307"/>
                </a:lnTo>
                <a:lnTo>
                  <a:pt x="1096" y="29064"/>
                </a:lnTo>
                <a:lnTo>
                  <a:pt x="0" y="30521"/>
                </a:lnTo>
                <a:lnTo>
                  <a:pt x="221" y="32445"/>
                </a:lnTo>
                <a:lnTo>
                  <a:pt x="1321" y="34680"/>
                </a:lnTo>
                <a:lnTo>
                  <a:pt x="3007" y="37123"/>
                </a:lnTo>
                <a:lnTo>
                  <a:pt x="5083" y="39704"/>
                </a:lnTo>
                <a:lnTo>
                  <a:pt x="7420" y="42377"/>
                </a:lnTo>
                <a:lnTo>
                  <a:pt x="9930" y="44159"/>
                </a:lnTo>
                <a:lnTo>
                  <a:pt x="12556" y="45346"/>
                </a:lnTo>
                <a:lnTo>
                  <a:pt x="15260" y="46139"/>
                </a:lnTo>
                <a:lnTo>
                  <a:pt x="18967" y="46667"/>
                </a:lnTo>
                <a:lnTo>
                  <a:pt x="23343" y="47019"/>
                </a:lnTo>
                <a:lnTo>
                  <a:pt x="28166" y="47253"/>
                </a:lnTo>
                <a:lnTo>
                  <a:pt x="38604" y="47514"/>
                </a:lnTo>
                <a:lnTo>
                  <a:pt x="56277" y="47681"/>
                </a:lnTo>
                <a:lnTo>
                  <a:pt x="59647" y="46742"/>
                </a:lnTo>
                <a:lnTo>
                  <a:pt x="62845" y="45165"/>
                </a:lnTo>
                <a:lnTo>
                  <a:pt x="65931" y="43159"/>
                </a:lnTo>
                <a:lnTo>
                  <a:pt x="69892" y="40870"/>
                </a:lnTo>
                <a:lnTo>
                  <a:pt x="79374" y="35787"/>
                </a:lnTo>
                <a:lnTo>
                  <a:pt x="83617" y="33098"/>
                </a:lnTo>
                <a:lnTo>
                  <a:pt x="87398" y="30353"/>
                </a:lnTo>
                <a:lnTo>
                  <a:pt x="90872" y="27571"/>
                </a:lnTo>
                <a:lnTo>
                  <a:pt x="93187" y="24763"/>
                </a:lnTo>
                <a:lnTo>
                  <a:pt x="94731" y="21939"/>
                </a:lnTo>
                <a:lnTo>
                  <a:pt x="97209" y="15113"/>
                </a:lnTo>
                <a:lnTo>
                  <a:pt x="96459" y="13600"/>
                </a:lnTo>
                <a:lnTo>
                  <a:pt x="95007" y="11640"/>
                </a:lnTo>
                <a:lnTo>
                  <a:pt x="93087" y="9380"/>
                </a:lnTo>
                <a:lnTo>
                  <a:pt x="90854" y="7873"/>
                </a:lnTo>
                <a:lnTo>
                  <a:pt x="88413" y="6869"/>
                </a:lnTo>
                <a:lnTo>
                  <a:pt x="85833" y="6199"/>
                </a:lnTo>
                <a:lnTo>
                  <a:pt x="83161" y="5753"/>
                </a:lnTo>
                <a:lnTo>
                  <a:pt x="80427" y="5455"/>
                </a:lnTo>
                <a:lnTo>
                  <a:pt x="77651" y="5257"/>
                </a:lnTo>
                <a:lnTo>
                  <a:pt x="73896" y="4172"/>
                </a:lnTo>
                <a:lnTo>
                  <a:pt x="69488" y="2497"/>
                </a:lnTo>
                <a:lnTo>
                  <a:pt x="64644" y="427"/>
                </a:lnTo>
                <a:lnTo>
                  <a:pt x="59510" y="0"/>
                </a:lnTo>
                <a:lnTo>
                  <a:pt x="54182" y="667"/>
                </a:lnTo>
                <a:lnTo>
                  <a:pt x="48725" y="2065"/>
                </a:lnTo>
                <a:lnTo>
                  <a:pt x="43182" y="2997"/>
                </a:lnTo>
                <a:lnTo>
                  <a:pt x="37581" y="3618"/>
                </a:lnTo>
                <a:lnTo>
                  <a:pt x="31943" y="4032"/>
                </a:lnTo>
                <a:lnTo>
                  <a:pt x="27231" y="5261"/>
                </a:lnTo>
                <a:lnTo>
                  <a:pt x="23138" y="7032"/>
                </a:lnTo>
                <a:lnTo>
                  <a:pt x="19457" y="9166"/>
                </a:lnTo>
                <a:lnTo>
                  <a:pt x="17955" y="10588"/>
                </a:lnTo>
                <a:lnTo>
                  <a:pt x="17906" y="11536"/>
                </a:lnTo>
                <a:lnTo>
                  <a:pt x="18826" y="12168"/>
                </a:lnTo>
                <a:lnTo>
                  <a:pt x="20392" y="13542"/>
                </a:lnTo>
                <a:lnTo>
                  <a:pt x="24672" y="17609"/>
                </a:lnTo>
                <a:lnTo>
                  <a:pt x="27146" y="19074"/>
                </a:lnTo>
                <a:lnTo>
                  <a:pt x="29749" y="20051"/>
                </a:lnTo>
                <a:lnTo>
                  <a:pt x="32436" y="20703"/>
                </a:lnTo>
                <a:lnTo>
                  <a:pt x="35180" y="22089"/>
                </a:lnTo>
                <a:lnTo>
                  <a:pt x="37962" y="23966"/>
                </a:lnTo>
                <a:lnTo>
                  <a:pt x="40769" y="26170"/>
                </a:lnTo>
                <a:lnTo>
                  <a:pt x="45498" y="27639"/>
                </a:lnTo>
                <a:lnTo>
                  <a:pt x="51508" y="28619"/>
                </a:lnTo>
                <a:lnTo>
                  <a:pt x="58372" y="29271"/>
                </a:lnTo>
                <a:lnTo>
                  <a:pt x="63901" y="28755"/>
                </a:lnTo>
                <a:lnTo>
                  <a:pt x="68539" y="27457"/>
                </a:lnTo>
                <a:lnTo>
                  <a:pt x="78277" y="23082"/>
                </a:lnTo>
                <a:lnTo>
                  <a:pt x="80028" y="21771"/>
                </a:lnTo>
                <a:lnTo>
                  <a:pt x="82148" y="19944"/>
                </a:lnTo>
                <a:lnTo>
                  <a:pt x="89246" y="134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55"/>
          <p:cNvSpPr/>
          <p:nvPr/>
        </p:nvSpPr>
        <p:spPr>
          <a:xfrm>
            <a:off x="1169273" y="4990522"/>
            <a:ext cx="229161" cy="289627"/>
          </a:xfrm>
          <a:custGeom>
            <a:avLst/>
            <a:gdLst/>
            <a:ahLst/>
            <a:cxnLst/>
            <a:rect l="0" t="0" r="0" b="0"/>
            <a:pathLst>
              <a:path w="229161" h="289627">
                <a:moveTo>
                  <a:pt x="162321" y="24390"/>
                </a:moveTo>
                <a:lnTo>
                  <a:pt x="153220" y="19840"/>
                </a:lnTo>
                <a:lnTo>
                  <a:pt x="147681" y="17546"/>
                </a:lnTo>
                <a:lnTo>
                  <a:pt x="141131" y="15065"/>
                </a:lnTo>
                <a:lnTo>
                  <a:pt x="133907" y="12459"/>
                </a:lnTo>
                <a:lnTo>
                  <a:pt x="127186" y="10721"/>
                </a:lnTo>
                <a:lnTo>
                  <a:pt x="120800" y="9563"/>
                </a:lnTo>
                <a:lnTo>
                  <a:pt x="114638" y="8790"/>
                </a:lnTo>
                <a:lnTo>
                  <a:pt x="107673" y="7322"/>
                </a:lnTo>
                <a:lnTo>
                  <a:pt x="100171" y="5392"/>
                </a:lnTo>
                <a:lnTo>
                  <a:pt x="92313" y="3152"/>
                </a:lnTo>
                <a:lnTo>
                  <a:pt x="85169" y="1659"/>
                </a:lnTo>
                <a:lnTo>
                  <a:pt x="78502" y="664"/>
                </a:lnTo>
                <a:lnTo>
                  <a:pt x="72152" y="0"/>
                </a:lnTo>
                <a:lnTo>
                  <a:pt x="65061" y="510"/>
                </a:lnTo>
                <a:lnTo>
                  <a:pt x="57476" y="1803"/>
                </a:lnTo>
                <a:lnTo>
                  <a:pt x="49562" y="3617"/>
                </a:lnTo>
                <a:lnTo>
                  <a:pt x="42381" y="4826"/>
                </a:lnTo>
                <a:lnTo>
                  <a:pt x="35689" y="5633"/>
                </a:lnTo>
                <a:lnTo>
                  <a:pt x="29322" y="6171"/>
                </a:lnTo>
                <a:lnTo>
                  <a:pt x="24125" y="7481"/>
                </a:lnTo>
                <a:lnTo>
                  <a:pt x="19708" y="9308"/>
                </a:lnTo>
                <a:lnTo>
                  <a:pt x="15811" y="11478"/>
                </a:lnTo>
                <a:lnTo>
                  <a:pt x="8941" y="16429"/>
                </a:lnTo>
                <a:lnTo>
                  <a:pt x="5775" y="19083"/>
                </a:lnTo>
                <a:lnTo>
                  <a:pt x="3665" y="22757"/>
                </a:lnTo>
                <a:lnTo>
                  <a:pt x="2258" y="27112"/>
                </a:lnTo>
                <a:lnTo>
                  <a:pt x="695" y="36077"/>
                </a:lnTo>
                <a:lnTo>
                  <a:pt x="0" y="43237"/>
                </a:lnTo>
                <a:lnTo>
                  <a:pt x="1719" y="47432"/>
                </a:lnTo>
                <a:lnTo>
                  <a:pt x="4771" y="52134"/>
                </a:lnTo>
                <a:lnTo>
                  <a:pt x="8710" y="57174"/>
                </a:lnTo>
                <a:lnTo>
                  <a:pt x="12289" y="62438"/>
                </a:lnTo>
                <a:lnTo>
                  <a:pt x="15627" y="67853"/>
                </a:lnTo>
                <a:lnTo>
                  <a:pt x="18805" y="73368"/>
                </a:lnTo>
                <a:lnTo>
                  <a:pt x="23782" y="78949"/>
                </a:lnTo>
                <a:lnTo>
                  <a:pt x="29956" y="84575"/>
                </a:lnTo>
                <a:lnTo>
                  <a:pt x="36931" y="90232"/>
                </a:lnTo>
                <a:lnTo>
                  <a:pt x="43485" y="96859"/>
                </a:lnTo>
                <a:lnTo>
                  <a:pt x="49760" y="104136"/>
                </a:lnTo>
                <a:lnTo>
                  <a:pt x="55848" y="111844"/>
                </a:lnTo>
                <a:lnTo>
                  <a:pt x="62764" y="118887"/>
                </a:lnTo>
                <a:lnTo>
                  <a:pt x="70232" y="125488"/>
                </a:lnTo>
                <a:lnTo>
                  <a:pt x="78069" y="131794"/>
                </a:lnTo>
                <a:lnTo>
                  <a:pt x="86150" y="137903"/>
                </a:lnTo>
                <a:lnTo>
                  <a:pt x="102750" y="149770"/>
                </a:lnTo>
                <a:lnTo>
                  <a:pt x="111177" y="156554"/>
                </a:lnTo>
                <a:lnTo>
                  <a:pt x="119653" y="163935"/>
                </a:lnTo>
                <a:lnTo>
                  <a:pt x="128161" y="171712"/>
                </a:lnTo>
                <a:lnTo>
                  <a:pt x="136690" y="178802"/>
                </a:lnTo>
                <a:lnTo>
                  <a:pt x="145234" y="185434"/>
                </a:lnTo>
                <a:lnTo>
                  <a:pt x="153787" y="191760"/>
                </a:lnTo>
                <a:lnTo>
                  <a:pt x="161395" y="197883"/>
                </a:lnTo>
                <a:lnTo>
                  <a:pt x="168371" y="203869"/>
                </a:lnTo>
                <a:lnTo>
                  <a:pt x="174927" y="209766"/>
                </a:lnTo>
                <a:lnTo>
                  <a:pt x="187291" y="221397"/>
                </a:lnTo>
                <a:lnTo>
                  <a:pt x="206201" y="239835"/>
                </a:lnTo>
                <a:lnTo>
                  <a:pt x="209672" y="244220"/>
                </a:lnTo>
                <a:lnTo>
                  <a:pt x="212938" y="249048"/>
                </a:lnTo>
                <a:lnTo>
                  <a:pt x="216069" y="254172"/>
                </a:lnTo>
                <a:lnTo>
                  <a:pt x="222087" y="262406"/>
                </a:lnTo>
                <a:lnTo>
                  <a:pt x="225025" y="265935"/>
                </a:lnTo>
                <a:lnTo>
                  <a:pt x="228290" y="272395"/>
                </a:lnTo>
                <a:lnTo>
                  <a:pt x="229160" y="275452"/>
                </a:lnTo>
                <a:lnTo>
                  <a:pt x="228788" y="278442"/>
                </a:lnTo>
                <a:lnTo>
                  <a:pt x="227588" y="281388"/>
                </a:lnTo>
                <a:lnTo>
                  <a:pt x="225835" y="284305"/>
                </a:lnTo>
                <a:lnTo>
                  <a:pt x="223714" y="286249"/>
                </a:lnTo>
                <a:lnTo>
                  <a:pt x="221347" y="287546"/>
                </a:lnTo>
                <a:lnTo>
                  <a:pt x="218817" y="288410"/>
                </a:lnTo>
                <a:lnTo>
                  <a:pt x="215225" y="288985"/>
                </a:lnTo>
                <a:lnTo>
                  <a:pt x="210925" y="289370"/>
                </a:lnTo>
                <a:lnTo>
                  <a:pt x="206154" y="289626"/>
                </a:lnTo>
                <a:lnTo>
                  <a:pt x="197258" y="286939"/>
                </a:lnTo>
                <a:lnTo>
                  <a:pt x="185613" y="282290"/>
                </a:lnTo>
                <a:lnTo>
                  <a:pt x="172134" y="276334"/>
                </a:lnTo>
                <a:lnTo>
                  <a:pt x="159338" y="271410"/>
                </a:lnTo>
                <a:lnTo>
                  <a:pt x="146998" y="267175"/>
                </a:lnTo>
                <a:lnTo>
                  <a:pt x="134960" y="263399"/>
                </a:lnTo>
                <a:lnTo>
                  <a:pt x="125031" y="259929"/>
                </a:lnTo>
                <a:lnTo>
                  <a:pt x="116506" y="256664"/>
                </a:lnTo>
                <a:lnTo>
                  <a:pt x="108918" y="253535"/>
                </a:lnTo>
                <a:lnTo>
                  <a:pt x="101954" y="250496"/>
                </a:lnTo>
                <a:lnTo>
                  <a:pt x="89136" y="244579"/>
                </a:lnTo>
                <a:lnTo>
                  <a:pt x="81146" y="239763"/>
                </a:lnTo>
                <a:lnTo>
                  <a:pt x="72010" y="233694"/>
                </a:lnTo>
                <a:lnTo>
                  <a:pt x="62109" y="226791"/>
                </a:lnTo>
                <a:lnTo>
                  <a:pt x="53603" y="220284"/>
                </a:lnTo>
                <a:lnTo>
                  <a:pt x="46027" y="214041"/>
                </a:lnTo>
                <a:lnTo>
                  <a:pt x="39072" y="207974"/>
                </a:lnTo>
                <a:lnTo>
                  <a:pt x="34435" y="202977"/>
                </a:lnTo>
                <a:lnTo>
                  <a:pt x="29283" y="194885"/>
                </a:lnTo>
                <a:lnTo>
                  <a:pt x="26993" y="188113"/>
                </a:lnTo>
                <a:lnTo>
                  <a:pt x="26383" y="184974"/>
                </a:lnTo>
                <a:lnTo>
                  <a:pt x="23164" y="178946"/>
                </a:lnTo>
                <a:lnTo>
                  <a:pt x="20972" y="176005"/>
                </a:lnTo>
                <a:lnTo>
                  <a:pt x="21416" y="173091"/>
                </a:lnTo>
                <a:lnTo>
                  <a:pt x="23617" y="170197"/>
                </a:lnTo>
                <a:lnTo>
                  <a:pt x="30190" y="164441"/>
                </a:lnTo>
                <a:lnTo>
                  <a:pt x="36286" y="158707"/>
                </a:lnTo>
                <a:lnTo>
                  <a:pt x="40198" y="156797"/>
                </a:lnTo>
                <a:lnTo>
                  <a:pt x="44711" y="155524"/>
                </a:lnTo>
                <a:lnTo>
                  <a:pt x="49624" y="154675"/>
                </a:lnTo>
                <a:lnTo>
                  <a:pt x="54805" y="153157"/>
                </a:lnTo>
                <a:lnTo>
                  <a:pt x="60164" y="151192"/>
                </a:lnTo>
                <a:lnTo>
                  <a:pt x="65641" y="148930"/>
                </a:lnTo>
                <a:lnTo>
                  <a:pt x="71198" y="145516"/>
                </a:lnTo>
                <a:lnTo>
                  <a:pt x="76808" y="141336"/>
                </a:lnTo>
                <a:lnTo>
                  <a:pt x="82452" y="136644"/>
                </a:lnTo>
                <a:lnTo>
                  <a:pt x="92883" y="130658"/>
                </a:lnTo>
                <a:lnTo>
                  <a:pt x="106504" y="123811"/>
                </a:lnTo>
                <a:lnTo>
                  <a:pt x="122252" y="116388"/>
                </a:lnTo>
                <a:lnTo>
                  <a:pt x="135609" y="108582"/>
                </a:lnTo>
                <a:lnTo>
                  <a:pt x="147370" y="100521"/>
                </a:lnTo>
                <a:lnTo>
                  <a:pt x="158069" y="92289"/>
                </a:lnTo>
                <a:lnTo>
                  <a:pt x="166154" y="84896"/>
                </a:lnTo>
                <a:lnTo>
                  <a:pt x="172497" y="78062"/>
                </a:lnTo>
                <a:lnTo>
                  <a:pt x="177678" y="71601"/>
                </a:lnTo>
                <a:lnTo>
                  <a:pt x="182084" y="66342"/>
                </a:lnTo>
                <a:lnTo>
                  <a:pt x="185974" y="61883"/>
                </a:lnTo>
                <a:lnTo>
                  <a:pt x="192836" y="53436"/>
                </a:lnTo>
                <a:lnTo>
                  <a:pt x="195999" y="48516"/>
                </a:lnTo>
                <a:lnTo>
                  <a:pt x="199061" y="43332"/>
                </a:lnTo>
                <a:lnTo>
                  <a:pt x="202463" y="35032"/>
                </a:lnTo>
                <a:lnTo>
                  <a:pt x="203974" y="28167"/>
                </a:lnTo>
                <a:lnTo>
                  <a:pt x="204647" y="21941"/>
                </a:lnTo>
                <a:lnTo>
                  <a:pt x="203873" y="19900"/>
                </a:lnTo>
                <a:lnTo>
                  <a:pt x="202405" y="18540"/>
                </a:lnTo>
                <a:lnTo>
                  <a:pt x="188039" y="158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56"/>
          <p:cNvSpPr/>
          <p:nvPr/>
        </p:nvSpPr>
        <p:spPr>
          <a:xfrm>
            <a:off x="885824" y="5392102"/>
            <a:ext cx="728664" cy="51436"/>
          </a:xfrm>
          <a:custGeom>
            <a:avLst/>
            <a:gdLst/>
            <a:ahLst/>
            <a:cxnLst/>
            <a:rect l="0" t="0" r="0" b="0"/>
            <a:pathLst>
              <a:path w="728664" h="51436">
                <a:moveTo>
                  <a:pt x="0" y="0"/>
                </a:moveTo>
                <a:lnTo>
                  <a:pt x="22755" y="4551"/>
                </a:lnTo>
                <a:lnTo>
                  <a:pt x="32315" y="5892"/>
                </a:lnTo>
                <a:lnTo>
                  <a:pt x="50557" y="7381"/>
                </a:lnTo>
                <a:lnTo>
                  <a:pt x="68190" y="8043"/>
                </a:lnTo>
                <a:lnTo>
                  <a:pt x="90314" y="9290"/>
                </a:lnTo>
                <a:lnTo>
                  <a:pt x="345346" y="36096"/>
                </a:lnTo>
                <a:lnTo>
                  <a:pt x="373106" y="38351"/>
                </a:lnTo>
                <a:lnTo>
                  <a:pt x="397328" y="39855"/>
                </a:lnTo>
                <a:lnTo>
                  <a:pt x="438528" y="41526"/>
                </a:lnTo>
                <a:lnTo>
                  <a:pt x="472714" y="42269"/>
                </a:lnTo>
                <a:lnTo>
                  <a:pt x="491355" y="43419"/>
                </a:lnTo>
                <a:lnTo>
                  <a:pt x="511403" y="45138"/>
                </a:lnTo>
                <a:lnTo>
                  <a:pt x="532388" y="47238"/>
                </a:lnTo>
                <a:lnTo>
                  <a:pt x="561618" y="48637"/>
                </a:lnTo>
                <a:lnTo>
                  <a:pt x="682472" y="50883"/>
                </a:lnTo>
                <a:lnTo>
                  <a:pt x="728663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57"/>
          <p:cNvSpPr/>
          <p:nvPr/>
        </p:nvSpPr>
        <p:spPr>
          <a:xfrm>
            <a:off x="980122" y="5582004"/>
            <a:ext cx="49655" cy="32984"/>
          </a:xfrm>
          <a:custGeom>
            <a:avLst/>
            <a:gdLst/>
            <a:ahLst/>
            <a:cxnLst/>
            <a:rect l="0" t="0" r="0" b="0"/>
            <a:pathLst>
              <a:path w="49655" h="32984">
                <a:moveTo>
                  <a:pt x="0" y="32983"/>
                </a:moveTo>
                <a:lnTo>
                  <a:pt x="13652" y="28433"/>
                </a:lnTo>
                <a:lnTo>
                  <a:pt x="18627" y="27091"/>
                </a:lnTo>
                <a:lnTo>
                  <a:pt x="22895" y="26198"/>
                </a:lnTo>
                <a:lnTo>
                  <a:pt x="26693" y="25602"/>
                </a:lnTo>
                <a:lnTo>
                  <a:pt x="29226" y="24253"/>
                </a:lnTo>
                <a:lnTo>
                  <a:pt x="30914" y="22400"/>
                </a:lnTo>
                <a:lnTo>
                  <a:pt x="33623" y="17135"/>
                </a:lnTo>
                <a:lnTo>
                  <a:pt x="34798" y="15750"/>
                </a:lnTo>
                <a:lnTo>
                  <a:pt x="36533" y="13874"/>
                </a:lnTo>
                <a:lnTo>
                  <a:pt x="38643" y="11672"/>
                </a:lnTo>
                <a:lnTo>
                  <a:pt x="39097" y="10203"/>
                </a:lnTo>
                <a:lnTo>
                  <a:pt x="38447" y="9224"/>
                </a:lnTo>
                <a:lnTo>
                  <a:pt x="37061" y="8571"/>
                </a:lnTo>
                <a:lnTo>
                  <a:pt x="35185" y="7183"/>
                </a:lnTo>
                <a:lnTo>
                  <a:pt x="32982" y="5306"/>
                </a:lnTo>
                <a:lnTo>
                  <a:pt x="30560" y="3102"/>
                </a:lnTo>
                <a:lnTo>
                  <a:pt x="27994" y="1632"/>
                </a:lnTo>
                <a:lnTo>
                  <a:pt x="25330" y="652"/>
                </a:lnTo>
                <a:lnTo>
                  <a:pt x="22601" y="0"/>
                </a:lnTo>
                <a:lnTo>
                  <a:pt x="19830" y="516"/>
                </a:lnTo>
                <a:lnTo>
                  <a:pt x="17030" y="1814"/>
                </a:lnTo>
                <a:lnTo>
                  <a:pt x="14211" y="3631"/>
                </a:lnTo>
                <a:lnTo>
                  <a:pt x="12331" y="5796"/>
                </a:lnTo>
                <a:lnTo>
                  <a:pt x="11078" y="8190"/>
                </a:lnTo>
                <a:lnTo>
                  <a:pt x="10243" y="10739"/>
                </a:lnTo>
                <a:lnTo>
                  <a:pt x="10639" y="12439"/>
                </a:lnTo>
                <a:lnTo>
                  <a:pt x="11855" y="13572"/>
                </a:lnTo>
                <a:lnTo>
                  <a:pt x="13618" y="14328"/>
                </a:lnTo>
                <a:lnTo>
                  <a:pt x="16699" y="14831"/>
                </a:lnTo>
                <a:lnTo>
                  <a:pt x="20658" y="15167"/>
                </a:lnTo>
                <a:lnTo>
                  <a:pt x="25202" y="15391"/>
                </a:lnTo>
                <a:lnTo>
                  <a:pt x="29184" y="16492"/>
                </a:lnTo>
                <a:lnTo>
                  <a:pt x="32791" y="18180"/>
                </a:lnTo>
                <a:lnTo>
                  <a:pt x="36148" y="20257"/>
                </a:lnTo>
                <a:lnTo>
                  <a:pt x="39339" y="21641"/>
                </a:lnTo>
                <a:lnTo>
                  <a:pt x="42418" y="22564"/>
                </a:lnTo>
                <a:lnTo>
                  <a:pt x="45424" y="23179"/>
                </a:lnTo>
                <a:lnTo>
                  <a:pt x="47428" y="22638"/>
                </a:lnTo>
                <a:lnTo>
                  <a:pt x="48763" y="21324"/>
                </a:lnTo>
                <a:lnTo>
                  <a:pt x="49654" y="19495"/>
                </a:lnTo>
                <a:lnTo>
                  <a:pt x="49295" y="18276"/>
                </a:lnTo>
                <a:lnTo>
                  <a:pt x="48103" y="17463"/>
                </a:lnTo>
                <a:lnTo>
                  <a:pt x="46356" y="16922"/>
                </a:lnTo>
                <a:lnTo>
                  <a:pt x="44239" y="16561"/>
                </a:lnTo>
                <a:lnTo>
                  <a:pt x="41875" y="16320"/>
                </a:lnTo>
                <a:lnTo>
                  <a:pt x="34290" y="158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58"/>
          <p:cNvSpPr/>
          <p:nvPr/>
        </p:nvSpPr>
        <p:spPr>
          <a:xfrm>
            <a:off x="1177518" y="5477827"/>
            <a:ext cx="196940" cy="128589"/>
          </a:xfrm>
          <a:custGeom>
            <a:avLst/>
            <a:gdLst/>
            <a:ahLst/>
            <a:cxnLst/>
            <a:rect l="0" t="0" r="0" b="0"/>
            <a:pathLst>
              <a:path w="196940" h="128589">
                <a:moveTo>
                  <a:pt x="59779" y="0"/>
                </a:moveTo>
                <a:lnTo>
                  <a:pt x="70809" y="0"/>
                </a:lnTo>
                <a:lnTo>
                  <a:pt x="69990" y="0"/>
                </a:lnTo>
                <a:lnTo>
                  <a:pt x="66540" y="2540"/>
                </a:lnTo>
                <a:lnTo>
                  <a:pt x="64286" y="4551"/>
                </a:lnTo>
                <a:lnTo>
                  <a:pt x="59926" y="6844"/>
                </a:lnTo>
                <a:lnTo>
                  <a:pt x="54162" y="9325"/>
                </a:lnTo>
                <a:lnTo>
                  <a:pt x="47462" y="11932"/>
                </a:lnTo>
                <a:lnTo>
                  <a:pt x="40138" y="15574"/>
                </a:lnTo>
                <a:lnTo>
                  <a:pt x="32397" y="19908"/>
                </a:lnTo>
                <a:lnTo>
                  <a:pt x="24379" y="24702"/>
                </a:lnTo>
                <a:lnTo>
                  <a:pt x="18082" y="28851"/>
                </a:lnTo>
                <a:lnTo>
                  <a:pt x="12931" y="32569"/>
                </a:lnTo>
                <a:lnTo>
                  <a:pt x="8544" y="36000"/>
                </a:lnTo>
                <a:lnTo>
                  <a:pt x="5620" y="39240"/>
                </a:lnTo>
                <a:lnTo>
                  <a:pt x="3670" y="42353"/>
                </a:lnTo>
                <a:lnTo>
                  <a:pt x="542" y="49641"/>
                </a:lnTo>
                <a:lnTo>
                  <a:pt x="114" y="53178"/>
                </a:lnTo>
                <a:lnTo>
                  <a:pt x="0" y="55455"/>
                </a:lnTo>
                <a:lnTo>
                  <a:pt x="876" y="58877"/>
                </a:lnTo>
                <a:lnTo>
                  <a:pt x="2413" y="63064"/>
                </a:lnTo>
                <a:lnTo>
                  <a:pt x="4390" y="67760"/>
                </a:lnTo>
                <a:lnTo>
                  <a:pt x="7613" y="71843"/>
                </a:lnTo>
                <a:lnTo>
                  <a:pt x="11667" y="75518"/>
                </a:lnTo>
                <a:lnTo>
                  <a:pt x="16274" y="78921"/>
                </a:lnTo>
                <a:lnTo>
                  <a:pt x="21251" y="82141"/>
                </a:lnTo>
                <a:lnTo>
                  <a:pt x="26473" y="85241"/>
                </a:lnTo>
                <a:lnTo>
                  <a:pt x="31860" y="88260"/>
                </a:lnTo>
                <a:lnTo>
                  <a:pt x="38309" y="90273"/>
                </a:lnTo>
                <a:lnTo>
                  <a:pt x="45466" y="91614"/>
                </a:lnTo>
                <a:lnTo>
                  <a:pt x="53094" y="92509"/>
                </a:lnTo>
                <a:lnTo>
                  <a:pt x="60085" y="94058"/>
                </a:lnTo>
                <a:lnTo>
                  <a:pt x="66650" y="96043"/>
                </a:lnTo>
                <a:lnTo>
                  <a:pt x="79978" y="100788"/>
                </a:lnTo>
                <a:lnTo>
                  <a:pt x="95426" y="106072"/>
                </a:lnTo>
                <a:lnTo>
                  <a:pt x="102594" y="108815"/>
                </a:lnTo>
                <a:lnTo>
                  <a:pt x="109277" y="111596"/>
                </a:lnTo>
                <a:lnTo>
                  <a:pt x="115638" y="114402"/>
                </a:lnTo>
                <a:lnTo>
                  <a:pt x="127785" y="120061"/>
                </a:lnTo>
                <a:lnTo>
                  <a:pt x="133691" y="122903"/>
                </a:lnTo>
                <a:lnTo>
                  <a:pt x="140486" y="124798"/>
                </a:lnTo>
                <a:lnTo>
                  <a:pt x="147874" y="126061"/>
                </a:lnTo>
                <a:lnTo>
                  <a:pt x="155656" y="126903"/>
                </a:lnTo>
                <a:lnTo>
                  <a:pt x="163702" y="127465"/>
                </a:lnTo>
                <a:lnTo>
                  <a:pt x="171924" y="127839"/>
                </a:lnTo>
                <a:lnTo>
                  <a:pt x="196939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59"/>
          <p:cNvSpPr/>
          <p:nvPr/>
        </p:nvSpPr>
        <p:spPr>
          <a:xfrm>
            <a:off x="1263621" y="5477827"/>
            <a:ext cx="110837" cy="325756"/>
          </a:xfrm>
          <a:custGeom>
            <a:avLst/>
            <a:gdLst/>
            <a:ahLst/>
            <a:cxnLst/>
            <a:rect l="0" t="0" r="0" b="0"/>
            <a:pathLst>
              <a:path w="110837" h="325756">
                <a:moveTo>
                  <a:pt x="110836" y="0"/>
                </a:moveTo>
                <a:lnTo>
                  <a:pt x="101734" y="9102"/>
                </a:lnTo>
                <a:lnTo>
                  <a:pt x="99053" y="12735"/>
                </a:lnTo>
                <a:lnTo>
                  <a:pt x="96074" y="19313"/>
                </a:lnTo>
                <a:lnTo>
                  <a:pt x="94327" y="23353"/>
                </a:lnTo>
                <a:lnTo>
                  <a:pt x="89846" y="32921"/>
                </a:lnTo>
                <a:lnTo>
                  <a:pt x="81968" y="49019"/>
                </a:lnTo>
                <a:lnTo>
                  <a:pt x="78256" y="54587"/>
                </a:lnTo>
                <a:lnTo>
                  <a:pt x="73876" y="60204"/>
                </a:lnTo>
                <a:lnTo>
                  <a:pt x="69051" y="65853"/>
                </a:lnTo>
                <a:lnTo>
                  <a:pt x="64882" y="72478"/>
                </a:lnTo>
                <a:lnTo>
                  <a:pt x="61150" y="79751"/>
                </a:lnTo>
                <a:lnTo>
                  <a:pt x="57709" y="87457"/>
                </a:lnTo>
                <a:lnTo>
                  <a:pt x="54463" y="95452"/>
                </a:lnTo>
                <a:lnTo>
                  <a:pt x="51347" y="103640"/>
                </a:lnTo>
                <a:lnTo>
                  <a:pt x="45344" y="120357"/>
                </a:lnTo>
                <a:lnTo>
                  <a:pt x="30856" y="162923"/>
                </a:lnTo>
                <a:lnTo>
                  <a:pt x="22584" y="190202"/>
                </a:lnTo>
                <a:lnTo>
                  <a:pt x="17712" y="206812"/>
                </a:lnTo>
                <a:lnTo>
                  <a:pt x="13511" y="224552"/>
                </a:lnTo>
                <a:lnTo>
                  <a:pt x="9757" y="243047"/>
                </a:lnTo>
                <a:lnTo>
                  <a:pt x="4000" y="275660"/>
                </a:lnTo>
                <a:lnTo>
                  <a:pt x="2464" y="285691"/>
                </a:lnTo>
                <a:lnTo>
                  <a:pt x="1441" y="293331"/>
                </a:lnTo>
                <a:lnTo>
                  <a:pt x="758" y="299377"/>
                </a:lnTo>
                <a:lnTo>
                  <a:pt x="0" y="308634"/>
                </a:lnTo>
                <a:lnTo>
                  <a:pt x="750" y="312436"/>
                </a:lnTo>
                <a:lnTo>
                  <a:pt x="2203" y="315923"/>
                </a:lnTo>
                <a:lnTo>
                  <a:pt x="7966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60"/>
          <p:cNvSpPr/>
          <p:nvPr/>
        </p:nvSpPr>
        <p:spPr>
          <a:xfrm>
            <a:off x="1700212" y="535781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108408" y="0"/>
                </a:lnTo>
                <a:lnTo>
                  <a:pt x="117039" y="953"/>
                </a:lnTo>
                <a:lnTo>
                  <a:pt x="124699" y="2540"/>
                </a:lnTo>
                <a:lnTo>
                  <a:pt x="131710" y="4551"/>
                </a:lnTo>
                <a:lnTo>
                  <a:pt x="139242" y="5892"/>
                </a:lnTo>
                <a:lnTo>
                  <a:pt x="147120" y="6785"/>
                </a:lnTo>
                <a:lnTo>
                  <a:pt x="161589" y="7778"/>
                </a:lnTo>
                <a:lnTo>
                  <a:pt x="171195" y="8219"/>
                </a:lnTo>
                <a:lnTo>
                  <a:pt x="203749" y="8503"/>
                </a:lnTo>
                <a:lnTo>
                  <a:pt x="217873" y="8542"/>
                </a:lnTo>
                <a:lnTo>
                  <a:pt x="223353" y="9504"/>
                </a:lnTo>
                <a:lnTo>
                  <a:pt x="227960" y="11099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61"/>
          <p:cNvSpPr/>
          <p:nvPr/>
        </p:nvSpPr>
        <p:spPr>
          <a:xfrm>
            <a:off x="1683067" y="5417820"/>
            <a:ext cx="248603" cy="94298"/>
          </a:xfrm>
          <a:custGeom>
            <a:avLst/>
            <a:gdLst/>
            <a:ahLst/>
            <a:cxnLst/>
            <a:rect l="0" t="0" r="0" b="0"/>
            <a:pathLst>
              <a:path w="248603" h="94298">
                <a:moveTo>
                  <a:pt x="0" y="0"/>
                </a:moveTo>
                <a:lnTo>
                  <a:pt x="22754" y="9102"/>
                </a:lnTo>
                <a:lnTo>
                  <a:pt x="31362" y="12735"/>
                </a:lnTo>
                <a:lnTo>
                  <a:pt x="46006" y="19312"/>
                </a:lnTo>
                <a:lnTo>
                  <a:pt x="53531" y="23352"/>
                </a:lnTo>
                <a:lnTo>
                  <a:pt x="61405" y="27951"/>
                </a:lnTo>
                <a:lnTo>
                  <a:pt x="69511" y="32921"/>
                </a:lnTo>
                <a:lnTo>
                  <a:pt x="78726" y="37187"/>
                </a:lnTo>
                <a:lnTo>
                  <a:pt x="88679" y="40984"/>
                </a:lnTo>
                <a:lnTo>
                  <a:pt x="99124" y="44468"/>
                </a:lnTo>
                <a:lnTo>
                  <a:pt x="112755" y="49647"/>
                </a:lnTo>
                <a:lnTo>
                  <a:pt x="145681" y="63023"/>
                </a:lnTo>
                <a:lnTo>
                  <a:pt x="159986" y="67733"/>
                </a:lnTo>
                <a:lnTo>
                  <a:pt x="172380" y="70872"/>
                </a:lnTo>
                <a:lnTo>
                  <a:pt x="183500" y="72966"/>
                </a:lnTo>
                <a:lnTo>
                  <a:pt x="195676" y="76266"/>
                </a:lnTo>
                <a:lnTo>
                  <a:pt x="208555" y="80371"/>
                </a:lnTo>
                <a:lnTo>
                  <a:pt x="248602" y="94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62"/>
          <p:cNvSpPr/>
          <p:nvPr/>
        </p:nvSpPr>
        <p:spPr>
          <a:xfrm>
            <a:off x="2008822" y="5169334"/>
            <a:ext cx="531496" cy="454227"/>
          </a:xfrm>
          <a:custGeom>
            <a:avLst/>
            <a:gdLst/>
            <a:ahLst/>
            <a:cxnLst/>
            <a:rect l="0" t="0" r="0" b="0"/>
            <a:pathLst>
              <a:path w="531496" h="454227">
                <a:moveTo>
                  <a:pt x="0" y="34173"/>
                </a:moveTo>
                <a:lnTo>
                  <a:pt x="13653" y="34173"/>
                </a:lnTo>
                <a:lnTo>
                  <a:pt x="25435" y="31633"/>
                </a:lnTo>
                <a:lnTo>
                  <a:pt x="38927" y="27329"/>
                </a:lnTo>
                <a:lnTo>
                  <a:pt x="57623" y="22242"/>
                </a:lnTo>
                <a:lnTo>
                  <a:pt x="71013" y="16805"/>
                </a:lnTo>
                <a:lnTo>
                  <a:pt x="75917" y="14022"/>
                </a:lnTo>
                <a:lnTo>
                  <a:pt x="86446" y="10930"/>
                </a:lnTo>
                <a:lnTo>
                  <a:pt x="98428" y="8603"/>
                </a:lnTo>
                <a:lnTo>
                  <a:pt x="113278" y="4394"/>
                </a:lnTo>
                <a:lnTo>
                  <a:pt x="126863" y="1887"/>
                </a:lnTo>
                <a:lnTo>
                  <a:pt x="141156" y="774"/>
                </a:lnTo>
                <a:lnTo>
                  <a:pt x="160209" y="279"/>
                </a:lnTo>
                <a:lnTo>
                  <a:pt x="187804" y="0"/>
                </a:lnTo>
                <a:lnTo>
                  <a:pt x="202849" y="2475"/>
                </a:lnTo>
                <a:lnTo>
                  <a:pt x="217790" y="6750"/>
                </a:lnTo>
                <a:lnTo>
                  <a:pt x="237131" y="11825"/>
                </a:lnTo>
                <a:lnTo>
                  <a:pt x="253346" y="17256"/>
                </a:lnTo>
                <a:lnTo>
                  <a:pt x="266903" y="23797"/>
                </a:lnTo>
                <a:lnTo>
                  <a:pt x="285246" y="37237"/>
                </a:lnTo>
                <a:lnTo>
                  <a:pt x="296956" y="44425"/>
                </a:lnTo>
                <a:lnTo>
                  <a:pt x="311050" y="55874"/>
                </a:lnTo>
                <a:lnTo>
                  <a:pt x="318809" y="62928"/>
                </a:lnTo>
                <a:lnTo>
                  <a:pt x="325887" y="71441"/>
                </a:lnTo>
                <a:lnTo>
                  <a:pt x="332511" y="80926"/>
                </a:lnTo>
                <a:lnTo>
                  <a:pt x="338831" y="91059"/>
                </a:lnTo>
                <a:lnTo>
                  <a:pt x="343045" y="99719"/>
                </a:lnTo>
                <a:lnTo>
                  <a:pt x="345854" y="107398"/>
                </a:lnTo>
                <a:lnTo>
                  <a:pt x="348975" y="121010"/>
                </a:lnTo>
                <a:lnTo>
                  <a:pt x="350363" y="133410"/>
                </a:lnTo>
                <a:lnTo>
                  <a:pt x="350979" y="145271"/>
                </a:lnTo>
                <a:lnTo>
                  <a:pt x="351144" y="151101"/>
                </a:lnTo>
                <a:lnTo>
                  <a:pt x="349348" y="158798"/>
                </a:lnTo>
                <a:lnTo>
                  <a:pt x="346246" y="167739"/>
                </a:lnTo>
                <a:lnTo>
                  <a:pt x="342273" y="177509"/>
                </a:lnTo>
                <a:lnTo>
                  <a:pt x="337720" y="187833"/>
                </a:lnTo>
                <a:lnTo>
                  <a:pt x="327580" y="209464"/>
                </a:lnTo>
                <a:lnTo>
                  <a:pt x="322209" y="219614"/>
                </a:lnTo>
                <a:lnTo>
                  <a:pt x="316724" y="229238"/>
                </a:lnTo>
                <a:lnTo>
                  <a:pt x="311162" y="238511"/>
                </a:lnTo>
                <a:lnTo>
                  <a:pt x="303644" y="247551"/>
                </a:lnTo>
                <a:lnTo>
                  <a:pt x="294821" y="256435"/>
                </a:lnTo>
                <a:lnTo>
                  <a:pt x="285130" y="265215"/>
                </a:lnTo>
                <a:lnTo>
                  <a:pt x="275812" y="272974"/>
                </a:lnTo>
                <a:lnTo>
                  <a:pt x="266742" y="280051"/>
                </a:lnTo>
                <a:lnTo>
                  <a:pt x="257838" y="286674"/>
                </a:lnTo>
                <a:lnTo>
                  <a:pt x="242865" y="299113"/>
                </a:lnTo>
                <a:lnTo>
                  <a:pt x="229860" y="310039"/>
                </a:lnTo>
                <a:lnTo>
                  <a:pt x="217730" y="318070"/>
                </a:lnTo>
                <a:lnTo>
                  <a:pt x="195640" y="332498"/>
                </a:lnTo>
                <a:lnTo>
                  <a:pt x="184719" y="338784"/>
                </a:lnTo>
                <a:lnTo>
                  <a:pt x="157345" y="353388"/>
                </a:lnTo>
                <a:lnTo>
                  <a:pt x="146807" y="359378"/>
                </a:lnTo>
                <a:lnTo>
                  <a:pt x="132557" y="368574"/>
                </a:lnTo>
                <a:lnTo>
                  <a:pt x="128377" y="372359"/>
                </a:lnTo>
                <a:lnTo>
                  <a:pt x="125589" y="375836"/>
                </a:lnTo>
                <a:lnTo>
                  <a:pt x="123731" y="379106"/>
                </a:lnTo>
                <a:lnTo>
                  <a:pt x="120588" y="381286"/>
                </a:lnTo>
                <a:lnTo>
                  <a:pt x="108966" y="385306"/>
                </a:lnTo>
                <a:lnTo>
                  <a:pt x="106934" y="387325"/>
                </a:lnTo>
                <a:lnTo>
                  <a:pt x="103673" y="392856"/>
                </a:lnTo>
                <a:lnTo>
                  <a:pt x="104358" y="393310"/>
                </a:lnTo>
                <a:lnTo>
                  <a:pt x="110825" y="394902"/>
                </a:lnTo>
                <a:lnTo>
                  <a:pt x="124383" y="400030"/>
                </a:lnTo>
                <a:lnTo>
                  <a:pt x="140465" y="401973"/>
                </a:lnTo>
                <a:lnTo>
                  <a:pt x="151646" y="402427"/>
                </a:lnTo>
                <a:lnTo>
                  <a:pt x="163010" y="404454"/>
                </a:lnTo>
                <a:lnTo>
                  <a:pt x="178206" y="407710"/>
                </a:lnTo>
                <a:lnTo>
                  <a:pt x="195956" y="411784"/>
                </a:lnTo>
                <a:lnTo>
                  <a:pt x="210647" y="414501"/>
                </a:lnTo>
                <a:lnTo>
                  <a:pt x="223299" y="416313"/>
                </a:lnTo>
                <a:lnTo>
                  <a:pt x="234591" y="417520"/>
                </a:lnTo>
                <a:lnTo>
                  <a:pt x="262378" y="421402"/>
                </a:lnTo>
                <a:lnTo>
                  <a:pt x="277788" y="423771"/>
                </a:lnTo>
                <a:lnTo>
                  <a:pt x="290920" y="425350"/>
                </a:lnTo>
                <a:lnTo>
                  <a:pt x="302532" y="426403"/>
                </a:lnTo>
                <a:lnTo>
                  <a:pt x="313130" y="427104"/>
                </a:lnTo>
                <a:lnTo>
                  <a:pt x="324006" y="428525"/>
                </a:lnTo>
                <a:lnTo>
                  <a:pt x="335066" y="430424"/>
                </a:lnTo>
                <a:lnTo>
                  <a:pt x="346250" y="432643"/>
                </a:lnTo>
                <a:lnTo>
                  <a:pt x="356563" y="434122"/>
                </a:lnTo>
                <a:lnTo>
                  <a:pt x="366296" y="435109"/>
                </a:lnTo>
                <a:lnTo>
                  <a:pt x="375642" y="435766"/>
                </a:lnTo>
                <a:lnTo>
                  <a:pt x="384731" y="436204"/>
                </a:lnTo>
                <a:lnTo>
                  <a:pt x="402449" y="436691"/>
                </a:lnTo>
                <a:lnTo>
                  <a:pt x="437591" y="436966"/>
                </a:lnTo>
                <a:lnTo>
                  <a:pt x="450795" y="437957"/>
                </a:lnTo>
                <a:lnTo>
                  <a:pt x="464360" y="439570"/>
                </a:lnTo>
                <a:lnTo>
                  <a:pt x="488322" y="442949"/>
                </a:lnTo>
                <a:lnTo>
                  <a:pt x="502147" y="444451"/>
                </a:lnTo>
                <a:lnTo>
                  <a:pt x="515285" y="445297"/>
                </a:lnTo>
                <a:lnTo>
                  <a:pt x="518783" y="446368"/>
                </a:lnTo>
                <a:lnTo>
                  <a:pt x="531495" y="4542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63"/>
          <p:cNvSpPr/>
          <p:nvPr/>
        </p:nvSpPr>
        <p:spPr>
          <a:xfrm>
            <a:off x="7019701" y="1165860"/>
            <a:ext cx="921292" cy="410099"/>
          </a:xfrm>
          <a:custGeom>
            <a:avLst/>
            <a:gdLst/>
            <a:ahLst/>
            <a:cxnLst/>
            <a:rect l="0" t="0" r="0" b="0"/>
            <a:pathLst>
              <a:path w="921292" h="410099">
                <a:moveTo>
                  <a:pt x="38324" y="0"/>
                </a:moveTo>
                <a:lnTo>
                  <a:pt x="29222" y="9101"/>
                </a:lnTo>
                <a:lnTo>
                  <a:pt x="22214" y="18650"/>
                </a:lnTo>
                <a:lnTo>
                  <a:pt x="16876" y="28291"/>
                </a:lnTo>
                <a:lnTo>
                  <a:pt x="14504" y="35751"/>
                </a:lnTo>
                <a:lnTo>
                  <a:pt x="8618" y="58958"/>
                </a:lnTo>
                <a:lnTo>
                  <a:pt x="3531" y="81766"/>
                </a:lnTo>
                <a:lnTo>
                  <a:pt x="841" y="94515"/>
                </a:lnTo>
                <a:lnTo>
                  <a:pt x="0" y="106825"/>
                </a:lnTo>
                <a:lnTo>
                  <a:pt x="392" y="118842"/>
                </a:lnTo>
                <a:lnTo>
                  <a:pt x="1606" y="130662"/>
                </a:lnTo>
                <a:lnTo>
                  <a:pt x="4320" y="143306"/>
                </a:lnTo>
                <a:lnTo>
                  <a:pt x="8035" y="156497"/>
                </a:lnTo>
                <a:lnTo>
                  <a:pt x="12416" y="170054"/>
                </a:lnTo>
                <a:lnTo>
                  <a:pt x="16289" y="180996"/>
                </a:lnTo>
                <a:lnTo>
                  <a:pt x="19824" y="190197"/>
                </a:lnTo>
                <a:lnTo>
                  <a:pt x="23133" y="198235"/>
                </a:lnTo>
                <a:lnTo>
                  <a:pt x="27244" y="204547"/>
                </a:lnTo>
                <a:lnTo>
                  <a:pt x="36892" y="214099"/>
                </a:lnTo>
                <a:lnTo>
                  <a:pt x="50070" y="224060"/>
                </a:lnTo>
                <a:lnTo>
                  <a:pt x="63547" y="233884"/>
                </a:lnTo>
                <a:lnTo>
                  <a:pt x="72711" y="241426"/>
                </a:lnTo>
                <a:lnTo>
                  <a:pt x="77441" y="243818"/>
                </a:lnTo>
                <a:lnTo>
                  <a:pt x="87776" y="246476"/>
                </a:lnTo>
                <a:lnTo>
                  <a:pt x="92247" y="246232"/>
                </a:lnTo>
                <a:lnTo>
                  <a:pt x="96180" y="245117"/>
                </a:lnTo>
                <a:lnTo>
                  <a:pt x="116426" y="236457"/>
                </a:lnTo>
                <a:lnTo>
                  <a:pt x="135901" y="227012"/>
                </a:lnTo>
                <a:lnTo>
                  <a:pt x="147732" y="216464"/>
                </a:lnTo>
                <a:lnTo>
                  <a:pt x="164297" y="199815"/>
                </a:lnTo>
                <a:lnTo>
                  <a:pt x="181271" y="187368"/>
                </a:lnTo>
                <a:lnTo>
                  <a:pt x="188867" y="180157"/>
                </a:lnTo>
                <a:lnTo>
                  <a:pt x="197741" y="170587"/>
                </a:lnTo>
                <a:lnTo>
                  <a:pt x="207467" y="159445"/>
                </a:lnTo>
                <a:lnTo>
                  <a:pt x="215855" y="148206"/>
                </a:lnTo>
                <a:lnTo>
                  <a:pt x="223353" y="136904"/>
                </a:lnTo>
                <a:lnTo>
                  <a:pt x="230257" y="125559"/>
                </a:lnTo>
                <a:lnTo>
                  <a:pt x="235811" y="116091"/>
                </a:lnTo>
                <a:lnTo>
                  <a:pt x="244524" y="100491"/>
                </a:lnTo>
                <a:lnTo>
                  <a:pt x="249031" y="89747"/>
                </a:lnTo>
                <a:lnTo>
                  <a:pt x="250232" y="85549"/>
                </a:lnTo>
                <a:lnTo>
                  <a:pt x="250081" y="80845"/>
                </a:lnTo>
                <a:lnTo>
                  <a:pt x="247373" y="70538"/>
                </a:lnTo>
                <a:lnTo>
                  <a:pt x="245318" y="67028"/>
                </a:lnTo>
                <a:lnTo>
                  <a:pt x="242995" y="64688"/>
                </a:lnTo>
                <a:lnTo>
                  <a:pt x="227872" y="56381"/>
                </a:lnTo>
                <a:lnTo>
                  <a:pt x="220040" y="53633"/>
                </a:lnTo>
                <a:lnTo>
                  <a:pt x="216618" y="52900"/>
                </a:lnTo>
                <a:lnTo>
                  <a:pt x="213384" y="53364"/>
                </a:lnTo>
                <a:lnTo>
                  <a:pt x="210275" y="54626"/>
                </a:lnTo>
                <a:lnTo>
                  <a:pt x="207251" y="56420"/>
                </a:lnTo>
                <a:lnTo>
                  <a:pt x="205234" y="58568"/>
                </a:lnTo>
                <a:lnTo>
                  <a:pt x="203890" y="60953"/>
                </a:lnTo>
                <a:lnTo>
                  <a:pt x="202993" y="63495"/>
                </a:lnTo>
                <a:lnTo>
                  <a:pt x="203349" y="70905"/>
                </a:lnTo>
                <a:lnTo>
                  <a:pt x="204538" y="81560"/>
                </a:lnTo>
                <a:lnTo>
                  <a:pt x="207447" y="103876"/>
                </a:lnTo>
                <a:lnTo>
                  <a:pt x="208222" y="111160"/>
                </a:lnTo>
                <a:lnTo>
                  <a:pt x="210037" y="123699"/>
                </a:lnTo>
                <a:lnTo>
                  <a:pt x="211854" y="131044"/>
                </a:lnTo>
                <a:lnTo>
                  <a:pt x="214018" y="138797"/>
                </a:lnTo>
                <a:lnTo>
                  <a:pt x="217366" y="147776"/>
                </a:lnTo>
                <a:lnTo>
                  <a:pt x="221502" y="157572"/>
                </a:lnTo>
                <a:lnTo>
                  <a:pt x="226166" y="167913"/>
                </a:lnTo>
                <a:lnTo>
                  <a:pt x="231179" y="176712"/>
                </a:lnTo>
                <a:lnTo>
                  <a:pt x="236427" y="184483"/>
                </a:lnTo>
                <a:lnTo>
                  <a:pt x="241830" y="191568"/>
                </a:lnTo>
                <a:lnTo>
                  <a:pt x="250194" y="203912"/>
                </a:lnTo>
                <a:lnTo>
                  <a:pt x="272188" y="237947"/>
                </a:lnTo>
                <a:lnTo>
                  <a:pt x="281864" y="254834"/>
                </a:lnTo>
                <a:lnTo>
                  <a:pt x="290219" y="270854"/>
                </a:lnTo>
                <a:lnTo>
                  <a:pt x="312765" y="317132"/>
                </a:lnTo>
                <a:lnTo>
                  <a:pt x="316534" y="326674"/>
                </a:lnTo>
                <a:lnTo>
                  <a:pt x="320000" y="336845"/>
                </a:lnTo>
                <a:lnTo>
                  <a:pt x="323263" y="347436"/>
                </a:lnTo>
                <a:lnTo>
                  <a:pt x="325439" y="355449"/>
                </a:lnTo>
                <a:lnTo>
                  <a:pt x="327855" y="366892"/>
                </a:lnTo>
                <a:lnTo>
                  <a:pt x="328929" y="377693"/>
                </a:lnTo>
                <a:lnTo>
                  <a:pt x="329216" y="383240"/>
                </a:lnTo>
                <a:lnTo>
                  <a:pt x="328455" y="387891"/>
                </a:lnTo>
                <a:lnTo>
                  <a:pt x="325068" y="395598"/>
                </a:lnTo>
                <a:lnTo>
                  <a:pt x="322832" y="398034"/>
                </a:lnTo>
                <a:lnTo>
                  <a:pt x="320388" y="399659"/>
                </a:lnTo>
                <a:lnTo>
                  <a:pt x="297214" y="409407"/>
                </a:lnTo>
                <a:lnTo>
                  <a:pt x="293785" y="410098"/>
                </a:lnTo>
                <a:lnTo>
                  <a:pt x="289593" y="409606"/>
                </a:lnTo>
                <a:lnTo>
                  <a:pt x="269179" y="404513"/>
                </a:lnTo>
                <a:lnTo>
                  <a:pt x="255904" y="403224"/>
                </a:lnTo>
                <a:lnTo>
                  <a:pt x="239952" y="393899"/>
                </a:lnTo>
                <a:lnTo>
                  <a:pt x="233702" y="386424"/>
                </a:lnTo>
                <a:lnTo>
                  <a:pt x="227631" y="376679"/>
                </a:lnTo>
                <a:lnTo>
                  <a:pt x="221678" y="365419"/>
                </a:lnTo>
                <a:lnTo>
                  <a:pt x="218663" y="355055"/>
                </a:lnTo>
                <a:lnTo>
                  <a:pt x="217605" y="345288"/>
                </a:lnTo>
                <a:lnTo>
                  <a:pt x="217852" y="335919"/>
                </a:lnTo>
                <a:lnTo>
                  <a:pt x="218969" y="327769"/>
                </a:lnTo>
                <a:lnTo>
                  <a:pt x="220667" y="320430"/>
                </a:lnTo>
                <a:lnTo>
                  <a:pt x="222750" y="313632"/>
                </a:lnTo>
                <a:lnTo>
                  <a:pt x="230146" y="300999"/>
                </a:lnTo>
                <a:lnTo>
                  <a:pt x="240736" y="289035"/>
                </a:lnTo>
                <a:lnTo>
                  <a:pt x="254967" y="277367"/>
                </a:lnTo>
                <a:lnTo>
                  <a:pt x="264668" y="268731"/>
                </a:lnTo>
                <a:lnTo>
                  <a:pt x="288145" y="246436"/>
                </a:lnTo>
                <a:lnTo>
                  <a:pt x="299170" y="236681"/>
                </a:lnTo>
                <a:lnTo>
                  <a:pt x="309376" y="228272"/>
                </a:lnTo>
                <a:lnTo>
                  <a:pt x="319038" y="220761"/>
                </a:lnTo>
                <a:lnTo>
                  <a:pt x="355172" y="189556"/>
                </a:lnTo>
                <a:lnTo>
                  <a:pt x="378144" y="169233"/>
                </a:lnTo>
                <a:lnTo>
                  <a:pt x="396316" y="153779"/>
                </a:lnTo>
                <a:lnTo>
                  <a:pt x="411288" y="141572"/>
                </a:lnTo>
                <a:lnTo>
                  <a:pt x="424126" y="131529"/>
                </a:lnTo>
                <a:lnTo>
                  <a:pt x="434590" y="122928"/>
                </a:lnTo>
                <a:lnTo>
                  <a:pt x="443472" y="115289"/>
                </a:lnTo>
                <a:lnTo>
                  <a:pt x="451298" y="108292"/>
                </a:lnTo>
                <a:lnTo>
                  <a:pt x="457467" y="101722"/>
                </a:lnTo>
                <a:lnTo>
                  <a:pt x="466862" y="89342"/>
                </a:lnTo>
                <a:lnTo>
                  <a:pt x="474213" y="80030"/>
                </a:lnTo>
                <a:lnTo>
                  <a:pt x="477507" y="76213"/>
                </a:lnTo>
                <a:lnTo>
                  <a:pt x="479702" y="71763"/>
                </a:lnTo>
                <a:lnTo>
                  <a:pt x="482142" y="61740"/>
                </a:lnTo>
                <a:lnTo>
                  <a:pt x="483516" y="49937"/>
                </a:lnTo>
                <a:lnTo>
                  <a:pt x="482755" y="47579"/>
                </a:lnTo>
                <a:lnTo>
                  <a:pt x="481297" y="46006"/>
                </a:lnTo>
                <a:lnTo>
                  <a:pt x="479372" y="44958"/>
                </a:lnTo>
                <a:lnTo>
                  <a:pt x="474692" y="43794"/>
                </a:lnTo>
                <a:lnTo>
                  <a:pt x="450919" y="42917"/>
                </a:lnTo>
                <a:lnTo>
                  <a:pt x="435000" y="42878"/>
                </a:lnTo>
                <a:lnTo>
                  <a:pt x="430410" y="43825"/>
                </a:lnTo>
                <a:lnTo>
                  <a:pt x="422769" y="47418"/>
                </a:lnTo>
                <a:lnTo>
                  <a:pt x="413112" y="54795"/>
                </a:lnTo>
                <a:lnTo>
                  <a:pt x="408198" y="60342"/>
                </a:lnTo>
                <a:lnTo>
                  <a:pt x="402064" y="67851"/>
                </a:lnTo>
                <a:lnTo>
                  <a:pt x="395117" y="76666"/>
                </a:lnTo>
                <a:lnTo>
                  <a:pt x="390487" y="84448"/>
                </a:lnTo>
                <a:lnTo>
                  <a:pt x="387398" y="91541"/>
                </a:lnTo>
                <a:lnTo>
                  <a:pt x="385341" y="98175"/>
                </a:lnTo>
                <a:lnTo>
                  <a:pt x="380513" y="115706"/>
                </a:lnTo>
                <a:lnTo>
                  <a:pt x="377893" y="125714"/>
                </a:lnTo>
                <a:lnTo>
                  <a:pt x="376146" y="135244"/>
                </a:lnTo>
                <a:lnTo>
                  <a:pt x="374981" y="144455"/>
                </a:lnTo>
                <a:lnTo>
                  <a:pt x="374205" y="153453"/>
                </a:lnTo>
                <a:lnTo>
                  <a:pt x="374639" y="163262"/>
                </a:lnTo>
                <a:lnTo>
                  <a:pt x="375881" y="173611"/>
                </a:lnTo>
                <a:lnTo>
                  <a:pt x="377662" y="184321"/>
                </a:lnTo>
                <a:lnTo>
                  <a:pt x="381707" y="194318"/>
                </a:lnTo>
                <a:lnTo>
                  <a:pt x="387261" y="203840"/>
                </a:lnTo>
                <a:lnTo>
                  <a:pt x="393820" y="213046"/>
                </a:lnTo>
                <a:lnTo>
                  <a:pt x="403650" y="223274"/>
                </a:lnTo>
                <a:lnTo>
                  <a:pt x="422271" y="234392"/>
                </a:lnTo>
                <a:lnTo>
                  <a:pt x="433122" y="237524"/>
                </a:lnTo>
                <a:lnTo>
                  <a:pt x="455610" y="239535"/>
                </a:lnTo>
                <a:lnTo>
                  <a:pt x="466990" y="237270"/>
                </a:lnTo>
                <a:lnTo>
                  <a:pt x="479349" y="234040"/>
                </a:lnTo>
                <a:lnTo>
                  <a:pt x="494368" y="232605"/>
                </a:lnTo>
                <a:lnTo>
                  <a:pt x="501421" y="230317"/>
                </a:lnTo>
                <a:lnTo>
                  <a:pt x="514337" y="222696"/>
                </a:lnTo>
                <a:lnTo>
                  <a:pt x="531507" y="210418"/>
                </a:lnTo>
                <a:lnTo>
                  <a:pt x="541421" y="203144"/>
                </a:lnTo>
                <a:lnTo>
                  <a:pt x="549934" y="196389"/>
                </a:lnTo>
                <a:lnTo>
                  <a:pt x="564474" y="183804"/>
                </a:lnTo>
                <a:lnTo>
                  <a:pt x="572923" y="174923"/>
                </a:lnTo>
                <a:lnTo>
                  <a:pt x="582365" y="164240"/>
                </a:lnTo>
                <a:lnTo>
                  <a:pt x="592471" y="152356"/>
                </a:lnTo>
                <a:lnTo>
                  <a:pt x="600161" y="142528"/>
                </a:lnTo>
                <a:lnTo>
                  <a:pt x="606238" y="134071"/>
                </a:lnTo>
                <a:lnTo>
                  <a:pt x="611244" y="126528"/>
                </a:lnTo>
                <a:lnTo>
                  <a:pt x="616485" y="117689"/>
                </a:lnTo>
                <a:lnTo>
                  <a:pt x="621885" y="107987"/>
                </a:lnTo>
                <a:lnTo>
                  <a:pt x="627390" y="97709"/>
                </a:lnTo>
                <a:lnTo>
                  <a:pt x="631059" y="89904"/>
                </a:lnTo>
                <a:lnTo>
                  <a:pt x="635137" y="78692"/>
                </a:lnTo>
                <a:lnTo>
                  <a:pt x="637433" y="71576"/>
                </a:lnTo>
                <a:lnTo>
                  <a:pt x="638707" y="70577"/>
                </a:lnTo>
                <a:lnTo>
                  <a:pt x="640509" y="69911"/>
                </a:lnTo>
                <a:lnTo>
                  <a:pt x="645695" y="68843"/>
                </a:lnTo>
                <a:lnTo>
                  <a:pt x="646121" y="69707"/>
                </a:lnTo>
                <a:lnTo>
                  <a:pt x="647672" y="77380"/>
                </a:lnTo>
                <a:lnTo>
                  <a:pt x="651410" y="89636"/>
                </a:lnTo>
                <a:lnTo>
                  <a:pt x="655645" y="98810"/>
                </a:lnTo>
                <a:lnTo>
                  <a:pt x="661327" y="109688"/>
                </a:lnTo>
                <a:lnTo>
                  <a:pt x="667971" y="121703"/>
                </a:lnTo>
                <a:lnTo>
                  <a:pt x="673354" y="132570"/>
                </a:lnTo>
                <a:lnTo>
                  <a:pt x="677895" y="142672"/>
                </a:lnTo>
                <a:lnTo>
                  <a:pt x="681874" y="152265"/>
                </a:lnTo>
                <a:lnTo>
                  <a:pt x="683575" y="160565"/>
                </a:lnTo>
                <a:lnTo>
                  <a:pt x="683756" y="168003"/>
                </a:lnTo>
                <a:lnTo>
                  <a:pt x="682369" y="180395"/>
                </a:lnTo>
                <a:lnTo>
                  <a:pt x="681754" y="189078"/>
                </a:lnTo>
                <a:lnTo>
                  <a:pt x="680637" y="192727"/>
                </a:lnTo>
                <a:lnTo>
                  <a:pt x="676857" y="199321"/>
                </a:lnTo>
                <a:lnTo>
                  <a:pt x="669373" y="208389"/>
                </a:lnTo>
                <a:lnTo>
                  <a:pt x="656572" y="217108"/>
                </a:lnTo>
                <a:lnTo>
                  <a:pt x="640715" y="225724"/>
                </a:lnTo>
                <a:lnTo>
                  <a:pt x="629585" y="228909"/>
                </a:lnTo>
                <a:lnTo>
                  <a:pt x="602171" y="231121"/>
                </a:lnTo>
                <a:lnTo>
                  <a:pt x="594358" y="231308"/>
                </a:lnTo>
                <a:lnTo>
                  <a:pt x="585170" y="228851"/>
                </a:lnTo>
                <a:lnTo>
                  <a:pt x="571827" y="224652"/>
                </a:lnTo>
                <a:lnTo>
                  <a:pt x="568300" y="224063"/>
                </a:lnTo>
                <a:lnTo>
                  <a:pt x="565949" y="222718"/>
                </a:lnTo>
                <a:lnTo>
                  <a:pt x="564381" y="220868"/>
                </a:lnTo>
                <a:lnTo>
                  <a:pt x="563336" y="218683"/>
                </a:lnTo>
                <a:lnTo>
                  <a:pt x="563591" y="217226"/>
                </a:lnTo>
                <a:lnTo>
                  <a:pt x="564715" y="216255"/>
                </a:lnTo>
                <a:lnTo>
                  <a:pt x="566416" y="215607"/>
                </a:lnTo>
                <a:lnTo>
                  <a:pt x="582462" y="214696"/>
                </a:lnTo>
                <a:lnTo>
                  <a:pt x="612586" y="211943"/>
                </a:lnTo>
                <a:lnTo>
                  <a:pt x="632621" y="209875"/>
                </a:lnTo>
                <a:lnTo>
                  <a:pt x="649786" y="207544"/>
                </a:lnTo>
                <a:lnTo>
                  <a:pt x="665040" y="205038"/>
                </a:lnTo>
                <a:lnTo>
                  <a:pt x="692149" y="200665"/>
                </a:lnTo>
                <a:lnTo>
                  <a:pt x="716898" y="198722"/>
                </a:lnTo>
                <a:lnTo>
                  <a:pt x="740597" y="195318"/>
                </a:lnTo>
                <a:lnTo>
                  <a:pt x="762878" y="191583"/>
                </a:lnTo>
                <a:lnTo>
                  <a:pt x="841164" y="184437"/>
                </a:lnTo>
                <a:lnTo>
                  <a:pt x="859301" y="182013"/>
                </a:lnTo>
                <a:lnTo>
                  <a:pt x="921291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64"/>
          <p:cNvSpPr/>
          <p:nvPr/>
        </p:nvSpPr>
        <p:spPr>
          <a:xfrm>
            <a:off x="7032307" y="1509122"/>
            <a:ext cx="934403" cy="25356"/>
          </a:xfrm>
          <a:custGeom>
            <a:avLst/>
            <a:gdLst/>
            <a:ahLst/>
            <a:cxnLst/>
            <a:rect l="0" t="0" r="0" b="0"/>
            <a:pathLst>
              <a:path w="934403" h="25356">
                <a:moveTo>
                  <a:pt x="0" y="25355"/>
                </a:moveTo>
                <a:lnTo>
                  <a:pt x="22754" y="20804"/>
                </a:lnTo>
                <a:lnTo>
                  <a:pt x="33267" y="19464"/>
                </a:lnTo>
                <a:lnTo>
                  <a:pt x="44085" y="18570"/>
                </a:lnTo>
                <a:lnTo>
                  <a:pt x="55108" y="17974"/>
                </a:lnTo>
                <a:lnTo>
                  <a:pt x="77515" y="17312"/>
                </a:lnTo>
                <a:lnTo>
                  <a:pt x="88825" y="17136"/>
                </a:lnTo>
                <a:lnTo>
                  <a:pt x="101126" y="16065"/>
                </a:lnTo>
                <a:lnTo>
                  <a:pt x="114090" y="14400"/>
                </a:lnTo>
                <a:lnTo>
                  <a:pt x="127495" y="12336"/>
                </a:lnTo>
                <a:lnTo>
                  <a:pt x="142147" y="10961"/>
                </a:lnTo>
                <a:lnTo>
                  <a:pt x="157630" y="10044"/>
                </a:lnTo>
                <a:lnTo>
                  <a:pt x="173667" y="9433"/>
                </a:lnTo>
                <a:lnTo>
                  <a:pt x="331520" y="7499"/>
                </a:lnTo>
                <a:lnTo>
                  <a:pt x="484903" y="1473"/>
                </a:lnTo>
                <a:lnTo>
                  <a:pt x="543173" y="453"/>
                </a:lnTo>
                <a:lnTo>
                  <a:pt x="613520" y="0"/>
                </a:lnTo>
                <a:lnTo>
                  <a:pt x="649044" y="832"/>
                </a:lnTo>
                <a:lnTo>
                  <a:pt x="759364" y="5601"/>
                </a:lnTo>
                <a:lnTo>
                  <a:pt x="915410" y="7866"/>
                </a:lnTo>
                <a:lnTo>
                  <a:pt x="924598" y="8933"/>
                </a:lnTo>
                <a:lnTo>
                  <a:pt x="930723" y="10597"/>
                </a:lnTo>
                <a:lnTo>
                  <a:pt x="934402" y="167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Triangles in Portland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Placeholder 6" descr="CIMG2374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138" b="11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similar?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figures have the same angles, but their sides are not the same length.</a:t>
            </a:r>
          </a:p>
          <a:p>
            <a:r>
              <a:rPr lang="en-US" dirty="0" smtClean="0"/>
              <a:t>the ratio between the two figures is called the scale factor.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95600"/>
            <a:ext cx="7223760" cy="2424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60"/>
          <p:cNvSpPr/>
          <p:nvPr/>
        </p:nvSpPr>
        <p:spPr>
          <a:xfrm>
            <a:off x="2977699" y="4114964"/>
            <a:ext cx="564950" cy="410809"/>
          </a:xfrm>
          <a:custGeom>
            <a:avLst/>
            <a:gdLst/>
            <a:ahLst/>
            <a:cxnLst/>
            <a:rect l="0" t="0" r="0" b="0"/>
            <a:pathLst>
              <a:path w="564950" h="410809">
                <a:moveTo>
                  <a:pt x="454158" y="42698"/>
                </a:moveTo>
                <a:lnTo>
                  <a:pt x="449607" y="38148"/>
                </a:lnTo>
                <a:lnTo>
                  <a:pt x="447314" y="36807"/>
                </a:lnTo>
                <a:lnTo>
                  <a:pt x="434250" y="32115"/>
                </a:lnTo>
                <a:lnTo>
                  <a:pt x="429456" y="29928"/>
                </a:lnTo>
                <a:lnTo>
                  <a:pt x="419049" y="27497"/>
                </a:lnTo>
                <a:lnTo>
                  <a:pt x="408074" y="25465"/>
                </a:lnTo>
                <a:lnTo>
                  <a:pt x="392138" y="19918"/>
                </a:lnTo>
                <a:lnTo>
                  <a:pt x="384366" y="18286"/>
                </a:lnTo>
                <a:lnTo>
                  <a:pt x="372657" y="20101"/>
                </a:lnTo>
                <a:lnTo>
                  <a:pt x="358880" y="23130"/>
                </a:lnTo>
                <a:lnTo>
                  <a:pt x="346407" y="24476"/>
                </a:lnTo>
                <a:lnTo>
                  <a:pt x="335652" y="26740"/>
                </a:lnTo>
                <a:lnTo>
                  <a:pt x="321814" y="30155"/>
                </a:lnTo>
                <a:lnTo>
                  <a:pt x="292468" y="38076"/>
                </a:lnTo>
                <a:lnTo>
                  <a:pt x="269901" y="44771"/>
                </a:lnTo>
                <a:lnTo>
                  <a:pt x="241131" y="53896"/>
                </a:lnTo>
                <a:lnTo>
                  <a:pt x="232130" y="57783"/>
                </a:lnTo>
                <a:lnTo>
                  <a:pt x="214509" y="67183"/>
                </a:lnTo>
                <a:lnTo>
                  <a:pt x="202952" y="75213"/>
                </a:lnTo>
                <a:lnTo>
                  <a:pt x="189532" y="85330"/>
                </a:lnTo>
                <a:lnTo>
                  <a:pt x="174871" y="96837"/>
                </a:lnTo>
                <a:lnTo>
                  <a:pt x="162239" y="106413"/>
                </a:lnTo>
                <a:lnTo>
                  <a:pt x="140584" y="122133"/>
                </a:lnTo>
                <a:lnTo>
                  <a:pt x="130808" y="129945"/>
                </a:lnTo>
                <a:lnTo>
                  <a:pt x="121434" y="138010"/>
                </a:lnTo>
                <a:lnTo>
                  <a:pt x="104351" y="153639"/>
                </a:lnTo>
                <a:lnTo>
                  <a:pt x="90408" y="166935"/>
                </a:lnTo>
                <a:lnTo>
                  <a:pt x="75321" y="179195"/>
                </a:lnTo>
                <a:lnTo>
                  <a:pt x="60044" y="191945"/>
                </a:lnTo>
                <a:lnTo>
                  <a:pt x="53303" y="199347"/>
                </a:lnTo>
                <a:lnTo>
                  <a:pt x="46904" y="207138"/>
                </a:lnTo>
                <a:lnTo>
                  <a:pt x="41685" y="214237"/>
                </a:lnTo>
                <a:lnTo>
                  <a:pt x="37254" y="220875"/>
                </a:lnTo>
                <a:lnTo>
                  <a:pt x="28837" y="233331"/>
                </a:lnTo>
                <a:lnTo>
                  <a:pt x="18746" y="245216"/>
                </a:lnTo>
                <a:lnTo>
                  <a:pt x="14341" y="252005"/>
                </a:lnTo>
                <a:lnTo>
                  <a:pt x="10452" y="259389"/>
                </a:lnTo>
                <a:lnTo>
                  <a:pt x="6906" y="267168"/>
                </a:lnTo>
                <a:lnTo>
                  <a:pt x="4542" y="274260"/>
                </a:lnTo>
                <a:lnTo>
                  <a:pt x="2967" y="280893"/>
                </a:lnTo>
                <a:lnTo>
                  <a:pt x="1216" y="293342"/>
                </a:lnTo>
                <a:lnTo>
                  <a:pt x="438" y="305226"/>
                </a:lnTo>
                <a:lnTo>
                  <a:pt x="92" y="316857"/>
                </a:lnTo>
                <a:lnTo>
                  <a:pt x="0" y="322626"/>
                </a:lnTo>
                <a:lnTo>
                  <a:pt x="2438" y="334115"/>
                </a:lnTo>
                <a:lnTo>
                  <a:pt x="7648" y="346525"/>
                </a:lnTo>
                <a:lnTo>
                  <a:pt x="11705" y="353834"/>
                </a:lnTo>
                <a:lnTo>
                  <a:pt x="16314" y="361564"/>
                </a:lnTo>
                <a:lnTo>
                  <a:pt x="22245" y="367671"/>
                </a:lnTo>
                <a:lnTo>
                  <a:pt x="36454" y="376996"/>
                </a:lnTo>
                <a:lnTo>
                  <a:pt x="51417" y="387600"/>
                </a:lnTo>
                <a:lnTo>
                  <a:pt x="66247" y="393790"/>
                </a:lnTo>
                <a:lnTo>
                  <a:pt x="102261" y="405525"/>
                </a:lnTo>
                <a:lnTo>
                  <a:pt x="119642" y="408742"/>
                </a:lnTo>
                <a:lnTo>
                  <a:pt x="128277" y="409600"/>
                </a:lnTo>
                <a:lnTo>
                  <a:pt x="137844" y="410172"/>
                </a:lnTo>
                <a:lnTo>
                  <a:pt x="158634" y="410808"/>
                </a:lnTo>
                <a:lnTo>
                  <a:pt x="168560" y="410024"/>
                </a:lnTo>
                <a:lnTo>
                  <a:pt x="178034" y="408550"/>
                </a:lnTo>
                <a:lnTo>
                  <a:pt x="187208" y="406615"/>
                </a:lnTo>
                <a:lnTo>
                  <a:pt x="218322" y="399339"/>
                </a:lnTo>
                <a:lnTo>
                  <a:pt x="251672" y="391151"/>
                </a:lnTo>
                <a:lnTo>
                  <a:pt x="262970" y="387395"/>
                </a:lnTo>
                <a:lnTo>
                  <a:pt x="274312" y="382986"/>
                </a:lnTo>
                <a:lnTo>
                  <a:pt x="285683" y="378141"/>
                </a:lnTo>
                <a:lnTo>
                  <a:pt x="308478" y="367679"/>
                </a:lnTo>
                <a:lnTo>
                  <a:pt x="319890" y="362222"/>
                </a:lnTo>
                <a:lnTo>
                  <a:pt x="330356" y="356679"/>
                </a:lnTo>
                <a:lnTo>
                  <a:pt x="340191" y="351079"/>
                </a:lnTo>
                <a:lnTo>
                  <a:pt x="349605" y="345440"/>
                </a:lnTo>
                <a:lnTo>
                  <a:pt x="359691" y="339776"/>
                </a:lnTo>
                <a:lnTo>
                  <a:pt x="381058" y="328403"/>
                </a:lnTo>
                <a:lnTo>
                  <a:pt x="392089" y="321751"/>
                </a:lnTo>
                <a:lnTo>
                  <a:pt x="403254" y="314458"/>
                </a:lnTo>
                <a:lnTo>
                  <a:pt x="414507" y="306739"/>
                </a:lnTo>
                <a:lnTo>
                  <a:pt x="424866" y="298735"/>
                </a:lnTo>
                <a:lnTo>
                  <a:pt x="434631" y="290542"/>
                </a:lnTo>
                <a:lnTo>
                  <a:pt x="443997" y="282223"/>
                </a:lnTo>
                <a:lnTo>
                  <a:pt x="462025" y="265358"/>
                </a:lnTo>
                <a:lnTo>
                  <a:pt x="470832" y="256861"/>
                </a:lnTo>
                <a:lnTo>
                  <a:pt x="478609" y="248338"/>
                </a:lnTo>
                <a:lnTo>
                  <a:pt x="485699" y="239799"/>
                </a:lnTo>
                <a:lnTo>
                  <a:pt x="492330" y="231249"/>
                </a:lnTo>
                <a:lnTo>
                  <a:pt x="498656" y="222691"/>
                </a:lnTo>
                <a:lnTo>
                  <a:pt x="510765" y="205562"/>
                </a:lnTo>
                <a:lnTo>
                  <a:pt x="528292" y="179854"/>
                </a:lnTo>
                <a:lnTo>
                  <a:pt x="534061" y="172236"/>
                </a:lnTo>
                <a:lnTo>
                  <a:pt x="539811" y="165251"/>
                </a:lnTo>
                <a:lnTo>
                  <a:pt x="545550" y="158691"/>
                </a:lnTo>
                <a:lnTo>
                  <a:pt x="550329" y="151459"/>
                </a:lnTo>
                <a:lnTo>
                  <a:pt x="554467" y="143780"/>
                </a:lnTo>
                <a:lnTo>
                  <a:pt x="558178" y="135804"/>
                </a:lnTo>
                <a:lnTo>
                  <a:pt x="560652" y="127628"/>
                </a:lnTo>
                <a:lnTo>
                  <a:pt x="562301" y="119321"/>
                </a:lnTo>
                <a:lnTo>
                  <a:pt x="563401" y="110925"/>
                </a:lnTo>
                <a:lnTo>
                  <a:pt x="564134" y="103423"/>
                </a:lnTo>
                <a:lnTo>
                  <a:pt x="564623" y="96516"/>
                </a:lnTo>
                <a:lnTo>
                  <a:pt x="564949" y="90007"/>
                </a:lnTo>
                <a:lnTo>
                  <a:pt x="562771" y="77694"/>
                </a:lnTo>
                <a:lnTo>
                  <a:pt x="560856" y="71744"/>
                </a:lnTo>
                <a:lnTo>
                  <a:pt x="555770" y="64920"/>
                </a:lnTo>
                <a:lnTo>
                  <a:pt x="548569" y="57512"/>
                </a:lnTo>
                <a:lnTo>
                  <a:pt x="532313" y="42615"/>
                </a:lnTo>
                <a:lnTo>
                  <a:pt x="518739" y="29644"/>
                </a:lnTo>
                <a:lnTo>
                  <a:pt x="503816" y="20069"/>
                </a:lnTo>
                <a:lnTo>
                  <a:pt x="486705" y="12638"/>
                </a:lnTo>
                <a:lnTo>
                  <a:pt x="476809" y="9323"/>
                </a:lnTo>
                <a:lnTo>
                  <a:pt x="466401" y="6161"/>
                </a:lnTo>
                <a:lnTo>
                  <a:pt x="455653" y="4052"/>
                </a:lnTo>
                <a:lnTo>
                  <a:pt x="444677" y="2647"/>
                </a:lnTo>
                <a:lnTo>
                  <a:pt x="433550" y="1709"/>
                </a:lnTo>
                <a:lnTo>
                  <a:pt x="422322" y="1085"/>
                </a:lnTo>
                <a:lnTo>
                  <a:pt x="399686" y="391"/>
                </a:lnTo>
                <a:lnTo>
                  <a:pt x="360972" y="0"/>
                </a:lnTo>
                <a:lnTo>
                  <a:pt x="348219" y="898"/>
                </a:lnTo>
                <a:lnTo>
                  <a:pt x="335907" y="2449"/>
                </a:lnTo>
                <a:lnTo>
                  <a:pt x="323889" y="4435"/>
                </a:lnTo>
                <a:lnTo>
                  <a:pt x="308257" y="8617"/>
                </a:lnTo>
                <a:lnTo>
                  <a:pt x="290216" y="14263"/>
                </a:lnTo>
                <a:lnTo>
                  <a:pt x="229263" y="34753"/>
                </a:lnTo>
                <a:lnTo>
                  <a:pt x="219456" y="37401"/>
                </a:lnTo>
                <a:lnTo>
                  <a:pt x="211012" y="39167"/>
                </a:lnTo>
                <a:lnTo>
                  <a:pt x="188411" y="426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61"/>
          <p:cNvSpPr/>
          <p:nvPr/>
        </p:nvSpPr>
        <p:spPr>
          <a:xfrm>
            <a:off x="7090263" y="3266168"/>
            <a:ext cx="609955" cy="385305"/>
          </a:xfrm>
          <a:custGeom>
            <a:avLst/>
            <a:gdLst/>
            <a:ahLst/>
            <a:cxnLst/>
            <a:rect l="0" t="0" r="0" b="0"/>
            <a:pathLst>
              <a:path w="609955" h="385305">
                <a:moveTo>
                  <a:pt x="413531" y="34244"/>
                </a:moveTo>
                <a:lnTo>
                  <a:pt x="394219" y="14931"/>
                </a:lnTo>
                <a:lnTo>
                  <a:pt x="380610" y="5874"/>
                </a:lnTo>
                <a:lnTo>
                  <a:pt x="370007" y="2585"/>
                </a:lnTo>
                <a:lnTo>
                  <a:pt x="353329" y="734"/>
                </a:lnTo>
                <a:lnTo>
                  <a:pt x="341054" y="300"/>
                </a:lnTo>
                <a:lnTo>
                  <a:pt x="301576" y="0"/>
                </a:lnTo>
                <a:lnTo>
                  <a:pt x="284717" y="2515"/>
                </a:lnTo>
                <a:lnTo>
                  <a:pt x="276219" y="4518"/>
                </a:lnTo>
                <a:lnTo>
                  <a:pt x="263888" y="8712"/>
                </a:lnTo>
                <a:lnTo>
                  <a:pt x="248999" y="14365"/>
                </a:lnTo>
                <a:lnTo>
                  <a:pt x="232406" y="20992"/>
                </a:lnTo>
                <a:lnTo>
                  <a:pt x="217533" y="26362"/>
                </a:lnTo>
                <a:lnTo>
                  <a:pt x="203809" y="30894"/>
                </a:lnTo>
                <a:lnTo>
                  <a:pt x="190849" y="34868"/>
                </a:lnTo>
                <a:lnTo>
                  <a:pt x="179351" y="39423"/>
                </a:lnTo>
                <a:lnTo>
                  <a:pt x="168829" y="44364"/>
                </a:lnTo>
                <a:lnTo>
                  <a:pt x="137827" y="60420"/>
                </a:lnTo>
                <a:lnTo>
                  <a:pt x="126859" y="65982"/>
                </a:lnTo>
                <a:lnTo>
                  <a:pt x="116689" y="71596"/>
                </a:lnTo>
                <a:lnTo>
                  <a:pt x="97769" y="82912"/>
                </a:lnTo>
                <a:lnTo>
                  <a:pt x="88723" y="89550"/>
                </a:lnTo>
                <a:lnTo>
                  <a:pt x="79835" y="96832"/>
                </a:lnTo>
                <a:lnTo>
                  <a:pt x="71053" y="104544"/>
                </a:lnTo>
                <a:lnTo>
                  <a:pt x="56213" y="118194"/>
                </a:lnTo>
                <a:lnTo>
                  <a:pt x="49590" y="124501"/>
                </a:lnTo>
                <a:lnTo>
                  <a:pt x="44221" y="131562"/>
                </a:lnTo>
                <a:lnTo>
                  <a:pt x="39690" y="139128"/>
                </a:lnTo>
                <a:lnTo>
                  <a:pt x="35715" y="147029"/>
                </a:lnTo>
                <a:lnTo>
                  <a:pt x="31162" y="155154"/>
                </a:lnTo>
                <a:lnTo>
                  <a:pt x="26221" y="163428"/>
                </a:lnTo>
                <a:lnTo>
                  <a:pt x="21022" y="171802"/>
                </a:lnTo>
                <a:lnTo>
                  <a:pt x="17556" y="180242"/>
                </a:lnTo>
                <a:lnTo>
                  <a:pt x="15245" y="188726"/>
                </a:lnTo>
                <a:lnTo>
                  <a:pt x="13704" y="197239"/>
                </a:lnTo>
                <a:lnTo>
                  <a:pt x="10773" y="208630"/>
                </a:lnTo>
                <a:lnTo>
                  <a:pt x="6913" y="221939"/>
                </a:lnTo>
                <a:lnTo>
                  <a:pt x="2435" y="236527"/>
                </a:lnTo>
                <a:lnTo>
                  <a:pt x="402" y="249109"/>
                </a:lnTo>
                <a:lnTo>
                  <a:pt x="0" y="260355"/>
                </a:lnTo>
                <a:lnTo>
                  <a:pt x="684" y="270709"/>
                </a:lnTo>
                <a:lnTo>
                  <a:pt x="3045" y="282375"/>
                </a:lnTo>
                <a:lnTo>
                  <a:pt x="6523" y="294915"/>
                </a:lnTo>
                <a:lnTo>
                  <a:pt x="10748" y="308037"/>
                </a:lnTo>
                <a:lnTo>
                  <a:pt x="15469" y="318690"/>
                </a:lnTo>
                <a:lnTo>
                  <a:pt x="20522" y="327697"/>
                </a:lnTo>
                <a:lnTo>
                  <a:pt x="25795" y="335607"/>
                </a:lnTo>
                <a:lnTo>
                  <a:pt x="31216" y="342785"/>
                </a:lnTo>
                <a:lnTo>
                  <a:pt x="36735" y="349476"/>
                </a:lnTo>
                <a:lnTo>
                  <a:pt x="46993" y="361037"/>
                </a:lnTo>
                <a:lnTo>
                  <a:pt x="54728" y="369350"/>
                </a:lnTo>
                <a:lnTo>
                  <a:pt x="60030" y="371949"/>
                </a:lnTo>
                <a:lnTo>
                  <a:pt x="73539" y="374835"/>
                </a:lnTo>
                <a:lnTo>
                  <a:pt x="89069" y="378658"/>
                </a:lnTo>
                <a:lnTo>
                  <a:pt x="106448" y="382579"/>
                </a:lnTo>
                <a:lnTo>
                  <a:pt x="116417" y="383625"/>
                </a:lnTo>
                <a:lnTo>
                  <a:pt x="126872" y="384322"/>
                </a:lnTo>
                <a:lnTo>
                  <a:pt x="137653" y="384787"/>
                </a:lnTo>
                <a:lnTo>
                  <a:pt x="159792" y="385304"/>
                </a:lnTo>
                <a:lnTo>
                  <a:pt x="171029" y="384489"/>
                </a:lnTo>
                <a:lnTo>
                  <a:pt x="182331" y="382993"/>
                </a:lnTo>
                <a:lnTo>
                  <a:pt x="193676" y="381043"/>
                </a:lnTo>
                <a:lnTo>
                  <a:pt x="205049" y="378791"/>
                </a:lnTo>
                <a:lnTo>
                  <a:pt x="291736" y="359928"/>
                </a:lnTo>
                <a:lnTo>
                  <a:pt x="303760" y="357094"/>
                </a:lnTo>
                <a:lnTo>
                  <a:pt x="316538" y="353300"/>
                </a:lnTo>
                <a:lnTo>
                  <a:pt x="329819" y="348865"/>
                </a:lnTo>
                <a:lnTo>
                  <a:pt x="343436" y="344005"/>
                </a:lnTo>
                <a:lnTo>
                  <a:pt x="360134" y="336953"/>
                </a:lnTo>
                <a:lnTo>
                  <a:pt x="378886" y="328443"/>
                </a:lnTo>
                <a:lnTo>
                  <a:pt x="441684" y="298262"/>
                </a:lnTo>
                <a:lnTo>
                  <a:pt x="512966" y="263032"/>
                </a:lnTo>
                <a:lnTo>
                  <a:pt x="525541" y="256302"/>
                </a:lnTo>
                <a:lnTo>
                  <a:pt x="536783" y="249910"/>
                </a:lnTo>
                <a:lnTo>
                  <a:pt x="547134" y="243744"/>
                </a:lnTo>
                <a:lnTo>
                  <a:pt x="554987" y="236776"/>
                </a:lnTo>
                <a:lnTo>
                  <a:pt x="561176" y="229273"/>
                </a:lnTo>
                <a:lnTo>
                  <a:pt x="566253" y="221413"/>
                </a:lnTo>
                <a:lnTo>
                  <a:pt x="572497" y="214268"/>
                </a:lnTo>
                <a:lnTo>
                  <a:pt x="579516" y="207600"/>
                </a:lnTo>
                <a:lnTo>
                  <a:pt x="587053" y="201250"/>
                </a:lnTo>
                <a:lnTo>
                  <a:pt x="593030" y="194159"/>
                </a:lnTo>
                <a:lnTo>
                  <a:pt x="597967" y="186574"/>
                </a:lnTo>
                <a:lnTo>
                  <a:pt x="602211" y="178660"/>
                </a:lnTo>
                <a:lnTo>
                  <a:pt x="605040" y="171479"/>
                </a:lnTo>
                <a:lnTo>
                  <a:pt x="606926" y="164786"/>
                </a:lnTo>
                <a:lnTo>
                  <a:pt x="608184" y="158420"/>
                </a:lnTo>
                <a:lnTo>
                  <a:pt x="609022" y="149413"/>
                </a:lnTo>
                <a:lnTo>
                  <a:pt x="609581" y="138646"/>
                </a:lnTo>
                <a:lnTo>
                  <a:pt x="609954" y="126705"/>
                </a:lnTo>
                <a:lnTo>
                  <a:pt x="608298" y="116840"/>
                </a:lnTo>
                <a:lnTo>
                  <a:pt x="605288" y="108358"/>
                </a:lnTo>
                <a:lnTo>
                  <a:pt x="601377" y="100798"/>
                </a:lnTo>
                <a:lnTo>
                  <a:pt x="594491" y="89859"/>
                </a:lnTo>
                <a:lnTo>
                  <a:pt x="591321" y="85608"/>
                </a:lnTo>
                <a:lnTo>
                  <a:pt x="580179" y="75805"/>
                </a:lnTo>
                <a:lnTo>
                  <a:pt x="565703" y="65098"/>
                </a:lnTo>
                <a:lnTo>
                  <a:pt x="549743" y="53989"/>
                </a:lnTo>
                <a:lnTo>
                  <a:pt x="533125" y="45243"/>
                </a:lnTo>
                <a:lnTo>
                  <a:pt x="516214" y="38180"/>
                </a:lnTo>
                <a:lnTo>
                  <a:pt x="499173" y="31866"/>
                </a:lnTo>
                <a:lnTo>
                  <a:pt x="489676" y="28849"/>
                </a:lnTo>
                <a:lnTo>
                  <a:pt x="468964" y="22956"/>
                </a:lnTo>
                <a:lnTo>
                  <a:pt x="457154" y="21004"/>
                </a:lnTo>
                <a:lnTo>
                  <a:pt x="444518" y="19702"/>
                </a:lnTo>
                <a:lnTo>
                  <a:pt x="431332" y="18834"/>
                </a:lnTo>
                <a:lnTo>
                  <a:pt x="418732" y="18256"/>
                </a:lnTo>
                <a:lnTo>
                  <a:pt x="394570" y="17613"/>
                </a:lnTo>
                <a:lnTo>
                  <a:pt x="381841" y="18394"/>
                </a:lnTo>
                <a:lnTo>
                  <a:pt x="368592" y="19868"/>
                </a:lnTo>
                <a:lnTo>
                  <a:pt x="354997" y="21802"/>
                </a:lnTo>
                <a:lnTo>
                  <a:pt x="340219" y="23092"/>
                </a:lnTo>
                <a:lnTo>
                  <a:pt x="324651" y="23952"/>
                </a:lnTo>
                <a:lnTo>
                  <a:pt x="308559" y="24525"/>
                </a:lnTo>
                <a:lnTo>
                  <a:pt x="289257" y="27765"/>
                </a:lnTo>
                <a:lnTo>
                  <a:pt x="267817" y="32782"/>
                </a:lnTo>
                <a:lnTo>
                  <a:pt x="244951" y="38984"/>
                </a:lnTo>
                <a:lnTo>
                  <a:pt x="225897" y="43119"/>
                </a:lnTo>
                <a:lnTo>
                  <a:pt x="209384" y="45876"/>
                </a:lnTo>
                <a:lnTo>
                  <a:pt x="194565" y="47714"/>
                </a:lnTo>
                <a:lnTo>
                  <a:pt x="182782" y="49891"/>
                </a:lnTo>
                <a:lnTo>
                  <a:pt x="173021" y="52296"/>
                </a:lnTo>
                <a:lnTo>
                  <a:pt x="147784" y="599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2"/>
          <p:cNvSpPr/>
          <p:nvPr/>
        </p:nvSpPr>
        <p:spPr>
          <a:xfrm>
            <a:off x="3457765" y="3480666"/>
            <a:ext cx="740434" cy="494884"/>
          </a:xfrm>
          <a:custGeom>
            <a:avLst/>
            <a:gdLst/>
            <a:ahLst/>
            <a:cxnLst/>
            <a:rect l="0" t="0" r="0" b="0"/>
            <a:pathLst>
              <a:path w="740434" h="494884">
                <a:moveTo>
                  <a:pt x="642747" y="85494"/>
                </a:moveTo>
                <a:lnTo>
                  <a:pt x="624120" y="73711"/>
                </a:lnTo>
                <a:lnTo>
                  <a:pt x="616054" y="70732"/>
                </a:lnTo>
                <a:lnTo>
                  <a:pt x="606753" y="64328"/>
                </a:lnTo>
                <a:lnTo>
                  <a:pt x="601606" y="59953"/>
                </a:lnTo>
                <a:lnTo>
                  <a:pt x="580709" y="49245"/>
                </a:lnTo>
                <a:lnTo>
                  <a:pt x="564692" y="43031"/>
                </a:lnTo>
                <a:lnTo>
                  <a:pt x="548049" y="36141"/>
                </a:lnTo>
                <a:lnTo>
                  <a:pt x="531126" y="26729"/>
                </a:lnTo>
                <a:lnTo>
                  <a:pt x="514080" y="21276"/>
                </a:lnTo>
                <a:lnTo>
                  <a:pt x="494122" y="16948"/>
                </a:lnTo>
                <a:lnTo>
                  <a:pt x="480799" y="13126"/>
                </a:lnTo>
                <a:lnTo>
                  <a:pt x="466201" y="8674"/>
                </a:lnTo>
                <a:lnTo>
                  <a:pt x="450755" y="5705"/>
                </a:lnTo>
                <a:lnTo>
                  <a:pt x="434742" y="3727"/>
                </a:lnTo>
                <a:lnTo>
                  <a:pt x="418353" y="2407"/>
                </a:lnTo>
                <a:lnTo>
                  <a:pt x="404568" y="1528"/>
                </a:lnTo>
                <a:lnTo>
                  <a:pt x="381632" y="550"/>
                </a:lnTo>
                <a:lnTo>
                  <a:pt x="352654" y="0"/>
                </a:lnTo>
                <a:lnTo>
                  <a:pt x="332207" y="2412"/>
                </a:lnTo>
                <a:lnTo>
                  <a:pt x="311371" y="6658"/>
                </a:lnTo>
                <a:lnTo>
                  <a:pt x="261395" y="19926"/>
                </a:lnTo>
                <a:lnTo>
                  <a:pt x="241800" y="28095"/>
                </a:lnTo>
                <a:lnTo>
                  <a:pt x="212163" y="43404"/>
                </a:lnTo>
                <a:lnTo>
                  <a:pt x="191344" y="54405"/>
                </a:lnTo>
                <a:lnTo>
                  <a:pt x="172566" y="65644"/>
                </a:lnTo>
                <a:lnTo>
                  <a:pt x="154695" y="76989"/>
                </a:lnTo>
                <a:lnTo>
                  <a:pt x="119939" y="99794"/>
                </a:lnTo>
                <a:lnTo>
                  <a:pt x="102731" y="113757"/>
                </a:lnTo>
                <a:lnTo>
                  <a:pt x="86510" y="128535"/>
                </a:lnTo>
                <a:lnTo>
                  <a:pt x="72950" y="141453"/>
                </a:lnTo>
                <a:lnTo>
                  <a:pt x="63810" y="153280"/>
                </a:lnTo>
                <a:lnTo>
                  <a:pt x="52954" y="168784"/>
                </a:lnTo>
                <a:lnTo>
                  <a:pt x="40954" y="186741"/>
                </a:lnTo>
                <a:lnTo>
                  <a:pt x="32002" y="201569"/>
                </a:lnTo>
                <a:lnTo>
                  <a:pt x="25081" y="214312"/>
                </a:lnTo>
                <a:lnTo>
                  <a:pt x="19514" y="225665"/>
                </a:lnTo>
                <a:lnTo>
                  <a:pt x="14851" y="236092"/>
                </a:lnTo>
                <a:lnTo>
                  <a:pt x="10790" y="245899"/>
                </a:lnTo>
                <a:lnTo>
                  <a:pt x="7130" y="255296"/>
                </a:lnTo>
                <a:lnTo>
                  <a:pt x="4689" y="264418"/>
                </a:lnTo>
                <a:lnTo>
                  <a:pt x="3063" y="273356"/>
                </a:lnTo>
                <a:lnTo>
                  <a:pt x="1978" y="282173"/>
                </a:lnTo>
                <a:lnTo>
                  <a:pt x="1256" y="290908"/>
                </a:lnTo>
                <a:lnTo>
                  <a:pt x="773" y="299589"/>
                </a:lnTo>
                <a:lnTo>
                  <a:pt x="238" y="315902"/>
                </a:lnTo>
                <a:lnTo>
                  <a:pt x="0" y="329502"/>
                </a:lnTo>
                <a:lnTo>
                  <a:pt x="889" y="339606"/>
                </a:lnTo>
                <a:lnTo>
                  <a:pt x="2434" y="352057"/>
                </a:lnTo>
                <a:lnTo>
                  <a:pt x="4417" y="366073"/>
                </a:lnTo>
                <a:lnTo>
                  <a:pt x="7644" y="377321"/>
                </a:lnTo>
                <a:lnTo>
                  <a:pt x="11700" y="386725"/>
                </a:lnTo>
                <a:lnTo>
                  <a:pt x="16308" y="394900"/>
                </a:lnTo>
                <a:lnTo>
                  <a:pt x="26510" y="409062"/>
                </a:lnTo>
                <a:lnTo>
                  <a:pt x="36441" y="421707"/>
                </a:lnTo>
                <a:lnTo>
                  <a:pt x="44030" y="433677"/>
                </a:lnTo>
                <a:lnTo>
                  <a:pt x="55658" y="445347"/>
                </a:lnTo>
                <a:lnTo>
                  <a:pt x="75730" y="460087"/>
                </a:lnTo>
                <a:lnTo>
                  <a:pt x="93742" y="470487"/>
                </a:lnTo>
                <a:lnTo>
                  <a:pt x="113684" y="479601"/>
                </a:lnTo>
                <a:lnTo>
                  <a:pt x="130430" y="485442"/>
                </a:lnTo>
                <a:lnTo>
                  <a:pt x="150573" y="491214"/>
                </a:lnTo>
                <a:lnTo>
                  <a:pt x="169686" y="494414"/>
                </a:lnTo>
                <a:lnTo>
                  <a:pt x="188658" y="494883"/>
                </a:lnTo>
                <a:lnTo>
                  <a:pt x="209790" y="491917"/>
                </a:lnTo>
                <a:lnTo>
                  <a:pt x="261310" y="484892"/>
                </a:lnTo>
                <a:lnTo>
                  <a:pt x="277966" y="482252"/>
                </a:lnTo>
                <a:lnTo>
                  <a:pt x="292880" y="479539"/>
                </a:lnTo>
                <a:lnTo>
                  <a:pt x="306632" y="476778"/>
                </a:lnTo>
                <a:lnTo>
                  <a:pt x="324373" y="471128"/>
                </a:lnTo>
                <a:lnTo>
                  <a:pt x="344773" y="463550"/>
                </a:lnTo>
                <a:lnTo>
                  <a:pt x="467055" y="414659"/>
                </a:lnTo>
                <a:lnTo>
                  <a:pt x="480851" y="407807"/>
                </a:lnTo>
                <a:lnTo>
                  <a:pt x="493860" y="400382"/>
                </a:lnTo>
                <a:lnTo>
                  <a:pt x="506341" y="392574"/>
                </a:lnTo>
                <a:lnTo>
                  <a:pt x="518472" y="385464"/>
                </a:lnTo>
                <a:lnTo>
                  <a:pt x="530369" y="378819"/>
                </a:lnTo>
                <a:lnTo>
                  <a:pt x="542111" y="372484"/>
                </a:lnTo>
                <a:lnTo>
                  <a:pt x="553749" y="365403"/>
                </a:lnTo>
                <a:lnTo>
                  <a:pt x="565318" y="357825"/>
                </a:lnTo>
                <a:lnTo>
                  <a:pt x="576840" y="349915"/>
                </a:lnTo>
                <a:lnTo>
                  <a:pt x="599802" y="333507"/>
                </a:lnTo>
                <a:lnTo>
                  <a:pt x="611260" y="325131"/>
                </a:lnTo>
                <a:lnTo>
                  <a:pt x="622708" y="315737"/>
                </a:lnTo>
                <a:lnTo>
                  <a:pt x="634150" y="305664"/>
                </a:lnTo>
                <a:lnTo>
                  <a:pt x="645589" y="295139"/>
                </a:lnTo>
                <a:lnTo>
                  <a:pt x="655119" y="285264"/>
                </a:lnTo>
                <a:lnTo>
                  <a:pt x="663377" y="275824"/>
                </a:lnTo>
                <a:lnTo>
                  <a:pt x="670788" y="266673"/>
                </a:lnTo>
                <a:lnTo>
                  <a:pt x="678586" y="257715"/>
                </a:lnTo>
                <a:lnTo>
                  <a:pt x="686642" y="248885"/>
                </a:lnTo>
                <a:lnTo>
                  <a:pt x="694871" y="240142"/>
                </a:lnTo>
                <a:lnTo>
                  <a:pt x="702261" y="230502"/>
                </a:lnTo>
                <a:lnTo>
                  <a:pt x="709093" y="220266"/>
                </a:lnTo>
                <a:lnTo>
                  <a:pt x="715553" y="209632"/>
                </a:lnTo>
                <a:lnTo>
                  <a:pt x="720812" y="199685"/>
                </a:lnTo>
                <a:lnTo>
                  <a:pt x="725270" y="190196"/>
                </a:lnTo>
                <a:lnTo>
                  <a:pt x="729195" y="181013"/>
                </a:lnTo>
                <a:lnTo>
                  <a:pt x="732764" y="168223"/>
                </a:lnTo>
                <a:lnTo>
                  <a:pt x="736096" y="153029"/>
                </a:lnTo>
                <a:lnTo>
                  <a:pt x="739270" y="136232"/>
                </a:lnTo>
                <a:lnTo>
                  <a:pt x="740433" y="120272"/>
                </a:lnTo>
                <a:lnTo>
                  <a:pt x="740256" y="104869"/>
                </a:lnTo>
                <a:lnTo>
                  <a:pt x="739186" y="89838"/>
                </a:lnTo>
                <a:lnTo>
                  <a:pt x="737520" y="76960"/>
                </a:lnTo>
                <a:lnTo>
                  <a:pt x="735456" y="65517"/>
                </a:lnTo>
                <a:lnTo>
                  <a:pt x="733128" y="55031"/>
                </a:lnTo>
                <a:lnTo>
                  <a:pt x="728718" y="46135"/>
                </a:lnTo>
                <a:lnTo>
                  <a:pt x="716199" y="31171"/>
                </a:lnTo>
                <a:lnTo>
                  <a:pt x="697636" y="16587"/>
                </a:lnTo>
                <a:lnTo>
                  <a:pt x="675521" y="6233"/>
                </a:lnTo>
                <a:lnTo>
                  <a:pt x="656678" y="2642"/>
                </a:lnTo>
                <a:lnTo>
                  <a:pt x="635604" y="1045"/>
                </a:lnTo>
                <a:lnTo>
                  <a:pt x="613538" y="336"/>
                </a:lnTo>
                <a:lnTo>
                  <a:pt x="591030" y="5101"/>
                </a:lnTo>
                <a:lnTo>
                  <a:pt x="568327" y="12616"/>
                </a:lnTo>
                <a:lnTo>
                  <a:pt x="545537" y="19131"/>
                </a:lnTo>
                <a:lnTo>
                  <a:pt x="527787" y="27742"/>
                </a:lnTo>
                <a:lnTo>
                  <a:pt x="505587" y="42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3"/>
          <p:cNvSpPr/>
          <p:nvPr/>
        </p:nvSpPr>
        <p:spPr>
          <a:xfrm>
            <a:off x="6948786" y="3618388"/>
            <a:ext cx="660124" cy="415116"/>
          </a:xfrm>
          <a:custGeom>
            <a:avLst/>
            <a:gdLst/>
            <a:ahLst/>
            <a:cxnLst/>
            <a:rect l="0" t="0" r="0" b="0"/>
            <a:pathLst>
              <a:path w="660124" h="415116">
                <a:moveTo>
                  <a:pt x="640733" y="42069"/>
                </a:moveTo>
                <a:lnTo>
                  <a:pt x="631632" y="37518"/>
                </a:lnTo>
                <a:lnTo>
                  <a:pt x="627998" y="34273"/>
                </a:lnTo>
                <a:lnTo>
                  <a:pt x="621421" y="25586"/>
                </a:lnTo>
                <a:lnTo>
                  <a:pt x="616428" y="21556"/>
                </a:lnTo>
                <a:lnTo>
                  <a:pt x="603262" y="14537"/>
                </a:lnTo>
                <a:lnTo>
                  <a:pt x="587884" y="8242"/>
                </a:lnTo>
                <a:lnTo>
                  <a:pt x="571525" y="3223"/>
                </a:lnTo>
                <a:lnTo>
                  <a:pt x="554730" y="991"/>
                </a:lnTo>
                <a:lnTo>
                  <a:pt x="537739" y="0"/>
                </a:lnTo>
                <a:lnTo>
                  <a:pt x="521616" y="512"/>
                </a:lnTo>
                <a:lnTo>
                  <a:pt x="508100" y="3914"/>
                </a:lnTo>
                <a:lnTo>
                  <a:pt x="490663" y="6061"/>
                </a:lnTo>
                <a:lnTo>
                  <a:pt x="470213" y="7968"/>
                </a:lnTo>
                <a:lnTo>
                  <a:pt x="459426" y="9810"/>
                </a:lnTo>
                <a:lnTo>
                  <a:pt x="448424" y="11991"/>
                </a:lnTo>
                <a:lnTo>
                  <a:pt x="428580" y="16954"/>
                </a:lnTo>
                <a:lnTo>
                  <a:pt x="409283" y="22334"/>
                </a:lnTo>
                <a:lnTo>
                  <a:pt x="388007" y="27901"/>
                </a:lnTo>
                <a:lnTo>
                  <a:pt x="376999" y="31671"/>
                </a:lnTo>
                <a:lnTo>
                  <a:pt x="365851" y="36089"/>
                </a:lnTo>
                <a:lnTo>
                  <a:pt x="354609" y="40940"/>
                </a:lnTo>
                <a:lnTo>
                  <a:pt x="338541" y="47032"/>
                </a:lnTo>
                <a:lnTo>
                  <a:pt x="297828" y="61419"/>
                </a:lnTo>
                <a:lnTo>
                  <a:pt x="279733" y="68304"/>
                </a:lnTo>
                <a:lnTo>
                  <a:pt x="263859" y="74799"/>
                </a:lnTo>
                <a:lnTo>
                  <a:pt x="235109" y="87096"/>
                </a:lnTo>
                <a:lnTo>
                  <a:pt x="206456" y="98911"/>
                </a:lnTo>
                <a:lnTo>
                  <a:pt x="193100" y="105681"/>
                </a:lnTo>
                <a:lnTo>
                  <a:pt x="180387" y="113052"/>
                </a:lnTo>
                <a:lnTo>
                  <a:pt x="168101" y="120824"/>
                </a:lnTo>
                <a:lnTo>
                  <a:pt x="156100" y="127910"/>
                </a:lnTo>
                <a:lnTo>
                  <a:pt x="144290" y="134539"/>
                </a:lnTo>
                <a:lnTo>
                  <a:pt x="132606" y="140863"/>
                </a:lnTo>
                <a:lnTo>
                  <a:pt x="112004" y="152970"/>
                </a:lnTo>
                <a:lnTo>
                  <a:pt x="93322" y="165653"/>
                </a:lnTo>
                <a:lnTo>
                  <a:pt x="84340" y="173036"/>
                </a:lnTo>
                <a:lnTo>
                  <a:pt x="75495" y="180816"/>
                </a:lnTo>
                <a:lnTo>
                  <a:pt x="52966" y="202159"/>
                </a:lnTo>
                <a:lnTo>
                  <a:pt x="40292" y="214518"/>
                </a:lnTo>
                <a:lnTo>
                  <a:pt x="30889" y="224663"/>
                </a:lnTo>
                <a:lnTo>
                  <a:pt x="23668" y="233331"/>
                </a:lnTo>
                <a:lnTo>
                  <a:pt x="17901" y="241014"/>
                </a:lnTo>
                <a:lnTo>
                  <a:pt x="13105" y="250899"/>
                </a:lnTo>
                <a:lnTo>
                  <a:pt x="8954" y="262252"/>
                </a:lnTo>
                <a:lnTo>
                  <a:pt x="5236" y="274582"/>
                </a:lnTo>
                <a:lnTo>
                  <a:pt x="2755" y="287565"/>
                </a:lnTo>
                <a:lnTo>
                  <a:pt x="1102" y="300984"/>
                </a:lnTo>
                <a:lnTo>
                  <a:pt x="0" y="314691"/>
                </a:lnTo>
                <a:lnTo>
                  <a:pt x="218" y="325735"/>
                </a:lnTo>
                <a:lnTo>
                  <a:pt x="1316" y="335002"/>
                </a:lnTo>
                <a:lnTo>
                  <a:pt x="3000" y="343085"/>
                </a:lnTo>
                <a:lnTo>
                  <a:pt x="6028" y="350379"/>
                </a:lnTo>
                <a:lnTo>
                  <a:pt x="9952" y="357147"/>
                </a:lnTo>
                <a:lnTo>
                  <a:pt x="14472" y="363563"/>
                </a:lnTo>
                <a:lnTo>
                  <a:pt x="22248" y="370699"/>
                </a:lnTo>
                <a:lnTo>
                  <a:pt x="32195" y="378313"/>
                </a:lnTo>
                <a:lnTo>
                  <a:pt x="43588" y="386247"/>
                </a:lnTo>
                <a:lnTo>
                  <a:pt x="54995" y="392488"/>
                </a:lnTo>
                <a:lnTo>
                  <a:pt x="66409" y="397602"/>
                </a:lnTo>
                <a:lnTo>
                  <a:pt x="77828" y="401963"/>
                </a:lnTo>
                <a:lnTo>
                  <a:pt x="89251" y="404871"/>
                </a:lnTo>
                <a:lnTo>
                  <a:pt x="100676" y="406810"/>
                </a:lnTo>
                <a:lnTo>
                  <a:pt x="112102" y="408102"/>
                </a:lnTo>
                <a:lnTo>
                  <a:pt x="124483" y="409916"/>
                </a:lnTo>
                <a:lnTo>
                  <a:pt x="150939" y="414472"/>
                </a:lnTo>
                <a:lnTo>
                  <a:pt x="163709" y="415115"/>
                </a:lnTo>
                <a:lnTo>
                  <a:pt x="176032" y="414591"/>
                </a:lnTo>
                <a:lnTo>
                  <a:pt x="245939" y="406907"/>
                </a:lnTo>
                <a:lnTo>
                  <a:pt x="264190" y="404357"/>
                </a:lnTo>
                <a:lnTo>
                  <a:pt x="280168" y="401704"/>
                </a:lnTo>
                <a:lnTo>
                  <a:pt x="337735" y="390603"/>
                </a:lnTo>
                <a:lnTo>
                  <a:pt x="352057" y="386820"/>
                </a:lnTo>
                <a:lnTo>
                  <a:pt x="366368" y="382393"/>
                </a:lnTo>
                <a:lnTo>
                  <a:pt x="380671" y="377537"/>
                </a:lnTo>
                <a:lnTo>
                  <a:pt x="409262" y="367061"/>
                </a:lnTo>
                <a:lnTo>
                  <a:pt x="423555" y="361600"/>
                </a:lnTo>
                <a:lnTo>
                  <a:pt x="436893" y="356055"/>
                </a:lnTo>
                <a:lnTo>
                  <a:pt x="449594" y="350453"/>
                </a:lnTo>
                <a:lnTo>
                  <a:pt x="473868" y="339149"/>
                </a:lnTo>
                <a:lnTo>
                  <a:pt x="532000" y="310661"/>
                </a:lnTo>
                <a:lnTo>
                  <a:pt x="552402" y="299238"/>
                </a:lnTo>
                <a:lnTo>
                  <a:pt x="570043" y="286859"/>
                </a:lnTo>
                <a:lnTo>
                  <a:pt x="577414" y="279557"/>
                </a:lnTo>
                <a:lnTo>
                  <a:pt x="584233" y="271832"/>
                </a:lnTo>
                <a:lnTo>
                  <a:pt x="604510" y="250549"/>
                </a:lnTo>
                <a:lnTo>
                  <a:pt x="616584" y="238205"/>
                </a:lnTo>
                <a:lnTo>
                  <a:pt x="626539" y="225214"/>
                </a:lnTo>
                <a:lnTo>
                  <a:pt x="635081" y="211791"/>
                </a:lnTo>
                <a:lnTo>
                  <a:pt x="642680" y="198079"/>
                </a:lnTo>
                <a:lnTo>
                  <a:pt x="648699" y="186081"/>
                </a:lnTo>
                <a:lnTo>
                  <a:pt x="653664" y="175225"/>
                </a:lnTo>
                <a:lnTo>
                  <a:pt x="657926" y="165129"/>
                </a:lnTo>
                <a:lnTo>
                  <a:pt x="659816" y="156494"/>
                </a:lnTo>
                <a:lnTo>
                  <a:pt x="660123" y="148833"/>
                </a:lnTo>
                <a:lnTo>
                  <a:pt x="659375" y="141820"/>
                </a:lnTo>
                <a:lnTo>
                  <a:pt x="656004" y="128948"/>
                </a:lnTo>
                <a:lnTo>
                  <a:pt x="651330" y="116877"/>
                </a:lnTo>
                <a:lnTo>
                  <a:pt x="646079" y="105162"/>
                </a:lnTo>
                <a:lnTo>
                  <a:pt x="638029" y="93605"/>
                </a:lnTo>
                <a:lnTo>
                  <a:pt x="627149" y="82119"/>
                </a:lnTo>
                <a:lnTo>
                  <a:pt x="605911" y="64942"/>
                </a:lnTo>
                <a:lnTo>
                  <a:pt x="593190" y="53505"/>
                </a:lnTo>
                <a:lnTo>
                  <a:pt x="576105" y="44612"/>
                </a:lnTo>
                <a:lnTo>
                  <a:pt x="555812" y="37484"/>
                </a:lnTo>
                <a:lnTo>
                  <a:pt x="545067" y="34250"/>
                </a:lnTo>
                <a:lnTo>
                  <a:pt x="534093" y="31141"/>
                </a:lnTo>
                <a:lnTo>
                  <a:pt x="522015" y="29069"/>
                </a:lnTo>
                <a:lnTo>
                  <a:pt x="509200" y="27687"/>
                </a:lnTo>
                <a:lnTo>
                  <a:pt x="495895" y="26767"/>
                </a:lnTo>
                <a:lnTo>
                  <a:pt x="483214" y="26152"/>
                </a:lnTo>
                <a:lnTo>
                  <a:pt x="458965" y="25470"/>
                </a:lnTo>
                <a:lnTo>
                  <a:pt x="448117" y="26241"/>
                </a:lnTo>
                <a:lnTo>
                  <a:pt x="438028" y="27707"/>
                </a:lnTo>
                <a:lnTo>
                  <a:pt x="409276" y="334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4"/>
          <p:cNvSpPr/>
          <p:nvPr/>
        </p:nvSpPr>
        <p:spPr>
          <a:xfrm>
            <a:off x="5551142" y="3651885"/>
            <a:ext cx="640378" cy="428058"/>
          </a:xfrm>
          <a:custGeom>
            <a:avLst/>
            <a:gdLst/>
            <a:ahLst/>
            <a:cxnLst/>
            <a:rect l="0" t="0" r="0" b="0"/>
            <a:pathLst>
              <a:path w="640378" h="428058">
                <a:moveTo>
                  <a:pt x="469610" y="0"/>
                </a:moveTo>
                <a:lnTo>
                  <a:pt x="392562" y="0"/>
                </a:lnTo>
                <a:lnTo>
                  <a:pt x="372819" y="2540"/>
                </a:lnTo>
                <a:lnTo>
                  <a:pt x="362220" y="4551"/>
                </a:lnTo>
                <a:lnTo>
                  <a:pt x="351345" y="7796"/>
                </a:lnTo>
                <a:lnTo>
                  <a:pt x="340284" y="11865"/>
                </a:lnTo>
                <a:lnTo>
                  <a:pt x="290606" y="32082"/>
                </a:lnTo>
                <a:lnTo>
                  <a:pt x="274074" y="39486"/>
                </a:lnTo>
                <a:lnTo>
                  <a:pt x="235385" y="57871"/>
                </a:lnTo>
                <a:lnTo>
                  <a:pt x="217258" y="67156"/>
                </a:lnTo>
                <a:lnTo>
                  <a:pt x="200410" y="76203"/>
                </a:lnTo>
                <a:lnTo>
                  <a:pt x="184416" y="85092"/>
                </a:lnTo>
                <a:lnTo>
                  <a:pt x="170896" y="93875"/>
                </a:lnTo>
                <a:lnTo>
                  <a:pt x="159025" y="102588"/>
                </a:lnTo>
                <a:lnTo>
                  <a:pt x="137262" y="119890"/>
                </a:lnTo>
                <a:lnTo>
                  <a:pt x="114890" y="137104"/>
                </a:lnTo>
                <a:lnTo>
                  <a:pt x="102638" y="148553"/>
                </a:lnTo>
                <a:lnTo>
                  <a:pt x="89707" y="161900"/>
                </a:lnTo>
                <a:lnTo>
                  <a:pt x="76324" y="176513"/>
                </a:lnTo>
                <a:lnTo>
                  <a:pt x="65496" y="189113"/>
                </a:lnTo>
                <a:lnTo>
                  <a:pt x="56373" y="200370"/>
                </a:lnTo>
                <a:lnTo>
                  <a:pt x="48387" y="210733"/>
                </a:lnTo>
                <a:lnTo>
                  <a:pt x="41157" y="221451"/>
                </a:lnTo>
                <a:lnTo>
                  <a:pt x="34432" y="232406"/>
                </a:lnTo>
                <a:lnTo>
                  <a:pt x="28044" y="243520"/>
                </a:lnTo>
                <a:lnTo>
                  <a:pt x="22833" y="253787"/>
                </a:lnTo>
                <a:lnTo>
                  <a:pt x="18406" y="263488"/>
                </a:lnTo>
                <a:lnTo>
                  <a:pt x="14503" y="272814"/>
                </a:lnTo>
                <a:lnTo>
                  <a:pt x="10947" y="281888"/>
                </a:lnTo>
                <a:lnTo>
                  <a:pt x="4458" y="299591"/>
                </a:lnTo>
                <a:lnTo>
                  <a:pt x="2346" y="307360"/>
                </a:lnTo>
                <a:lnTo>
                  <a:pt x="938" y="314444"/>
                </a:lnTo>
                <a:lnTo>
                  <a:pt x="0" y="321072"/>
                </a:lnTo>
                <a:lnTo>
                  <a:pt x="326" y="328348"/>
                </a:lnTo>
                <a:lnTo>
                  <a:pt x="1497" y="336056"/>
                </a:lnTo>
                <a:lnTo>
                  <a:pt x="5337" y="353193"/>
                </a:lnTo>
                <a:lnTo>
                  <a:pt x="10219" y="373509"/>
                </a:lnTo>
                <a:lnTo>
                  <a:pt x="14760" y="382356"/>
                </a:lnTo>
                <a:lnTo>
                  <a:pt x="20644" y="390159"/>
                </a:lnTo>
                <a:lnTo>
                  <a:pt x="33850" y="402956"/>
                </a:lnTo>
                <a:lnTo>
                  <a:pt x="46069" y="411819"/>
                </a:lnTo>
                <a:lnTo>
                  <a:pt x="60389" y="418933"/>
                </a:lnTo>
                <a:lnTo>
                  <a:pt x="68209" y="422163"/>
                </a:lnTo>
                <a:lnTo>
                  <a:pt x="87057" y="425753"/>
                </a:lnTo>
                <a:lnTo>
                  <a:pt x="97417" y="426711"/>
                </a:lnTo>
                <a:lnTo>
                  <a:pt x="108134" y="427348"/>
                </a:lnTo>
                <a:lnTo>
                  <a:pt x="130201" y="428057"/>
                </a:lnTo>
                <a:lnTo>
                  <a:pt x="141420" y="427294"/>
                </a:lnTo>
                <a:lnTo>
                  <a:pt x="152709" y="425833"/>
                </a:lnTo>
                <a:lnTo>
                  <a:pt x="164046" y="423906"/>
                </a:lnTo>
                <a:lnTo>
                  <a:pt x="199501" y="416685"/>
                </a:lnTo>
                <a:lnTo>
                  <a:pt x="273910" y="401078"/>
                </a:lnTo>
                <a:lnTo>
                  <a:pt x="288660" y="396925"/>
                </a:lnTo>
                <a:lnTo>
                  <a:pt x="302304" y="392252"/>
                </a:lnTo>
                <a:lnTo>
                  <a:pt x="315210" y="387231"/>
                </a:lnTo>
                <a:lnTo>
                  <a:pt x="328577" y="382931"/>
                </a:lnTo>
                <a:lnTo>
                  <a:pt x="342250" y="379112"/>
                </a:lnTo>
                <a:lnTo>
                  <a:pt x="356128" y="375614"/>
                </a:lnTo>
                <a:lnTo>
                  <a:pt x="370143" y="371377"/>
                </a:lnTo>
                <a:lnTo>
                  <a:pt x="384249" y="366647"/>
                </a:lnTo>
                <a:lnTo>
                  <a:pt x="398415" y="361589"/>
                </a:lnTo>
                <a:lnTo>
                  <a:pt x="411669" y="355359"/>
                </a:lnTo>
                <a:lnTo>
                  <a:pt x="424316" y="348348"/>
                </a:lnTo>
                <a:lnTo>
                  <a:pt x="436556" y="340817"/>
                </a:lnTo>
                <a:lnTo>
                  <a:pt x="448527" y="333891"/>
                </a:lnTo>
                <a:lnTo>
                  <a:pt x="471987" y="321116"/>
                </a:lnTo>
                <a:lnTo>
                  <a:pt x="483577" y="314089"/>
                </a:lnTo>
                <a:lnTo>
                  <a:pt x="495114" y="306548"/>
                </a:lnTo>
                <a:lnTo>
                  <a:pt x="506615" y="298663"/>
                </a:lnTo>
                <a:lnTo>
                  <a:pt x="519997" y="288643"/>
                </a:lnTo>
                <a:lnTo>
                  <a:pt x="550107" y="264811"/>
                </a:lnTo>
                <a:lnTo>
                  <a:pt x="565185" y="250836"/>
                </a:lnTo>
                <a:lnTo>
                  <a:pt x="579999" y="235804"/>
                </a:lnTo>
                <a:lnTo>
                  <a:pt x="594638" y="220067"/>
                </a:lnTo>
                <a:lnTo>
                  <a:pt x="605350" y="206719"/>
                </a:lnTo>
                <a:lnTo>
                  <a:pt x="613443" y="194963"/>
                </a:lnTo>
                <a:lnTo>
                  <a:pt x="619791" y="184267"/>
                </a:lnTo>
                <a:lnTo>
                  <a:pt x="629385" y="167304"/>
                </a:lnTo>
                <a:lnTo>
                  <a:pt x="633277" y="160113"/>
                </a:lnTo>
                <a:lnTo>
                  <a:pt x="635871" y="152462"/>
                </a:lnTo>
                <a:lnTo>
                  <a:pt x="637601" y="144504"/>
                </a:lnTo>
                <a:lnTo>
                  <a:pt x="638754" y="136341"/>
                </a:lnTo>
                <a:lnTo>
                  <a:pt x="639523" y="128041"/>
                </a:lnTo>
                <a:lnTo>
                  <a:pt x="640035" y="119651"/>
                </a:lnTo>
                <a:lnTo>
                  <a:pt x="640377" y="111200"/>
                </a:lnTo>
                <a:lnTo>
                  <a:pt x="639652" y="103660"/>
                </a:lnTo>
                <a:lnTo>
                  <a:pt x="638216" y="96729"/>
                </a:lnTo>
                <a:lnTo>
                  <a:pt x="636307" y="90204"/>
                </a:lnTo>
                <a:lnTo>
                  <a:pt x="632176" y="82043"/>
                </a:lnTo>
                <a:lnTo>
                  <a:pt x="626565" y="72793"/>
                </a:lnTo>
                <a:lnTo>
                  <a:pt x="619967" y="62816"/>
                </a:lnTo>
                <a:lnTo>
                  <a:pt x="613663" y="54260"/>
                </a:lnTo>
                <a:lnTo>
                  <a:pt x="607555" y="46650"/>
                </a:lnTo>
                <a:lnTo>
                  <a:pt x="601578" y="39673"/>
                </a:lnTo>
                <a:lnTo>
                  <a:pt x="587318" y="29380"/>
                </a:lnTo>
                <a:lnTo>
                  <a:pt x="570502" y="21630"/>
                </a:lnTo>
                <a:lnTo>
                  <a:pt x="560684" y="18230"/>
                </a:lnTo>
                <a:lnTo>
                  <a:pt x="550329" y="15010"/>
                </a:lnTo>
                <a:lnTo>
                  <a:pt x="539615" y="12864"/>
                </a:lnTo>
                <a:lnTo>
                  <a:pt x="528663" y="11434"/>
                </a:lnTo>
                <a:lnTo>
                  <a:pt x="517551" y="10480"/>
                </a:lnTo>
                <a:lnTo>
                  <a:pt x="506333" y="9844"/>
                </a:lnTo>
                <a:lnTo>
                  <a:pt x="483709" y="9138"/>
                </a:lnTo>
                <a:lnTo>
                  <a:pt x="445001" y="8740"/>
                </a:lnTo>
                <a:lnTo>
                  <a:pt x="431296" y="10589"/>
                </a:lnTo>
                <a:lnTo>
                  <a:pt x="417398" y="13726"/>
                </a:lnTo>
                <a:lnTo>
                  <a:pt x="403369" y="17723"/>
                </a:lnTo>
                <a:lnTo>
                  <a:pt x="388302" y="21340"/>
                </a:lnTo>
                <a:lnTo>
                  <a:pt x="372542" y="24704"/>
                </a:lnTo>
                <a:lnTo>
                  <a:pt x="356321" y="27900"/>
                </a:lnTo>
                <a:lnTo>
                  <a:pt x="339791" y="31935"/>
                </a:lnTo>
                <a:lnTo>
                  <a:pt x="323057" y="36530"/>
                </a:lnTo>
                <a:lnTo>
                  <a:pt x="272442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5"/>
          <p:cNvSpPr/>
          <p:nvPr/>
        </p:nvSpPr>
        <p:spPr>
          <a:xfrm>
            <a:off x="5455985" y="4193808"/>
            <a:ext cx="562921" cy="443263"/>
          </a:xfrm>
          <a:custGeom>
            <a:avLst/>
            <a:gdLst/>
            <a:ahLst/>
            <a:cxnLst/>
            <a:rect l="0" t="0" r="0" b="0"/>
            <a:pathLst>
              <a:path w="562921" h="443263">
                <a:moveTo>
                  <a:pt x="359027" y="83869"/>
                </a:moveTo>
                <a:lnTo>
                  <a:pt x="335164" y="60006"/>
                </a:lnTo>
                <a:lnTo>
                  <a:pt x="326831" y="54213"/>
                </a:lnTo>
                <a:lnTo>
                  <a:pt x="323276" y="52668"/>
                </a:lnTo>
                <a:lnTo>
                  <a:pt x="311705" y="50952"/>
                </a:lnTo>
                <a:lnTo>
                  <a:pt x="297990" y="50189"/>
                </a:lnTo>
                <a:lnTo>
                  <a:pt x="285545" y="49850"/>
                </a:lnTo>
                <a:lnTo>
                  <a:pt x="271123" y="52240"/>
                </a:lnTo>
                <a:lnTo>
                  <a:pt x="255188" y="56477"/>
                </a:lnTo>
                <a:lnTo>
                  <a:pt x="229200" y="64217"/>
                </a:lnTo>
                <a:lnTo>
                  <a:pt x="208616" y="69737"/>
                </a:lnTo>
                <a:lnTo>
                  <a:pt x="194935" y="74448"/>
                </a:lnTo>
                <a:lnTo>
                  <a:pt x="179148" y="80446"/>
                </a:lnTo>
                <a:lnTo>
                  <a:pt x="161955" y="87302"/>
                </a:lnTo>
                <a:lnTo>
                  <a:pt x="147636" y="93777"/>
                </a:lnTo>
                <a:lnTo>
                  <a:pt x="135232" y="100000"/>
                </a:lnTo>
                <a:lnTo>
                  <a:pt x="124105" y="106053"/>
                </a:lnTo>
                <a:lnTo>
                  <a:pt x="113830" y="111993"/>
                </a:lnTo>
                <a:lnTo>
                  <a:pt x="94793" y="123674"/>
                </a:lnTo>
                <a:lnTo>
                  <a:pt x="85716" y="130408"/>
                </a:lnTo>
                <a:lnTo>
                  <a:pt x="76807" y="137755"/>
                </a:lnTo>
                <a:lnTo>
                  <a:pt x="68011" y="145511"/>
                </a:lnTo>
                <a:lnTo>
                  <a:pt x="53157" y="159208"/>
                </a:lnTo>
                <a:lnTo>
                  <a:pt x="40205" y="172598"/>
                </a:lnTo>
                <a:lnTo>
                  <a:pt x="34084" y="180169"/>
                </a:lnTo>
                <a:lnTo>
                  <a:pt x="28098" y="188074"/>
                </a:lnTo>
                <a:lnTo>
                  <a:pt x="22203" y="199059"/>
                </a:lnTo>
                <a:lnTo>
                  <a:pt x="16368" y="212098"/>
                </a:lnTo>
                <a:lnTo>
                  <a:pt x="10572" y="226505"/>
                </a:lnTo>
                <a:lnTo>
                  <a:pt x="6709" y="238967"/>
                </a:lnTo>
                <a:lnTo>
                  <a:pt x="4133" y="250133"/>
                </a:lnTo>
                <a:lnTo>
                  <a:pt x="2417" y="260434"/>
                </a:lnTo>
                <a:lnTo>
                  <a:pt x="1272" y="270159"/>
                </a:lnTo>
                <a:lnTo>
                  <a:pt x="508" y="279500"/>
                </a:lnTo>
                <a:lnTo>
                  <a:pt x="0" y="288585"/>
                </a:lnTo>
                <a:lnTo>
                  <a:pt x="613" y="298451"/>
                </a:lnTo>
                <a:lnTo>
                  <a:pt x="1974" y="308839"/>
                </a:lnTo>
                <a:lnTo>
                  <a:pt x="3834" y="319574"/>
                </a:lnTo>
                <a:lnTo>
                  <a:pt x="6979" y="329588"/>
                </a:lnTo>
                <a:lnTo>
                  <a:pt x="10981" y="339122"/>
                </a:lnTo>
                <a:lnTo>
                  <a:pt x="15554" y="348335"/>
                </a:lnTo>
                <a:lnTo>
                  <a:pt x="20507" y="356382"/>
                </a:lnTo>
                <a:lnTo>
                  <a:pt x="25715" y="363652"/>
                </a:lnTo>
                <a:lnTo>
                  <a:pt x="36581" y="376809"/>
                </a:lnTo>
                <a:lnTo>
                  <a:pt x="47760" y="389008"/>
                </a:lnTo>
                <a:lnTo>
                  <a:pt x="61619" y="400778"/>
                </a:lnTo>
                <a:lnTo>
                  <a:pt x="77303" y="412360"/>
                </a:lnTo>
                <a:lnTo>
                  <a:pt x="93799" y="423858"/>
                </a:lnTo>
                <a:lnTo>
                  <a:pt x="103151" y="428638"/>
                </a:lnTo>
                <a:lnTo>
                  <a:pt x="113195" y="432778"/>
                </a:lnTo>
                <a:lnTo>
                  <a:pt x="123702" y="436489"/>
                </a:lnTo>
                <a:lnTo>
                  <a:pt x="134516" y="438965"/>
                </a:lnTo>
                <a:lnTo>
                  <a:pt x="145535" y="440615"/>
                </a:lnTo>
                <a:lnTo>
                  <a:pt x="156692" y="441714"/>
                </a:lnTo>
                <a:lnTo>
                  <a:pt x="167939" y="442448"/>
                </a:lnTo>
                <a:lnTo>
                  <a:pt x="179248" y="442936"/>
                </a:lnTo>
                <a:lnTo>
                  <a:pt x="190597" y="443262"/>
                </a:lnTo>
                <a:lnTo>
                  <a:pt x="201020" y="442527"/>
                </a:lnTo>
                <a:lnTo>
                  <a:pt x="210826" y="441085"/>
                </a:lnTo>
                <a:lnTo>
                  <a:pt x="220222" y="439170"/>
                </a:lnTo>
                <a:lnTo>
                  <a:pt x="269851" y="427375"/>
                </a:lnTo>
                <a:lnTo>
                  <a:pt x="287194" y="422410"/>
                </a:lnTo>
                <a:lnTo>
                  <a:pt x="303519" y="417196"/>
                </a:lnTo>
                <a:lnTo>
                  <a:pt x="319164" y="411814"/>
                </a:lnTo>
                <a:lnTo>
                  <a:pt x="332451" y="406322"/>
                </a:lnTo>
                <a:lnTo>
                  <a:pt x="344167" y="400755"/>
                </a:lnTo>
                <a:lnTo>
                  <a:pt x="354835" y="395139"/>
                </a:lnTo>
                <a:lnTo>
                  <a:pt x="369568" y="386632"/>
                </a:lnTo>
                <a:lnTo>
                  <a:pt x="406257" y="364480"/>
                </a:lnTo>
                <a:lnTo>
                  <a:pt x="421946" y="353811"/>
                </a:lnTo>
                <a:lnTo>
                  <a:pt x="435263" y="343840"/>
                </a:lnTo>
                <a:lnTo>
                  <a:pt x="446998" y="334336"/>
                </a:lnTo>
                <a:lnTo>
                  <a:pt x="457680" y="324189"/>
                </a:lnTo>
                <a:lnTo>
                  <a:pt x="467658" y="313615"/>
                </a:lnTo>
                <a:lnTo>
                  <a:pt x="477168" y="302756"/>
                </a:lnTo>
                <a:lnTo>
                  <a:pt x="485413" y="292658"/>
                </a:lnTo>
                <a:lnTo>
                  <a:pt x="492814" y="283069"/>
                </a:lnTo>
                <a:lnTo>
                  <a:pt x="499653" y="273819"/>
                </a:lnTo>
                <a:lnTo>
                  <a:pt x="506118" y="263842"/>
                </a:lnTo>
                <a:lnTo>
                  <a:pt x="512333" y="253382"/>
                </a:lnTo>
                <a:lnTo>
                  <a:pt x="518380" y="242597"/>
                </a:lnTo>
                <a:lnTo>
                  <a:pt x="524318" y="232550"/>
                </a:lnTo>
                <a:lnTo>
                  <a:pt x="535994" y="213767"/>
                </a:lnTo>
                <a:lnTo>
                  <a:pt x="540823" y="203806"/>
                </a:lnTo>
                <a:lnTo>
                  <a:pt x="544994" y="193354"/>
                </a:lnTo>
                <a:lnTo>
                  <a:pt x="558533" y="153756"/>
                </a:lnTo>
                <a:lnTo>
                  <a:pt x="560611" y="143795"/>
                </a:lnTo>
                <a:lnTo>
                  <a:pt x="561996" y="133345"/>
                </a:lnTo>
                <a:lnTo>
                  <a:pt x="562920" y="122568"/>
                </a:lnTo>
                <a:lnTo>
                  <a:pt x="562583" y="112526"/>
                </a:lnTo>
                <a:lnTo>
                  <a:pt x="561407" y="102973"/>
                </a:lnTo>
                <a:lnTo>
                  <a:pt x="559669" y="93748"/>
                </a:lnTo>
                <a:lnTo>
                  <a:pt x="556606" y="84740"/>
                </a:lnTo>
                <a:lnTo>
                  <a:pt x="552659" y="75877"/>
                </a:lnTo>
                <a:lnTo>
                  <a:pt x="548123" y="67111"/>
                </a:lnTo>
                <a:lnTo>
                  <a:pt x="543193" y="59362"/>
                </a:lnTo>
                <a:lnTo>
                  <a:pt x="532636" y="45672"/>
                </a:lnTo>
                <a:lnTo>
                  <a:pt x="519054" y="33238"/>
                </a:lnTo>
                <a:lnTo>
                  <a:pt x="511432" y="27255"/>
                </a:lnTo>
                <a:lnTo>
                  <a:pt x="502540" y="22314"/>
                </a:lnTo>
                <a:lnTo>
                  <a:pt x="492803" y="18067"/>
                </a:lnTo>
                <a:lnTo>
                  <a:pt x="482500" y="14284"/>
                </a:lnTo>
                <a:lnTo>
                  <a:pt x="471823" y="10809"/>
                </a:lnTo>
                <a:lnTo>
                  <a:pt x="460894" y="7540"/>
                </a:lnTo>
                <a:lnTo>
                  <a:pt x="449799" y="4408"/>
                </a:lnTo>
                <a:lnTo>
                  <a:pt x="437639" y="2320"/>
                </a:lnTo>
                <a:lnTo>
                  <a:pt x="424770" y="928"/>
                </a:lnTo>
                <a:lnTo>
                  <a:pt x="411428" y="0"/>
                </a:lnTo>
                <a:lnTo>
                  <a:pt x="397771" y="334"/>
                </a:lnTo>
                <a:lnTo>
                  <a:pt x="383904" y="1509"/>
                </a:lnTo>
                <a:lnTo>
                  <a:pt x="369897" y="3245"/>
                </a:lnTo>
                <a:lnTo>
                  <a:pt x="355796" y="5355"/>
                </a:lnTo>
                <a:lnTo>
                  <a:pt x="327429" y="10239"/>
                </a:lnTo>
                <a:lnTo>
                  <a:pt x="313196" y="13827"/>
                </a:lnTo>
                <a:lnTo>
                  <a:pt x="298946" y="18125"/>
                </a:lnTo>
                <a:lnTo>
                  <a:pt x="284683" y="22895"/>
                </a:lnTo>
                <a:lnTo>
                  <a:pt x="268507" y="28932"/>
                </a:lnTo>
                <a:lnTo>
                  <a:pt x="196149" y="58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Ratios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</a:t>
            </a:r>
          </a:p>
          <a:p>
            <a:r>
              <a:rPr lang="en-US" dirty="0" smtClean="0"/>
              <a:t>Review median, altitude, perpendicular bisector, and angle bisector.</a:t>
            </a:r>
          </a:p>
          <a:p>
            <a:r>
              <a:rPr lang="en-US" dirty="0" smtClean="0"/>
              <a:t>Learn and apply similarity and ratios.</a:t>
            </a:r>
          </a:p>
          <a:p>
            <a:pPr>
              <a:buNone/>
            </a:pPr>
            <a:r>
              <a:rPr lang="en-US" dirty="0" smtClean="0"/>
              <a:t>Language</a:t>
            </a:r>
          </a:p>
          <a:p>
            <a:r>
              <a:rPr lang="en-US" dirty="0" smtClean="0"/>
              <a:t>Participate respectfully.</a:t>
            </a:r>
          </a:p>
          <a:p>
            <a:r>
              <a:rPr lang="en-US" dirty="0" smtClean="0"/>
              <a:t>Demonstrate understanding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ratio?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ratio of one number to another is the quotient when the first number is divided by the second.</a:t>
            </a:r>
          </a:p>
          <a:p>
            <a:r>
              <a:rPr lang="en-US" dirty="0" smtClean="0"/>
              <a:t>Like this: ½</a:t>
            </a:r>
          </a:p>
          <a:p>
            <a:r>
              <a:rPr lang="en-US" dirty="0" smtClean="0"/>
              <a:t>What is another name for a ratio?</a:t>
            </a:r>
          </a:p>
          <a:p>
            <a:endParaRPr lang="en-US" dirty="0"/>
          </a:p>
        </p:txBody>
      </p:sp>
      <p:sp>
        <p:nvSpPr>
          <p:cNvPr id="6" name="SMARTPenAnnotation446"/>
          <p:cNvSpPr/>
          <p:nvPr/>
        </p:nvSpPr>
        <p:spPr>
          <a:xfrm>
            <a:off x="5086360" y="2991802"/>
            <a:ext cx="59998" cy="505778"/>
          </a:xfrm>
          <a:custGeom>
            <a:avLst/>
            <a:gdLst/>
            <a:ahLst/>
            <a:cxnLst/>
            <a:rect l="0" t="0" r="0" b="0"/>
            <a:pathLst>
              <a:path w="59998" h="505778">
                <a:moveTo>
                  <a:pt x="17135" y="0"/>
                </a:moveTo>
                <a:lnTo>
                  <a:pt x="12584" y="4551"/>
                </a:lnTo>
                <a:lnTo>
                  <a:pt x="11243" y="6844"/>
                </a:lnTo>
                <a:lnTo>
                  <a:pt x="9753" y="11932"/>
                </a:lnTo>
                <a:lnTo>
                  <a:pt x="8404" y="14622"/>
                </a:lnTo>
                <a:lnTo>
                  <a:pt x="6552" y="17368"/>
                </a:lnTo>
                <a:lnTo>
                  <a:pt x="4364" y="20151"/>
                </a:lnTo>
                <a:lnTo>
                  <a:pt x="2906" y="23912"/>
                </a:lnTo>
                <a:lnTo>
                  <a:pt x="1286" y="33170"/>
                </a:lnTo>
                <a:lnTo>
                  <a:pt x="565" y="43635"/>
                </a:lnTo>
                <a:lnTo>
                  <a:pt x="246" y="54636"/>
                </a:lnTo>
                <a:lnTo>
                  <a:pt x="40" y="89920"/>
                </a:lnTo>
                <a:lnTo>
                  <a:pt x="0" y="164236"/>
                </a:lnTo>
                <a:lnTo>
                  <a:pt x="949" y="181880"/>
                </a:lnTo>
                <a:lnTo>
                  <a:pt x="2534" y="197453"/>
                </a:lnTo>
                <a:lnTo>
                  <a:pt x="4543" y="211646"/>
                </a:lnTo>
                <a:lnTo>
                  <a:pt x="9316" y="255355"/>
                </a:lnTo>
                <a:lnTo>
                  <a:pt x="11922" y="281679"/>
                </a:lnTo>
                <a:lnTo>
                  <a:pt x="14612" y="302086"/>
                </a:lnTo>
                <a:lnTo>
                  <a:pt x="17358" y="318549"/>
                </a:lnTo>
                <a:lnTo>
                  <a:pt x="20141" y="332381"/>
                </a:lnTo>
                <a:lnTo>
                  <a:pt x="21996" y="344459"/>
                </a:lnTo>
                <a:lnTo>
                  <a:pt x="23233" y="355370"/>
                </a:lnTo>
                <a:lnTo>
                  <a:pt x="24058" y="365501"/>
                </a:lnTo>
                <a:lnTo>
                  <a:pt x="25560" y="375112"/>
                </a:lnTo>
                <a:lnTo>
                  <a:pt x="27514" y="384377"/>
                </a:lnTo>
                <a:lnTo>
                  <a:pt x="29769" y="393411"/>
                </a:lnTo>
                <a:lnTo>
                  <a:pt x="32225" y="401340"/>
                </a:lnTo>
                <a:lnTo>
                  <a:pt x="34815" y="408529"/>
                </a:lnTo>
                <a:lnTo>
                  <a:pt x="37494" y="415228"/>
                </a:lnTo>
                <a:lnTo>
                  <a:pt x="39280" y="422551"/>
                </a:lnTo>
                <a:lnTo>
                  <a:pt x="40471" y="430291"/>
                </a:lnTo>
                <a:lnTo>
                  <a:pt x="41794" y="445558"/>
                </a:lnTo>
                <a:lnTo>
                  <a:pt x="42381" y="458693"/>
                </a:lnTo>
                <a:lnTo>
                  <a:pt x="42713" y="472248"/>
                </a:lnTo>
                <a:lnTo>
                  <a:pt x="44664" y="477709"/>
                </a:lnTo>
                <a:lnTo>
                  <a:pt x="47870" y="484208"/>
                </a:lnTo>
                <a:lnTo>
                  <a:pt x="59997" y="505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7"/>
          <p:cNvSpPr/>
          <p:nvPr/>
        </p:nvSpPr>
        <p:spPr>
          <a:xfrm>
            <a:off x="5043487" y="2957526"/>
            <a:ext cx="557214" cy="68567"/>
          </a:xfrm>
          <a:custGeom>
            <a:avLst/>
            <a:gdLst/>
            <a:ahLst/>
            <a:cxnLst/>
            <a:rect l="0" t="0" r="0" b="0"/>
            <a:pathLst>
              <a:path w="557214" h="68567">
                <a:moveTo>
                  <a:pt x="0" y="68566"/>
                </a:moveTo>
                <a:lnTo>
                  <a:pt x="40302" y="68566"/>
                </a:lnTo>
                <a:lnTo>
                  <a:pt x="48776" y="67613"/>
                </a:lnTo>
                <a:lnTo>
                  <a:pt x="59187" y="66026"/>
                </a:lnTo>
                <a:lnTo>
                  <a:pt x="114667" y="56634"/>
                </a:lnTo>
                <a:lnTo>
                  <a:pt x="127879" y="53944"/>
                </a:lnTo>
                <a:lnTo>
                  <a:pt x="139546" y="51198"/>
                </a:lnTo>
                <a:lnTo>
                  <a:pt x="150180" y="48415"/>
                </a:lnTo>
                <a:lnTo>
                  <a:pt x="161080" y="46560"/>
                </a:lnTo>
                <a:lnTo>
                  <a:pt x="172157" y="45323"/>
                </a:lnTo>
                <a:lnTo>
                  <a:pt x="183351" y="44498"/>
                </a:lnTo>
                <a:lnTo>
                  <a:pt x="194624" y="42996"/>
                </a:lnTo>
                <a:lnTo>
                  <a:pt x="205950" y="41042"/>
                </a:lnTo>
                <a:lnTo>
                  <a:pt x="233456" y="35378"/>
                </a:lnTo>
                <a:lnTo>
                  <a:pt x="355615" y="9041"/>
                </a:lnTo>
                <a:lnTo>
                  <a:pt x="368522" y="6023"/>
                </a:lnTo>
                <a:lnTo>
                  <a:pt x="380936" y="4010"/>
                </a:lnTo>
                <a:lnTo>
                  <a:pt x="393023" y="2669"/>
                </a:lnTo>
                <a:lnTo>
                  <a:pt x="404890" y="1775"/>
                </a:lnTo>
                <a:lnTo>
                  <a:pt x="415659" y="1179"/>
                </a:lnTo>
                <a:lnTo>
                  <a:pt x="435246" y="516"/>
                </a:lnTo>
                <a:lnTo>
                  <a:pt x="471102" y="91"/>
                </a:lnTo>
                <a:lnTo>
                  <a:pt x="514299" y="0"/>
                </a:lnTo>
                <a:lnTo>
                  <a:pt x="520983" y="948"/>
                </a:lnTo>
                <a:lnTo>
                  <a:pt x="526393" y="2532"/>
                </a:lnTo>
                <a:lnTo>
                  <a:pt x="530951" y="4541"/>
                </a:lnTo>
                <a:lnTo>
                  <a:pt x="534943" y="5880"/>
                </a:lnTo>
                <a:lnTo>
                  <a:pt x="545110" y="7765"/>
                </a:lnTo>
                <a:lnTo>
                  <a:pt x="557213" y="85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8"/>
          <p:cNvSpPr/>
          <p:nvPr/>
        </p:nvSpPr>
        <p:spPr>
          <a:xfrm>
            <a:off x="5043487" y="3206114"/>
            <a:ext cx="462916" cy="51405"/>
          </a:xfrm>
          <a:custGeom>
            <a:avLst/>
            <a:gdLst/>
            <a:ahLst/>
            <a:cxnLst/>
            <a:rect l="0" t="0" r="0" b="0"/>
            <a:pathLst>
              <a:path w="462916" h="51405">
                <a:moveTo>
                  <a:pt x="0" y="42863"/>
                </a:moveTo>
                <a:lnTo>
                  <a:pt x="9102" y="47414"/>
                </a:lnTo>
                <a:lnTo>
                  <a:pt x="13688" y="48755"/>
                </a:lnTo>
                <a:lnTo>
                  <a:pt x="23864" y="50244"/>
                </a:lnTo>
                <a:lnTo>
                  <a:pt x="35752" y="51083"/>
                </a:lnTo>
                <a:lnTo>
                  <a:pt x="47322" y="51279"/>
                </a:lnTo>
                <a:lnTo>
                  <a:pt x="73483" y="51404"/>
                </a:lnTo>
                <a:lnTo>
                  <a:pt x="81373" y="50462"/>
                </a:lnTo>
                <a:lnTo>
                  <a:pt x="90444" y="48882"/>
                </a:lnTo>
                <a:lnTo>
                  <a:pt x="100301" y="46876"/>
                </a:lnTo>
                <a:lnTo>
                  <a:pt x="190628" y="30920"/>
                </a:lnTo>
                <a:lnTo>
                  <a:pt x="225058" y="23903"/>
                </a:lnTo>
                <a:lnTo>
                  <a:pt x="251004" y="19745"/>
                </a:lnTo>
                <a:lnTo>
                  <a:pt x="320472" y="10046"/>
                </a:lnTo>
                <a:lnTo>
                  <a:pt x="348903" y="6698"/>
                </a:lnTo>
                <a:lnTo>
                  <a:pt x="371667" y="4465"/>
                </a:lnTo>
                <a:lnTo>
                  <a:pt x="390653" y="2977"/>
                </a:lnTo>
                <a:lnTo>
                  <a:pt x="407120" y="1985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49"/>
          <p:cNvSpPr/>
          <p:nvPr/>
        </p:nvSpPr>
        <p:spPr>
          <a:xfrm>
            <a:off x="5549265" y="3146107"/>
            <a:ext cx="222886" cy="338958"/>
          </a:xfrm>
          <a:custGeom>
            <a:avLst/>
            <a:gdLst/>
            <a:ahLst/>
            <a:cxnLst/>
            <a:rect l="0" t="0" r="0" b="0"/>
            <a:pathLst>
              <a:path w="222886" h="338958">
                <a:moveTo>
                  <a:pt x="0" y="0"/>
                </a:moveTo>
                <a:lnTo>
                  <a:pt x="0" y="67651"/>
                </a:lnTo>
                <a:lnTo>
                  <a:pt x="952" y="87963"/>
                </a:lnTo>
                <a:lnTo>
                  <a:pt x="2540" y="107220"/>
                </a:lnTo>
                <a:lnTo>
                  <a:pt x="4551" y="125772"/>
                </a:lnTo>
                <a:lnTo>
                  <a:pt x="5891" y="140998"/>
                </a:lnTo>
                <a:lnTo>
                  <a:pt x="6785" y="154006"/>
                </a:lnTo>
                <a:lnTo>
                  <a:pt x="7778" y="176080"/>
                </a:lnTo>
                <a:lnTo>
                  <a:pt x="8219" y="195415"/>
                </a:lnTo>
                <a:lnTo>
                  <a:pt x="8467" y="226917"/>
                </a:lnTo>
                <a:lnTo>
                  <a:pt x="10408" y="238908"/>
                </a:lnTo>
                <a:lnTo>
                  <a:pt x="13605" y="251665"/>
                </a:lnTo>
                <a:lnTo>
                  <a:pt x="17643" y="264931"/>
                </a:lnTo>
                <a:lnTo>
                  <a:pt x="24668" y="289832"/>
                </a:lnTo>
                <a:lnTo>
                  <a:pt x="27876" y="301806"/>
                </a:lnTo>
                <a:lnTo>
                  <a:pt x="30966" y="311695"/>
                </a:lnTo>
                <a:lnTo>
                  <a:pt x="33979" y="320191"/>
                </a:lnTo>
                <a:lnTo>
                  <a:pt x="41108" y="338414"/>
                </a:lnTo>
                <a:lnTo>
                  <a:pt x="40740" y="338957"/>
                </a:lnTo>
                <a:lnTo>
                  <a:pt x="39542" y="338367"/>
                </a:lnTo>
                <a:lnTo>
                  <a:pt x="37792" y="337020"/>
                </a:lnTo>
                <a:lnTo>
                  <a:pt x="36624" y="335170"/>
                </a:lnTo>
                <a:lnTo>
                  <a:pt x="33076" y="326110"/>
                </a:lnTo>
                <a:lnTo>
                  <a:pt x="29670" y="320277"/>
                </a:lnTo>
                <a:lnTo>
                  <a:pt x="25495" y="313531"/>
                </a:lnTo>
                <a:lnTo>
                  <a:pt x="22711" y="307128"/>
                </a:lnTo>
                <a:lnTo>
                  <a:pt x="20856" y="300955"/>
                </a:lnTo>
                <a:lnTo>
                  <a:pt x="19619" y="294934"/>
                </a:lnTo>
                <a:lnTo>
                  <a:pt x="15704" y="285704"/>
                </a:lnTo>
                <a:lnTo>
                  <a:pt x="13326" y="281910"/>
                </a:lnTo>
                <a:lnTo>
                  <a:pt x="11742" y="276522"/>
                </a:lnTo>
                <a:lnTo>
                  <a:pt x="10685" y="270073"/>
                </a:lnTo>
                <a:lnTo>
                  <a:pt x="9981" y="262917"/>
                </a:lnTo>
                <a:lnTo>
                  <a:pt x="9511" y="256240"/>
                </a:lnTo>
                <a:lnTo>
                  <a:pt x="9198" y="249884"/>
                </a:lnTo>
                <a:lnTo>
                  <a:pt x="8989" y="243742"/>
                </a:lnTo>
                <a:lnTo>
                  <a:pt x="8696" y="212343"/>
                </a:lnTo>
                <a:lnTo>
                  <a:pt x="9607" y="199665"/>
                </a:lnTo>
                <a:lnTo>
                  <a:pt x="11167" y="186450"/>
                </a:lnTo>
                <a:lnTo>
                  <a:pt x="13160" y="172878"/>
                </a:lnTo>
                <a:lnTo>
                  <a:pt x="15440" y="161924"/>
                </a:lnTo>
                <a:lnTo>
                  <a:pt x="17914" y="152717"/>
                </a:lnTo>
                <a:lnTo>
                  <a:pt x="20515" y="144674"/>
                </a:lnTo>
                <a:lnTo>
                  <a:pt x="25106" y="134549"/>
                </a:lnTo>
                <a:lnTo>
                  <a:pt x="31025" y="123037"/>
                </a:lnTo>
                <a:lnTo>
                  <a:pt x="37828" y="110600"/>
                </a:lnTo>
                <a:lnTo>
                  <a:pt x="44268" y="100403"/>
                </a:lnTo>
                <a:lnTo>
                  <a:pt x="50468" y="91700"/>
                </a:lnTo>
                <a:lnTo>
                  <a:pt x="56504" y="83994"/>
                </a:lnTo>
                <a:lnTo>
                  <a:pt x="63387" y="76951"/>
                </a:lnTo>
                <a:lnTo>
                  <a:pt x="70833" y="70351"/>
                </a:lnTo>
                <a:lnTo>
                  <a:pt x="78654" y="64046"/>
                </a:lnTo>
                <a:lnTo>
                  <a:pt x="86726" y="58890"/>
                </a:lnTo>
                <a:lnTo>
                  <a:pt x="94965" y="54500"/>
                </a:lnTo>
                <a:lnTo>
                  <a:pt x="103315" y="50621"/>
                </a:lnTo>
                <a:lnTo>
                  <a:pt x="110786" y="46130"/>
                </a:lnTo>
                <a:lnTo>
                  <a:pt x="117673" y="41231"/>
                </a:lnTo>
                <a:lnTo>
                  <a:pt x="124168" y="36060"/>
                </a:lnTo>
                <a:lnTo>
                  <a:pt x="132309" y="31660"/>
                </a:lnTo>
                <a:lnTo>
                  <a:pt x="141546" y="27774"/>
                </a:lnTo>
                <a:lnTo>
                  <a:pt x="151514" y="24231"/>
                </a:lnTo>
                <a:lnTo>
                  <a:pt x="160064" y="21869"/>
                </a:lnTo>
                <a:lnTo>
                  <a:pt x="167669" y="20294"/>
                </a:lnTo>
                <a:lnTo>
                  <a:pt x="174644" y="19245"/>
                </a:lnTo>
                <a:lnTo>
                  <a:pt x="182152" y="17592"/>
                </a:lnTo>
                <a:lnTo>
                  <a:pt x="190014" y="15538"/>
                </a:lnTo>
                <a:lnTo>
                  <a:pt x="198114" y="13217"/>
                </a:lnTo>
                <a:lnTo>
                  <a:pt x="204465" y="11669"/>
                </a:lnTo>
                <a:lnTo>
                  <a:pt x="209653" y="10636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0"/>
          <p:cNvSpPr/>
          <p:nvPr/>
        </p:nvSpPr>
        <p:spPr>
          <a:xfrm>
            <a:off x="5781051" y="3150064"/>
            <a:ext cx="325427" cy="313039"/>
          </a:xfrm>
          <a:custGeom>
            <a:avLst/>
            <a:gdLst/>
            <a:ahLst/>
            <a:cxnLst/>
            <a:rect l="0" t="0" r="0" b="0"/>
            <a:pathLst>
              <a:path w="325427" h="313039">
                <a:moveTo>
                  <a:pt x="213983" y="47478"/>
                </a:moveTo>
                <a:lnTo>
                  <a:pt x="213983" y="33826"/>
                </a:lnTo>
                <a:lnTo>
                  <a:pt x="213031" y="29804"/>
                </a:lnTo>
                <a:lnTo>
                  <a:pt x="211444" y="27123"/>
                </a:lnTo>
                <a:lnTo>
                  <a:pt x="209433" y="25335"/>
                </a:lnTo>
                <a:lnTo>
                  <a:pt x="208092" y="23191"/>
                </a:lnTo>
                <a:lnTo>
                  <a:pt x="205253" y="15623"/>
                </a:lnTo>
                <a:lnTo>
                  <a:pt x="201213" y="10143"/>
                </a:lnTo>
                <a:lnTo>
                  <a:pt x="198802" y="8300"/>
                </a:lnTo>
                <a:lnTo>
                  <a:pt x="196243" y="7072"/>
                </a:lnTo>
                <a:lnTo>
                  <a:pt x="189906" y="4755"/>
                </a:lnTo>
                <a:lnTo>
                  <a:pt x="180740" y="550"/>
                </a:lnTo>
                <a:lnTo>
                  <a:pt x="176581" y="0"/>
                </a:lnTo>
                <a:lnTo>
                  <a:pt x="172856" y="586"/>
                </a:lnTo>
                <a:lnTo>
                  <a:pt x="169421" y="1929"/>
                </a:lnTo>
                <a:lnTo>
                  <a:pt x="160523" y="3422"/>
                </a:lnTo>
                <a:lnTo>
                  <a:pt x="155483" y="3820"/>
                </a:lnTo>
                <a:lnTo>
                  <a:pt x="151171" y="5037"/>
                </a:lnTo>
                <a:lnTo>
                  <a:pt x="138646" y="11302"/>
                </a:lnTo>
                <a:lnTo>
                  <a:pt x="132326" y="13836"/>
                </a:lnTo>
                <a:lnTo>
                  <a:pt x="125255" y="16477"/>
                </a:lnTo>
                <a:lnTo>
                  <a:pt x="118636" y="20144"/>
                </a:lnTo>
                <a:lnTo>
                  <a:pt x="112319" y="24493"/>
                </a:lnTo>
                <a:lnTo>
                  <a:pt x="106202" y="29297"/>
                </a:lnTo>
                <a:lnTo>
                  <a:pt x="100219" y="34405"/>
                </a:lnTo>
                <a:lnTo>
                  <a:pt x="94326" y="39715"/>
                </a:lnTo>
                <a:lnTo>
                  <a:pt x="82697" y="50695"/>
                </a:lnTo>
                <a:lnTo>
                  <a:pt x="71180" y="61925"/>
                </a:lnTo>
                <a:lnTo>
                  <a:pt x="65441" y="68540"/>
                </a:lnTo>
                <a:lnTo>
                  <a:pt x="59710" y="75807"/>
                </a:lnTo>
                <a:lnTo>
                  <a:pt x="53985" y="83509"/>
                </a:lnTo>
                <a:lnTo>
                  <a:pt x="47310" y="94359"/>
                </a:lnTo>
                <a:lnTo>
                  <a:pt x="40003" y="107307"/>
                </a:lnTo>
                <a:lnTo>
                  <a:pt x="32274" y="121654"/>
                </a:lnTo>
                <a:lnTo>
                  <a:pt x="25216" y="136934"/>
                </a:lnTo>
                <a:lnTo>
                  <a:pt x="18607" y="152835"/>
                </a:lnTo>
                <a:lnTo>
                  <a:pt x="12294" y="169151"/>
                </a:lnTo>
                <a:lnTo>
                  <a:pt x="8087" y="183839"/>
                </a:lnTo>
                <a:lnTo>
                  <a:pt x="5281" y="197440"/>
                </a:lnTo>
                <a:lnTo>
                  <a:pt x="3412" y="210318"/>
                </a:lnTo>
                <a:lnTo>
                  <a:pt x="2164" y="220808"/>
                </a:lnTo>
                <a:lnTo>
                  <a:pt x="1333" y="229706"/>
                </a:lnTo>
                <a:lnTo>
                  <a:pt x="779" y="237543"/>
                </a:lnTo>
                <a:lnTo>
                  <a:pt x="410" y="245626"/>
                </a:lnTo>
                <a:lnTo>
                  <a:pt x="0" y="262226"/>
                </a:lnTo>
                <a:lnTo>
                  <a:pt x="842" y="268749"/>
                </a:lnTo>
                <a:lnTo>
                  <a:pt x="2357" y="274049"/>
                </a:lnTo>
                <a:lnTo>
                  <a:pt x="6580" y="283431"/>
                </a:lnTo>
                <a:lnTo>
                  <a:pt x="11631" y="293951"/>
                </a:lnTo>
                <a:lnTo>
                  <a:pt x="15264" y="298471"/>
                </a:lnTo>
                <a:lnTo>
                  <a:pt x="24381" y="306033"/>
                </a:lnTo>
                <a:lnTo>
                  <a:pt x="32243" y="310029"/>
                </a:lnTo>
                <a:lnTo>
                  <a:pt x="39865" y="311805"/>
                </a:lnTo>
                <a:lnTo>
                  <a:pt x="49603" y="312594"/>
                </a:lnTo>
                <a:lnTo>
                  <a:pt x="60280" y="312945"/>
                </a:lnTo>
                <a:lnTo>
                  <a:pt x="65795" y="313038"/>
                </a:lnTo>
                <a:lnTo>
                  <a:pt x="71376" y="312148"/>
                </a:lnTo>
                <a:lnTo>
                  <a:pt x="77002" y="310603"/>
                </a:lnTo>
                <a:lnTo>
                  <a:pt x="82657" y="308619"/>
                </a:lnTo>
                <a:lnTo>
                  <a:pt x="88333" y="306345"/>
                </a:lnTo>
                <a:lnTo>
                  <a:pt x="94021" y="303876"/>
                </a:lnTo>
                <a:lnTo>
                  <a:pt x="99719" y="301278"/>
                </a:lnTo>
                <a:lnTo>
                  <a:pt x="107327" y="296688"/>
                </a:lnTo>
                <a:lnTo>
                  <a:pt x="116209" y="290770"/>
                </a:lnTo>
                <a:lnTo>
                  <a:pt x="125941" y="283968"/>
                </a:lnTo>
                <a:lnTo>
                  <a:pt x="134334" y="277528"/>
                </a:lnTo>
                <a:lnTo>
                  <a:pt x="141833" y="271330"/>
                </a:lnTo>
                <a:lnTo>
                  <a:pt x="148738" y="265293"/>
                </a:lnTo>
                <a:lnTo>
                  <a:pt x="154294" y="258410"/>
                </a:lnTo>
                <a:lnTo>
                  <a:pt x="158951" y="250965"/>
                </a:lnTo>
                <a:lnTo>
                  <a:pt x="163007" y="243143"/>
                </a:lnTo>
                <a:lnTo>
                  <a:pt x="167617" y="233167"/>
                </a:lnTo>
                <a:lnTo>
                  <a:pt x="177819" y="209381"/>
                </a:lnTo>
                <a:lnTo>
                  <a:pt x="182253" y="198276"/>
                </a:lnTo>
                <a:lnTo>
                  <a:pt x="189722" y="178317"/>
                </a:lnTo>
                <a:lnTo>
                  <a:pt x="193046" y="165184"/>
                </a:lnTo>
                <a:lnTo>
                  <a:pt x="196215" y="149761"/>
                </a:lnTo>
                <a:lnTo>
                  <a:pt x="199280" y="132812"/>
                </a:lnTo>
                <a:lnTo>
                  <a:pt x="201324" y="119607"/>
                </a:lnTo>
                <a:lnTo>
                  <a:pt x="202687" y="108899"/>
                </a:lnTo>
                <a:lnTo>
                  <a:pt x="203595" y="99855"/>
                </a:lnTo>
                <a:lnTo>
                  <a:pt x="204200" y="91922"/>
                </a:lnTo>
                <a:lnTo>
                  <a:pt x="204604" y="84727"/>
                </a:lnTo>
                <a:lnTo>
                  <a:pt x="205052" y="71653"/>
                </a:lnTo>
                <a:lnTo>
                  <a:pt x="205252" y="59492"/>
                </a:lnTo>
                <a:lnTo>
                  <a:pt x="205364" y="101097"/>
                </a:lnTo>
                <a:lnTo>
                  <a:pt x="206332" y="117514"/>
                </a:lnTo>
                <a:lnTo>
                  <a:pt x="207930" y="131316"/>
                </a:lnTo>
                <a:lnTo>
                  <a:pt x="209948" y="143375"/>
                </a:lnTo>
                <a:lnTo>
                  <a:pt x="213198" y="155224"/>
                </a:lnTo>
                <a:lnTo>
                  <a:pt x="217270" y="166934"/>
                </a:lnTo>
                <a:lnTo>
                  <a:pt x="221889" y="178551"/>
                </a:lnTo>
                <a:lnTo>
                  <a:pt x="225921" y="188200"/>
                </a:lnTo>
                <a:lnTo>
                  <a:pt x="232942" y="204001"/>
                </a:lnTo>
                <a:lnTo>
                  <a:pt x="239237" y="217374"/>
                </a:lnTo>
                <a:lnTo>
                  <a:pt x="251039" y="241481"/>
                </a:lnTo>
                <a:lnTo>
                  <a:pt x="254880" y="246346"/>
                </a:lnTo>
                <a:lnTo>
                  <a:pt x="264227" y="254291"/>
                </a:lnTo>
                <a:lnTo>
                  <a:pt x="269387" y="256791"/>
                </a:lnTo>
                <a:lnTo>
                  <a:pt x="274732" y="258458"/>
                </a:lnTo>
                <a:lnTo>
                  <a:pt x="280199" y="259568"/>
                </a:lnTo>
                <a:lnTo>
                  <a:pt x="285750" y="260310"/>
                </a:lnTo>
                <a:lnTo>
                  <a:pt x="291355" y="260803"/>
                </a:lnTo>
                <a:lnTo>
                  <a:pt x="325426" y="2703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1"/>
          <p:cNvSpPr/>
          <p:nvPr/>
        </p:nvSpPr>
        <p:spPr>
          <a:xfrm>
            <a:off x="6166739" y="2949716"/>
            <a:ext cx="419799" cy="530720"/>
          </a:xfrm>
          <a:custGeom>
            <a:avLst/>
            <a:gdLst/>
            <a:ahLst/>
            <a:cxnLst/>
            <a:rect l="0" t="0" r="0" b="0"/>
            <a:pathLst>
              <a:path w="419799" h="530720">
                <a:moveTo>
                  <a:pt x="94043" y="247826"/>
                </a:moveTo>
                <a:lnTo>
                  <a:pt x="94043" y="229623"/>
                </a:lnTo>
                <a:lnTo>
                  <a:pt x="93091" y="224261"/>
                </a:lnTo>
                <a:lnTo>
                  <a:pt x="91503" y="220686"/>
                </a:lnTo>
                <a:lnTo>
                  <a:pt x="82111" y="210398"/>
                </a:lnTo>
                <a:lnTo>
                  <a:pt x="79421" y="209539"/>
                </a:lnTo>
                <a:lnTo>
                  <a:pt x="76675" y="209919"/>
                </a:lnTo>
                <a:lnTo>
                  <a:pt x="69179" y="212881"/>
                </a:lnTo>
                <a:lnTo>
                  <a:pt x="56323" y="217372"/>
                </a:lnTo>
                <a:lnTo>
                  <a:pt x="46163" y="222544"/>
                </a:lnTo>
                <a:lnTo>
                  <a:pt x="42121" y="225256"/>
                </a:lnTo>
                <a:lnTo>
                  <a:pt x="35089" y="233350"/>
                </a:lnTo>
                <a:lnTo>
                  <a:pt x="25776" y="248617"/>
                </a:lnTo>
                <a:lnTo>
                  <a:pt x="22813" y="254068"/>
                </a:lnTo>
                <a:lnTo>
                  <a:pt x="18934" y="265323"/>
                </a:lnTo>
                <a:lnTo>
                  <a:pt x="14443" y="280445"/>
                </a:lnTo>
                <a:lnTo>
                  <a:pt x="9544" y="298147"/>
                </a:lnTo>
                <a:lnTo>
                  <a:pt x="6278" y="312806"/>
                </a:lnTo>
                <a:lnTo>
                  <a:pt x="4100" y="325436"/>
                </a:lnTo>
                <a:lnTo>
                  <a:pt x="2649" y="336714"/>
                </a:lnTo>
                <a:lnTo>
                  <a:pt x="1681" y="347090"/>
                </a:lnTo>
                <a:lnTo>
                  <a:pt x="1036" y="356864"/>
                </a:lnTo>
                <a:lnTo>
                  <a:pt x="606" y="366238"/>
                </a:lnTo>
                <a:lnTo>
                  <a:pt x="128" y="384274"/>
                </a:lnTo>
                <a:lnTo>
                  <a:pt x="0" y="393084"/>
                </a:lnTo>
                <a:lnTo>
                  <a:pt x="2399" y="407953"/>
                </a:lnTo>
                <a:lnTo>
                  <a:pt x="6640" y="421863"/>
                </a:lnTo>
                <a:lnTo>
                  <a:pt x="11700" y="437571"/>
                </a:lnTo>
                <a:lnTo>
                  <a:pt x="15335" y="443855"/>
                </a:lnTo>
                <a:lnTo>
                  <a:pt x="24454" y="453378"/>
                </a:lnTo>
                <a:lnTo>
                  <a:pt x="35747" y="464094"/>
                </a:lnTo>
                <a:lnTo>
                  <a:pt x="44639" y="470310"/>
                </a:lnTo>
                <a:lnTo>
                  <a:pt x="49677" y="473301"/>
                </a:lnTo>
                <a:lnTo>
                  <a:pt x="60355" y="476625"/>
                </a:lnTo>
                <a:lnTo>
                  <a:pt x="71451" y="478102"/>
                </a:lnTo>
                <a:lnTo>
                  <a:pt x="82732" y="478758"/>
                </a:lnTo>
                <a:lnTo>
                  <a:pt x="94096" y="476510"/>
                </a:lnTo>
                <a:lnTo>
                  <a:pt x="105496" y="472336"/>
                </a:lnTo>
                <a:lnTo>
                  <a:pt x="116914" y="467306"/>
                </a:lnTo>
                <a:lnTo>
                  <a:pt x="128338" y="461895"/>
                </a:lnTo>
                <a:lnTo>
                  <a:pt x="134051" y="459119"/>
                </a:lnTo>
                <a:lnTo>
                  <a:pt x="145479" y="448414"/>
                </a:lnTo>
                <a:lnTo>
                  <a:pt x="151194" y="441559"/>
                </a:lnTo>
                <a:lnTo>
                  <a:pt x="159766" y="432226"/>
                </a:lnTo>
                <a:lnTo>
                  <a:pt x="181991" y="409157"/>
                </a:lnTo>
                <a:lnTo>
                  <a:pt x="191727" y="398242"/>
                </a:lnTo>
                <a:lnTo>
                  <a:pt x="200123" y="388109"/>
                </a:lnTo>
                <a:lnTo>
                  <a:pt x="207626" y="378495"/>
                </a:lnTo>
                <a:lnTo>
                  <a:pt x="214533" y="368276"/>
                </a:lnTo>
                <a:lnTo>
                  <a:pt x="221042" y="357654"/>
                </a:lnTo>
                <a:lnTo>
                  <a:pt x="254279" y="299577"/>
                </a:lnTo>
                <a:lnTo>
                  <a:pt x="261827" y="285184"/>
                </a:lnTo>
                <a:lnTo>
                  <a:pt x="267812" y="272732"/>
                </a:lnTo>
                <a:lnTo>
                  <a:pt x="272754" y="261572"/>
                </a:lnTo>
                <a:lnTo>
                  <a:pt x="277001" y="250323"/>
                </a:lnTo>
                <a:lnTo>
                  <a:pt x="280785" y="239013"/>
                </a:lnTo>
                <a:lnTo>
                  <a:pt x="290662" y="207432"/>
                </a:lnTo>
                <a:lnTo>
                  <a:pt x="293702" y="198037"/>
                </a:lnTo>
                <a:lnTo>
                  <a:pt x="295729" y="187963"/>
                </a:lnTo>
                <a:lnTo>
                  <a:pt x="297081" y="177438"/>
                </a:lnTo>
                <a:lnTo>
                  <a:pt x="297981" y="166611"/>
                </a:lnTo>
                <a:lnTo>
                  <a:pt x="299534" y="156535"/>
                </a:lnTo>
                <a:lnTo>
                  <a:pt x="301522" y="146960"/>
                </a:lnTo>
                <a:lnTo>
                  <a:pt x="303800" y="137720"/>
                </a:lnTo>
                <a:lnTo>
                  <a:pt x="305319" y="128702"/>
                </a:lnTo>
                <a:lnTo>
                  <a:pt x="306331" y="119832"/>
                </a:lnTo>
                <a:lnTo>
                  <a:pt x="307006" y="111062"/>
                </a:lnTo>
                <a:lnTo>
                  <a:pt x="312507" y="57761"/>
                </a:lnTo>
                <a:lnTo>
                  <a:pt x="313028" y="43011"/>
                </a:lnTo>
                <a:lnTo>
                  <a:pt x="312423" y="32225"/>
                </a:lnTo>
                <a:lnTo>
                  <a:pt x="310163" y="17701"/>
                </a:lnTo>
                <a:lnTo>
                  <a:pt x="309159" y="8071"/>
                </a:lnTo>
                <a:lnTo>
                  <a:pt x="307939" y="5122"/>
                </a:lnTo>
                <a:lnTo>
                  <a:pt x="306173" y="3156"/>
                </a:lnTo>
                <a:lnTo>
                  <a:pt x="301046" y="0"/>
                </a:lnTo>
                <a:lnTo>
                  <a:pt x="300624" y="1646"/>
                </a:lnTo>
                <a:lnTo>
                  <a:pt x="299950" y="15436"/>
                </a:lnTo>
                <a:lnTo>
                  <a:pt x="299832" y="27205"/>
                </a:lnTo>
                <a:lnTo>
                  <a:pt x="299816" y="32165"/>
                </a:lnTo>
                <a:lnTo>
                  <a:pt x="306572" y="145931"/>
                </a:lnTo>
                <a:lnTo>
                  <a:pt x="307167" y="162751"/>
                </a:lnTo>
                <a:lnTo>
                  <a:pt x="309468" y="181584"/>
                </a:lnTo>
                <a:lnTo>
                  <a:pt x="312907" y="201760"/>
                </a:lnTo>
                <a:lnTo>
                  <a:pt x="330686" y="289914"/>
                </a:lnTo>
                <a:lnTo>
                  <a:pt x="336695" y="316379"/>
                </a:lnTo>
                <a:lnTo>
                  <a:pt x="350161" y="363701"/>
                </a:lnTo>
                <a:lnTo>
                  <a:pt x="359085" y="393657"/>
                </a:lnTo>
                <a:lnTo>
                  <a:pt x="369798" y="422199"/>
                </a:lnTo>
                <a:lnTo>
                  <a:pt x="381703" y="449800"/>
                </a:lnTo>
                <a:lnTo>
                  <a:pt x="419798" y="530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2"/>
          <p:cNvSpPr/>
          <p:nvPr/>
        </p:nvSpPr>
        <p:spPr>
          <a:xfrm>
            <a:off x="6286500" y="3089834"/>
            <a:ext cx="445770" cy="313449"/>
          </a:xfrm>
          <a:custGeom>
            <a:avLst/>
            <a:gdLst/>
            <a:ahLst/>
            <a:cxnLst/>
            <a:rect l="0" t="0" r="0" b="0"/>
            <a:pathLst>
              <a:path w="445770" h="313449">
                <a:moveTo>
                  <a:pt x="0" y="56273"/>
                </a:moveTo>
                <a:lnTo>
                  <a:pt x="4550" y="51722"/>
                </a:lnTo>
                <a:lnTo>
                  <a:pt x="8748" y="50382"/>
                </a:lnTo>
                <a:lnTo>
                  <a:pt x="107130" y="35201"/>
                </a:lnTo>
                <a:lnTo>
                  <a:pt x="144451" y="28492"/>
                </a:lnTo>
                <a:lnTo>
                  <a:pt x="174373" y="22336"/>
                </a:lnTo>
                <a:lnTo>
                  <a:pt x="212638" y="13515"/>
                </a:lnTo>
                <a:lnTo>
                  <a:pt x="224626" y="10623"/>
                </a:lnTo>
                <a:lnTo>
                  <a:pt x="235476" y="8694"/>
                </a:lnTo>
                <a:lnTo>
                  <a:pt x="245566" y="7409"/>
                </a:lnTo>
                <a:lnTo>
                  <a:pt x="255151" y="6552"/>
                </a:lnTo>
                <a:lnTo>
                  <a:pt x="264397" y="5981"/>
                </a:lnTo>
                <a:lnTo>
                  <a:pt x="282292" y="5346"/>
                </a:lnTo>
                <a:lnTo>
                  <a:pt x="291065" y="4224"/>
                </a:lnTo>
                <a:lnTo>
                  <a:pt x="299770" y="2524"/>
                </a:lnTo>
                <a:lnTo>
                  <a:pt x="308432" y="438"/>
                </a:lnTo>
                <a:lnTo>
                  <a:pt x="316111" y="0"/>
                </a:lnTo>
                <a:lnTo>
                  <a:pt x="329724" y="2053"/>
                </a:lnTo>
                <a:lnTo>
                  <a:pt x="342124" y="3600"/>
                </a:lnTo>
                <a:lnTo>
                  <a:pt x="348097" y="4013"/>
                </a:lnTo>
                <a:lnTo>
                  <a:pt x="353032" y="5240"/>
                </a:lnTo>
                <a:lnTo>
                  <a:pt x="361056" y="9144"/>
                </a:lnTo>
                <a:lnTo>
                  <a:pt x="370337" y="16595"/>
                </a:lnTo>
                <a:lnTo>
                  <a:pt x="379859" y="25303"/>
                </a:lnTo>
                <a:lnTo>
                  <a:pt x="387266" y="32349"/>
                </a:lnTo>
                <a:lnTo>
                  <a:pt x="393733" y="41195"/>
                </a:lnTo>
                <a:lnTo>
                  <a:pt x="396791" y="46221"/>
                </a:lnTo>
                <a:lnTo>
                  <a:pt x="398829" y="51477"/>
                </a:lnTo>
                <a:lnTo>
                  <a:pt x="400189" y="56885"/>
                </a:lnTo>
                <a:lnTo>
                  <a:pt x="401094" y="62396"/>
                </a:lnTo>
                <a:lnTo>
                  <a:pt x="414680" y="136660"/>
                </a:lnTo>
                <a:lnTo>
                  <a:pt x="416470" y="149869"/>
                </a:lnTo>
                <a:lnTo>
                  <a:pt x="417665" y="161533"/>
                </a:lnTo>
                <a:lnTo>
                  <a:pt x="418460" y="172166"/>
                </a:lnTo>
                <a:lnTo>
                  <a:pt x="419943" y="181160"/>
                </a:lnTo>
                <a:lnTo>
                  <a:pt x="421885" y="189061"/>
                </a:lnTo>
                <a:lnTo>
                  <a:pt x="424131" y="196234"/>
                </a:lnTo>
                <a:lnTo>
                  <a:pt x="425629" y="207682"/>
                </a:lnTo>
                <a:lnTo>
                  <a:pt x="426628" y="221983"/>
                </a:lnTo>
                <a:lnTo>
                  <a:pt x="427294" y="238184"/>
                </a:lnTo>
                <a:lnTo>
                  <a:pt x="428690" y="252794"/>
                </a:lnTo>
                <a:lnTo>
                  <a:pt x="430573" y="266345"/>
                </a:lnTo>
                <a:lnTo>
                  <a:pt x="432781" y="279189"/>
                </a:lnTo>
                <a:lnTo>
                  <a:pt x="435205" y="288703"/>
                </a:lnTo>
                <a:lnTo>
                  <a:pt x="437774" y="295999"/>
                </a:lnTo>
                <a:lnTo>
                  <a:pt x="445769" y="3134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3"/>
          <p:cNvSpPr/>
          <p:nvPr/>
        </p:nvSpPr>
        <p:spPr>
          <a:xfrm>
            <a:off x="6706552" y="300037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4"/>
          <p:cNvSpPr/>
          <p:nvPr/>
        </p:nvSpPr>
        <p:spPr>
          <a:xfrm>
            <a:off x="6844182" y="3068955"/>
            <a:ext cx="196167" cy="299879"/>
          </a:xfrm>
          <a:custGeom>
            <a:avLst/>
            <a:gdLst/>
            <a:ahLst/>
            <a:cxnLst/>
            <a:rect l="0" t="0" r="0" b="0"/>
            <a:pathLst>
              <a:path w="196167" h="299879">
                <a:moveTo>
                  <a:pt x="50965" y="8572"/>
                </a:moveTo>
                <a:lnTo>
                  <a:pt x="39034" y="32435"/>
                </a:lnTo>
                <a:lnTo>
                  <a:pt x="37296" y="37816"/>
                </a:lnTo>
                <a:lnTo>
                  <a:pt x="36137" y="43308"/>
                </a:lnTo>
                <a:lnTo>
                  <a:pt x="35364" y="48874"/>
                </a:lnTo>
                <a:lnTo>
                  <a:pt x="33898" y="55443"/>
                </a:lnTo>
                <a:lnTo>
                  <a:pt x="31967" y="62679"/>
                </a:lnTo>
                <a:lnTo>
                  <a:pt x="29727" y="70361"/>
                </a:lnTo>
                <a:lnTo>
                  <a:pt x="27281" y="77387"/>
                </a:lnTo>
                <a:lnTo>
                  <a:pt x="24699" y="83976"/>
                </a:lnTo>
                <a:lnTo>
                  <a:pt x="22024" y="90274"/>
                </a:lnTo>
                <a:lnTo>
                  <a:pt x="20241" y="97330"/>
                </a:lnTo>
                <a:lnTo>
                  <a:pt x="19053" y="104891"/>
                </a:lnTo>
                <a:lnTo>
                  <a:pt x="18260" y="112790"/>
                </a:lnTo>
                <a:lnTo>
                  <a:pt x="16779" y="120913"/>
                </a:lnTo>
                <a:lnTo>
                  <a:pt x="14840" y="129186"/>
                </a:lnTo>
                <a:lnTo>
                  <a:pt x="12594" y="137559"/>
                </a:lnTo>
                <a:lnTo>
                  <a:pt x="10144" y="147903"/>
                </a:lnTo>
                <a:lnTo>
                  <a:pt x="4882" y="172097"/>
                </a:lnTo>
                <a:lnTo>
                  <a:pt x="3099" y="183311"/>
                </a:lnTo>
                <a:lnTo>
                  <a:pt x="1909" y="193645"/>
                </a:lnTo>
                <a:lnTo>
                  <a:pt x="1116" y="203392"/>
                </a:lnTo>
                <a:lnTo>
                  <a:pt x="587" y="211794"/>
                </a:lnTo>
                <a:lnTo>
                  <a:pt x="0" y="226211"/>
                </a:lnTo>
                <a:lnTo>
                  <a:pt x="796" y="234627"/>
                </a:lnTo>
                <a:lnTo>
                  <a:pt x="2279" y="244048"/>
                </a:lnTo>
                <a:lnTo>
                  <a:pt x="4220" y="254139"/>
                </a:lnTo>
                <a:lnTo>
                  <a:pt x="7419" y="261818"/>
                </a:lnTo>
                <a:lnTo>
                  <a:pt x="11457" y="267890"/>
                </a:lnTo>
                <a:lnTo>
                  <a:pt x="20071" y="277177"/>
                </a:lnTo>
                <a:lnTo>
                  <a:pt x="30275" y="287761"/>
                </a:lnTo>
                <a:lnTo>
                  <a:pt x="36372" y="293946"/>
                </a:lnTo>
                <a:lnTo>
                  <a:pt x="40284" y="295976"/>
                </a:lnTo>
                <a:lnTo>
                  <a:pt x="44797" y="297330"/>
                </a:lnTo>
                <a:lnTo>
                  <a:pt x="49711" y="298232"/>
                </a:lnTo>
                <a:lnTo>
                  <a:pt x="54891" y="298834"/>
                </a:lnTo>
                <a:lnTo>
                  <a:pt x="60250" y="299235"/>
                </a:lnTo>
                <a:lnTo>
                  <a:pt x="70332" y="299681"/>
                </a:lnTo>
                <a:lnTo>
                  <a:pt x="77987" y="299878"/>
                </a:lnTo>
                <a:lnTo>
                  <a:pt x="82315" y="298979"/>
                </a:lnTo>
                <a:lnTo>
                  <a:pt x="87105" y="297427"/>
                </a:lnTo>
                <a:lnTo>
                  <a:pt x="92203" y="295440"/>
                </a:lnTo>
                <a:lnTo>
                  <a:pt x="105488" y="290691"/>
                </a:lnTo>
                <a:lnTo>
                  <a:pt x="113032" y="288092"/>
                </a:lnTo>
                <a:lnTo>
                  <a:pt x="119013" y="285406"/>
                </a:lnTo>
                <a:lnTo>
                  <a:pt x="123953" y="282663"/>
                </a:lnTo>
                <a:lnTo>
                  <a:pt x="128198" y="279882"/>
                </a:lnTo>
                <a:lnTo>
                  <a:pt x="134839" y="273265"/>
                </a:lnTo>
                <a:lnTo>
                  <a:pt x="143076" y="264092"/>
                </a:lnTo>
                <a:lnTo>
                  <a:pt x="152377" y="253213"/>
                </a:lnTo>
                <a:lnTo>
                  <a:pt x="159531" y="244056"/>
                </a:lnTo>
                <a:lnTo>
                  <a:pt x="165252" y="236047"/>
                </a:lnTo>
                <a:lnTo>
                  <a:pt x="170019" y="228802"/>
                </a:lnTo>
                <a:lnTo>
                  <a:pt x="174149" y="221114"/>
                </a:lnTo>
                <a:lnTo>
                  <a:pt x="177856" y="213132"/>
                </a:lnTo>
                <a:lnTo>
                  <a:pt x="181278" y="204953"/>
                </a:lnTo>
                <a:lnTo>
                  <a:pt x="184513" y="196642"/>
                </a:lnTo>
                <a:lnTo>
                  <a:pt x="190647" y="179789"/>
                </a:lnTo>
                <a:lnTo>
                  <a:pt x="192664" y="172247"/>
                </a:lnTo>
                <a:lnTo>
                  <a:pt x="194009" y="165313"/>
                </a:lnTo>
                <a:lnTo>
                  <a:pt x="194905" y="158786"/>
                </a:lnTo>
                <a:lnTo>
                  <a:pt x="195503" y="151578"/>
                </a:lnTo>
                <a:lnTo>
                  <a:pt x="195901" y="143914"/>
                </a:lnTo>
                <a:lnTo>
                  <a:pt x="196166" y="135948"/>
                </a:lnTo>
                <a:lnTo>
                  <a:pt x="195391" y="127779"/>
                </a:lnTo>
                <a:lnTo>
                  <a:pt x="193921" y="119476"/>
                </a:lnTo>
                <a:lnTo>
                  <a:pt x="191989" y="111083"/>
                </a:lnTo>
                <a:lnTo>
                  <a:pt x="189749" y="103583"/>
                </a:lnTo>
                <a:lnTo>
                  <a:pt x="187302" y="96677"/>
                </a:lnTo>
                <a:lnTo>
                  <a:pt x="184719" y="90169"/>
                </a:lnTo>
                <a:lnTo>
                  <a:pt x="181093" y="83925"/>
                </a:lnTo>
                <a:lnTo>
                  <a:pt x="176769" y="77857"/>
                </a:lnTo>
                <a:lnTo>
                  <a:pt x="171981" y="71907"/>
                </a:lnTo>
                <a:lnTo>
                  <a:pt x="166885" y="66988"/>
                </a:lnTo>
                <a:lnTo>
                  <a:pt x="161583" y="62756"/>
                </a:lnTo>
                <a:lnTo>
                  <a:pt x="156142" y="58982"/>
                </a:lnTo>
                <a:lnTo>
                  <a:pt x="150611" y="54561"/>
                </a:lnTo>
                <a:lnTo>
                  <a:pt x="145018" y="49709"/>
                </a:lnTo>
                <a:lnTo>
                  <a:pt x="139384" y="44569"/>
                </a:lnTo>
                <a:lnTo>
                  <a:pt x="132771" y="40190"/>
                </a:lnTo>
                <a:lnTo>
                  <a:pt x="125505" y="36318"/>
                </a:lnTo>
                <a:lnTo>
                  <a:pt x="110764" y="29476"/>
                </a:lnTo>
                <a:lnTo>
                  <a:pt x="97862" y="23260"/>
                </a:lnTo>
                <a:lnTo>
                  <a:pt x="92707" y="20269"/>
                </a:lnTo>
                <a:lnTo>
                  <a:pt x="88318" y="17323"/>
                </a:lnTo>
                <a:lnTo>
                  <a:pt x="84440" y="14406"/>
                </a:lnTo>
                <a:lnTo>
                  <a:pt x="79949" y="11509"/>
                </a:lnTo>
                <a:lnTo>
                  <a:pt x="75050" y="8625"/>
                </a:lnTo>
                <a:lnTo>
                  <a:pt x="69879" y="5750"/>
                </a:lnTo>
                <a:lnTo>
                  <a:pt x="64527" y="3833"/>
                </a:lnTo>
                <a:lnTo>
                  <a:pt x="59054" y="2555"/>
                </a:lnTo>
                <a:lnTo>
                  <a:pt x="53500" y="1703"/>
                </a:lnTo>
                <a:lnTo>
                  <a:pt x="48845" y="1135"/>
                </a:lnTo>
                <a:lnTo>
                  <a:pt x="44789" y="757"/>
                </a:lnTo>
                <a:lnTo>
                  <a:pt x="41133" y="504"/>
                </a:lnTo>
                <a:lnTo>
                  <a:pt x="37743" y="336"/>
                </a:lnTo>
                <a:lnTo>
                  <a:pt x="252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5"/>
          <p:cNvSpPr/>
          <p:nvPr/>
        </p:nvSpPr>
        <p:spPr>
          <a:xfrm>
            <a:off x="7075169" y="3055813"/>
            <a:ext cx="634366" cy="432891"/>
          </a:xfrm>
          <a:custGeom>
            <a:avLst/>
            <a:gdLst/>
            <a:ahLst/>
            <a:cxnLst/>
            <a:rect l="0" t="0" r="0" b="0"/>
            <a:pathLst>
              <a:path w="634366" h="432891">
                <a:moveTo>
                  <a:pt x="0" y="21714"/>
                </a:moveTo>
                <a:lnTo>
                  <a:pt x="18204" y="26265"/>
                </a:lnTo>
                <a:lnTo>
                  <a:pt x="29681" y="31039"/>
                </a:lnTo>
                <a:lnTo>
                  <a:pt x="41498" y="39082"/>
                </a:lnTo>
                <a:lnTo>
                  <a:pt x="44811" y="41865"/>
                </a:lnTo>
                <a:lnTo>
                  <a:pt x="47018" y="45626"/>
                </a:lnTo>
                <a:lnTo>
                  <a:pt x="49472" y="54884"/>
                </a:lnTo>
                <a:lnTo>
                  <a:pt x="53103" y="65349"/>
                </a:lnTo>
                <a:lnTo>
                  <a:pt x="56939" y="76350"/>
                </a:lnTo>
                <a:lnTo>
                  <a:pt x="58645" y="87589"/>
                </a:lnTo>
                <a:lnTo>
                  <a:pt x="59099" y="96111"/>
                </a:lnTo>
                <a:lnTo>
                  <a:pt x="59604" y="118279"/>
                </a:lnTo>
                <a:lnTo>
                  <a:pt x="58787" y="137526"/>
                </a:lnTo>
                <a:lnTo>
                  <a:pt x="55338" y="189391"/>
                </a:lnTo>
                <a:lnTo>
                  <a:pt x="54990" y="210651"/>
                </a:lnTo>
                <a:lnTo>
                  <a:pt x="55710" y="227682"/>
                </a:lnTo>
                <a:lnTo>
                  <a:pt x="57142" y="241894"/>
                </a:lnTo>
                <a:lnTo>
                  <a:pt x="58097" y="254226"/>
                </a:lnTo>
                <a:lnTo>
                  <a:pt x="58735" y="265304"/>
                </a:lnTo>
                <a:lnTo>
                  <a:pt x="59159" y="275547"/>
                </a:lnTo>
                <a:lnTo>
                  <a:pt x="60395" y="285234"/>
                </a:lnTo>
                <a:lnTo>
                  <a:pt x="62171" y="294549"/>
                </a:lnTo>
                <a:lnTo>
                  <a:pt x="64307" y="303616"/>
                </a:lnTo>
                <a:lnTo>
                  <a:pt x="66681" y="311152"/>
                </a:lnTo>
                <a:lnTo>
                  <a:pt x="67315" y="311827"/>
                </a:lnTo>
                <a:lnTo>
                  <a:pt x="67736" y="311326"/>
                </a:lnTo>
                <a:lnTo>
                  <a:pt x="68205" y="308228"/>
                </a:lnTo>
                <a:lnTo>
                  <a:pt x="68470" y="296578"/>
                </a:lnTo>
                <a:lnTo>
                  <a:pt x="65991" y="286433"/>
                </a:lnTo>
                <a:lnTo>
                  <a:pt x="62667" y="275575"/>
                </a:lnTo>
                <a:lnTo>
                  <a:pt x="61190" y="264399"/>
                </a:lnTo>
                <a:lnTo>
                  <a:pt x="61749" y="255894"/>
                </a:lnTo>
                <a:lnTo>
                  <a:pt x="63074" y="245461"/>
                </a:lnTo>
                <a:lnTo>
                  <a:pt x="64909" y="233744"/>
                </a:lnTo>
                <a:lnTo>
                  <a:pt x="65180" y="223075"/>
                </a:lnTo>
                <a:lnTo>
                  <a:pt x="64409" y="213105"/>
                </a:lnTo>
                <a:lnTo>
                  <a:pt x="62942" y="203600"/>
                </a:lnTo>
                <a:lnTo>
                  <a:pt x="62917" y="194407"/>
                </a:lnTo>
                <a:lnTo>
                  <a:pt x="63852" y="185420"/>
                </a:lnTo>
                <a:lnTo>
                  <a:pt x="65429" y="176571"/>
                </a:lnTo>
                <a:lnTo>
                  <a:pt x="66479" y="168767"/>
                </a:lnTo>
                <a:lnTo>
                  <a:pt x="67180" y="161659"/>
                </a:lnTo>
                <a:lnTo>
                  <a:pt x="67646" y="155016"/>
                </a:lnTo>
                <a:lnTo>
                  <a:pt x="68911" y="147730"/>
                </a:lnTo>
                <a:lnTo>
                  <a:pt x="70705" y="140014"/>
                </a:lnTo>
                <a:lnTo>
                  <a:pt x="72855" y="132013"/>
                </a:lnTo>
                <a:lnTo>
                  <a:pt x="75240" y="124775"/>
                </a:lnTo>
                <a:lnTo>
                  <a:pt x="80430" y="111651"/>
                </a:lnTo>
                <a:lnTo>
                  <a:pt x="83148" y="102627"/>
                </a:lnTo>
                <a:lnTo>
                  <a:pt x="85912" y="91849"/>
                </a:lnTo>
                <a:lnTo>
                  <a:pt x="88708" y="79901"/>
                </a:lnTo>
                <a:lnTo>
                  <a:pt x="91524" y="70030"/>
                </a:lnTo>
                <a:lnTo>
                  <a:pt x="94353" y="61545"/>
                </a:lnTo>
                <a:lnTo>
                  <a:pt x="97193" y="53983"/>
                </a:lnTo>
                <a:lnTo>
                  <a:pt x="105427" y="40501"/>
                </a:lnTo>
                <a:lnTo>
                  <a:pt x="114485" y="29111"/>
                </a:lnTo>
                <a:lnTo>
                  <a:pt x="121685" y="20874"/>
                </a:lnTo>
                <a:lnTo>
                  <a:pt x="135644" y="10882"/>
                </a:lnTo>
                <a:lnTo>
                  <a:pt x="143789" y="7375"/>
                </a:lnTo>
                <a:lnTo>
                  <a:pt x="147294" y="6440"/>
                </a:lnTo>
                <a:lnTo>
                  <a:pt x="153730" y="2860"/>
                </a:lnTo>
                <a:lnTo>
                  <a:pt x="156779" y="572"/>
                </a:lnTo>
                <a:lnTo>
                  <a:pt x="160717" y="0"/>
                </a:lnTo>
                <a:lnTo>
                  <a:pt x="181656" y="3779"/>
                </a:lnTo>
                <a:lnTo>
                  <a:pt x="184921" y="4995"/>
                </a:lnTo>
                <a:lnTo>
                  <a:pt x="191090" y="8886"/>
                </a:lnTo>
                <a:lnTo>
                  <a:pt x="204627" y="21410"/>
                </a:lnTo>
                <a:lnTo>
                  <a:pt x="213571" y="30084"/>
                </a:lnTo>
                <a:lnTo>
                  <a:pt x="220485" y="37772"/>
                </a:lnTo>
                <a:lnTo>
                  <a:pt x="226048" y="44802"/>
                </a:lnTo>
                <a:lnTo>
                  <a:pt x="230709" y="51393"/>
                </a:lnTo>
                <a:lnTo>
                  <a:pt x="234769" y="58645"/>
                </a:lnTo>
                <a:lnTo>
                  <a:pt x="238428" y="66337"/>
                </a:lnTo>
                <a:lnTo>
                  <a:pt x="241820" y="74323"/>
                </a:lnTo>
                <a:lnTo>
                  <a:pt x="245033" y="82504"/>
                </a:lnTo>
                <a:lnTo>
                  <a:pt x="251145" y="99214"/>
                </a:lnTo>
                <a:lnTo>
                  <a:pt x="253155" y="107671"/>
                </a:lnTo>
                <a:lnTo>
                  <a:pt x="254495" y="116166"/>
                </a:lnTo>
                <a:lnTo>
                  <a:pt x="255388" y="124687"/>
                </a:lnTo>
                <a:lnTo>
                  <a:pt x="255984" y="134178"/>
                </a:lnTo>
                <a:lnTo>
                  <a:pt x="256646" y="154883"/>
                </a:lnTo>
                <a:lnTo>
                  <a:pt x="257129" y="316733"/>
                </a:lnTo>
                <a:lnTo>
                  <a:pt x="258097" y="335551"/>
                </a:lnTo>
                <a:lnTo>
                  <a:pt x="259695" y="350953"/>
                </a:lnTo>
                <a:lnTo>
                  <a:pt x="261713" y="364080"/>
                </a:lnTo>
                <a:lnTo>
                  <a:pt x="264010" y="374735"/>
                </a:lnTo>
                <a:lnTo>
                  <a:pt x="266495" y="383744"/>
                </a:lnTo>
                <a:lnTo>
                  <a:pt x="269103" y="391655"/>
                </a:lnTo>
                <a:lnTo>
                  <a:pt x="271795" y="398834"/>
                </a:lnTo>
                <a:lnTo>
                  <a:pt x="277326" y="411890"/>
                </a:lnTo>
                <a:lnTo>
                  <a:pt x="281086" y="417087"/>
                </a:lnTo>
                <a:lnTo>
                  <a:pt x="290344" y="425400"/>
                </a:lnTo>
                <a:lnTo>
                  <a:pt x="295481" y="427998"/>
                </a:lnTo>
                <a:lnTo>
                  <a:pt x="306268" y="430885"/>
                </a:lnTo>
                <a:lnTo>
                  <a:pt x="323050" y="432510"/>
                </a:lnTo>
                <a:lnTo>
                  <a:pt x="336935" y="432890"/>
                </a:lnTo>
                <a:lnTo>
                  <a:pt x="351679" y="432106"/>
                </a:lnTo>
                <a:lnTo>
                  <a:pt x="364583" y="428583"/>
                </a:lnTo>
                <a:lnTo>
                  <a:pt x="381747" y="421302"/>
                </a:lnTo>
                <a:lnTo>
                  <a:pt x="401123" y="410764"/>
                </a:lnTo>
                <a:lnTo>
                  <a:pt x="410291" y="403953"/>
                </a:lnTo>
                <a:lnTo>
                  <a:pt x="419260" y="396555"/>
                </a:lnTo>
                <a:lnTo>
                  <a:pt x="436846" y="383255"/>
                </a:lnTo>
                <a:lnTo>
                  <a:pt x="445536" y="377041"/>
                </a:lnTo>
                <a:lnTo>
                  <a:pt x="458949" y="366231"/>
                </a:lnTo>
                <a:lnTo>
                  <a:pt x="494172" y="336441"/>
                </a:lnTo>
                <a:lnTo>
                  <a:pt x="509471" y="322019"/>
                </a:lnTo>
                <a:lnTo>
                  <a:pt x="522527" y="308595"/>
                </a:lnTo>
                <a:lnTo>
                  <a:pt x="534089" y="295835"/>
                </a:lnTo>
                <a:lnTo>
                  <a:pt x="562176" y="266418"/>
                </a:lnTo>
                <a:lnTo>
                  <a:pt x="608570" y="219170"/>
                </a:lnTo>
                <a:lnTo>
                  <a:pt x="615263" y="210501"/>
                </a:lnTo>
                <a:lnTo>
                  <a:pt x="620679" y="201865"/>
                </a:lnTo>
                <a:lnTo>
                  <a:pt x="625240" y="193250"/>
                </a:lnTo>
                <a:lnTo>
                  <a:pt x="630310" y="181137"/>
                </a:lnTo>
                <a:lnTo>
                  <a:pt x="633164" y="168963"/>
                </a:lnTo>
                <a:lnTo>
                  <a:pt x="634365" y="1503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6"/>
          <p:cNvSpPr/>
          <p:nvPr/>
        </p:nvSpPr>
        <p:spPr>
          <a:xfrm>
            <a:off x="2771775" y="3566160"/>
            <a:ext cx="42479" cy="488633"/>
          </a:xfrm>
          <a:custGeom>
            <a:avLst/>
            <a:gdLst/>
            <a:ahLst/>
            <a:cxnLst/>
            <a:rect l="0" t="0" r="0" b="0"/>
            <a:pathLst>
              <a:path w="42479" h="488633">
                <a:moveTo>
                  <a:pt x="0" y="0"/>
                </a:moveTo>
                <a:lnTo>
                  <a:pt x="0" y="9101"/>
                </a:lnTo>
                <a:lnTo>
                  <a:pt x="952" y="14640"/>
                </a:lnTo>
                <a:lnTo>
                  <a:pt x="2539" y="21190"/>
                </a:lnTo>
                <a:lnTo>
                  <a:pt x="4550" y="28414"/>
                </a:lnTo>
                <a:lnTo>
                  <a:pt x="5891" y="36087"/>
                </a:lnTo>
                <a:lnTo>
                  <a:pt x="6785" y="44061"/>
                </a:lnTo>
                <a:lnTo>
                  <a:pt x="7380" y="52233"/>
                </a:lnTo>
                <a:lnTo>
                  <a:pt x="9682" y="68160"/>
                </a:lnTo>
                <a:lnTo>
                  <a:pt x="17321" y="113795"/>
                </a:lnTo>
                <a:lnTo>
                  <a:pt x="20119" y="133014"/>
                </a:lnTo>
                <a:lnTo>
                  <a:pt x="21985" y="148683"/>
                </a:lnTo>
                <a:lnTo>
                  <a:pt x="23229" y="161987"/>
                </a:lnTo>
                <a:lnTo>
                  <a:pt x="24058" y="172761"/>
                </a:lnTo>
                <a:lnTo>
                  <a:pt x="24611" y="181849"/>
                </a:lnTo>
                <a:lnTo>
                  <a:pt x="24980" y="189813"/>
                </a:lnTo>
                <a:lnTo>
                  <a:pt x="25389" y="213901"/>
                </a:lnTo>
                <a:lnTo>
                  <a:pt x="25652" y="262279"/>
                </a:lnTo>
                <a:lnTo>
                  <a:pt x="26626" y="272008"/>
                </a:lnTo>
                <a:lnTo>
                  <a:pt x="28228" y="281351"/>
                </a:lnTo>
                <a:lnTo>
                  <a:pt x="30249" y="290437"/>
                </a:lnTo>
                <a:lnTo>
                  <a:pt x="31596" y="303162"/>
                </a:lnTo>
                <a:lnTo>
                  <a:pt x="32493" y="318313"/>
                </a:lnTo>
                <a:lnTo>
                  <a:pt x="33092" y="335081"/>
                </a:lnTo>
                <a:lnTo>
                  <a:pt x="34444" y="349117"/>
                </a:lnTo>
                <a:lnTo>
                  <a:pt x="36297" y="361332"/>
                </a:lnTo>
                <a:lnTo>
                  <a:pt x="38486" y="372333"/>
                </a:lnTo>
                <a:lnTo>
                  <a:pt x="39944" y="381572"/>
                </a:lnTo>
                <a:lnTo>
                  <a:pt x="40917" y="389636"/>
                </a:lnTo>
                <a:lnTo>
                  <a:pt x="41565" y="396917"/>
                </a:lnTo>
                <a:lnTo>
                  <a:pt x="41998" y="409391"/>
                </a:lnTo>
                <a:lnTo>
                  <a:pt x="42478" y="443571"/>
                </a:lnTo>
                <a:lnTo>
                  <a:pt x="41653" y="456687"/>
                </a:lnTo>
                <a:lnTo>
                  <a:pt x="40151" y="466383"/>
                </a:lnTo>
                <a:lnTo>
                  <a:pt x="34289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7"/>
          <p:cNvSpPr/>
          <p:nvPr/>
        </p:nvSpPr>
        <p:spPr>
          <a:xfrm>
            <a:off x="2989762" y="3652061"/>
            <a:ext cx="30501" cy="42291"/>
          </a:xfrm>
          <a:custGeom>
            <a:avLst/>
            <a:gdLst/>
            <a:ahLst/>
            <a:cxnLst/>
            <a:rect l="0" t="0" r="0" b="0"/>
            <a:pathLst>
              <a:path w="30501" h="42291">
                <a:moveTo>
                  <a:pt x="22042" y="8396"/>
                </a:moveTo>
                <a:lnTo>
                  <a:pt x="12941" y="12947"/>
                </a:lnTo>
                <a:lnTo>
                  <a:pt x="10260" y="15240"/>
                </a:lnTo>
                <a:lnTo>
                  <a:pt x="8472" y="17721"/>
                </a:lnTo>
                <a:lnTo>
                  <a:pt x="7281" y="20328"/>
                </a:lnTo>
                <a:lnTo>
                  <a:pt x="6486" y="23018"/>
                </a:lnTo>
                <a:lnTo>
                  <a:pt x="5957" y="25764"/>
                </a:lnTo>
                <a:lnTo>
                  <a:pt x="5107" y="32464"/>
                </a:lnTo>
                <a:lnTo>
                  <a:pt x="4085" y="33967"/>
                </a:lnTo>
                <a:lnTo>
                  <a:pt x="2451" y="35920"/>
                </a:lnTo>
                <a:lnTo>
                  <a:pt x="409" y="38176"/>
                </a:lnTo>
                <a:lnTo>
                  <a:pt x="0" y="39679"/>
                </a:lnTo>
                <a:lnTo>
                  <a:pt x="680" y="40682"/>
                </a:lnTo>
                <a:lnTo>
                  <a:pt x="4064" y="42290"/>
                </a:lnTo>
                <a:lnTo>
                  <a:pt x="5295" y="41470"/>
                </a:lnTo>
                <a:lnTo>
                  <a:pt x="7067" y="39970"/>
                </a:lnTo>
                <a:lnTo>
                  <a:pt x="12205" y="35270"/>
                </a:lnTo>
                <a:lnTo>
                  <a:pt x="17646" y="29906"/>
                </a:lnTo>
                <a:lnTo>
                  <a:pt x="19112" y="27498"/>
                </a:lnTo>
                <a:lnTo>
                  <a:pt x="20088" y="24941"/>
                </a:lnTo>
                <a:lnTo>
                  <a:pt x="20740" y="22284"/>
                </a:lnTo>
                <a:lnTo>
                  <a:pt x="22127" y="19559"/>
                </a:lnTo>
                <a:lnTo>
                  <a:pt x="24004" y="16791"/>
                </a:lnTo>
                <a:lnTo>
                  <a:pt x="29309" y="10054"/>
                </a:lnTo>
                <a:lnTo>
                  <a:pt x="29744" y="8549"/>
                </a:lnTo>
                <a:lnTo>
                  <a:pt x="30035" y="6593"/>
                </a:lnTo>
                <a:lnTo>
                  <a:pt x="30500" y="1161"/>
                </a:lnTo>
                <a:lnTo>
                  <a:pt x="29586" y="715"/>
                </a:lnTo>
                <a:lnTo>
                  <a:pt x="28024" y="418"/>
                </a:lnTo>
                <a:lnTo>
                  <a:pt x="23815" y="0"/>
                </a:lnTo>
                <a:lnTo>
                  <a:pt x="13470" y="8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8"/>
          <p:cNvSpPr/>
          <p:nvPr/>
        </p:nvSpPr>
        <p:spPr>
          <a:xfrm>
            <a:off x="3011952" y="3806190"/>
            <a:ext cx="58199" cy="59859"/>
          </a:xfrm>
          <a:custGeom>
            <a:avLst/>
            <a:gdLst/>
            <a:ahLst/>
            <a:cxnLst/>
            <a:rect l="0" t="0" r="0" b="0"/>
            <a:pathLst>
              <a:path w="58199" h="59859">
                <a:moveTo>
                  <a:pt x="34142" y="0"/>
                </a:moveTo>
                <a:lnTo>
                  <a:pt x="29592" y="4551"/>
                </a:lnTo>
                <a:lnTo>
                  <a:pt x="27299" y="5891"/>
                </a:lnTo>
                <a:lnTo>
                  <a:pt x="24818" y="6785"/>
                </a:lnTo>
                <a:lnTo>
                  <a:pt x="22211" y="7381"/>
                </a:lnTo>
                <a:lnTo>
                  <a:pt x="19520" y="9683"/>
                </a:lnTo>
                <a:lnTo>
                  <a:pt x="16775" y="13122"/>
                </a:lnTo>
                <a:lnTo>
                  <a:pt x="13991" y="17321"/>
                </a:lnTo>
                <a:lnTo>
                  <a:pt x="11183" y="21072"/>
                </a:lnTo>
                <a:lnTo>
                  <a:pt x="8359" y="24525"/>
                </a:lnTo>
                <a:lnTo>
                  <a:pt x="5523" y="27780"/>
                </a:lnTo>
                <a:lnTo>
                  <a:pt x="3633" y="30902"/>
                </a:lnTo>
                <a:lnTo>
                  <a:pt x="2373" y="33936"/>
                </a:lnTo>
                <a:lnTo>
                  <a:pt x="1533" y="36912"/>
                </a:lnTo>
                <a:lnTo>
                  <a:pt x="973" y="39848"/>
                </a:lnTo>
                <a:lnTo>
                  <a:pt x="599" y="42758"/>
                </a:lnTo>
                <a:lnTo>
                  <a:pt x="351" y="45650"/>
                </a:lnTo>
                <a:lnTo>
                  <a:pt x="184" y="48531"/>
                </a:lnTo>
                <a:lnTo>
                  <a:pt x="0" y="54272"/>
                </a:lnTo>
                <a:lnTo>
                  <a:pt x="903" y="56183"/>
                </a:lnTo>
                <a:lnTo>
                  <a:pt x="2458" y="57458"/>
                </a:lnTo>
                <a:lnTo>
                  <a:pt x="4447" y="58308"/>
                </a:lnTo>
                <a:lnTo>
                  <a:pt x="6725" y="58874"/>
                </a:lnTo>
                <a:lnTo>
                  <a:pt x="9197" y="59252"/>
                </a:lnTo>
                <a:lnTo>
                  <a:pt x="11797" y="59503"/>
                </a:lnTo>
                <a:lnTo>
                  <a:pt x="14483" y="59672"/>
                </a:lnTo>
                <a:lnTo>
                  <a:pt x="20008" y="59858"/>
                </a:lnTo>
                <a:lnTo>
                  <a:pt x="22814" y="58955"/>
                </a:lnTo>
                <a:lnTo>
                  <a:pt x="25638" y="57401"/>
                </a:lnTo>
                <a:lnTo>
                  <a:pt x="32463" y="52613"/>
                </a:lnTo>
                <a:lnTo>
                  <a:pt x="33975" y="51268"/>
                </a:lnTo>
                <a:lnTo>
                  <a:pt x="38196" y="47233"/>
                </a:lnTo>
                <a:lnTo>
                  <a:pt x="45927" y="39606"/>
                </a:lnTo>
                <a:lnTo>
                  <a:pt x="48666" y="34977"/>
                </a:lnTo>
                <a:lnTo>
                  <a:pt x="51445" y="29033"/>
                </a:lnTo>
                <a:lnTo>
                  <a:pt x="54250" y="22213"/>
                </a:lnTo>
                <a:lnTo>
                  <a:pt x="56120" y="16713"/>
                </a:lnTo>
                <a:lnTo>
                  <a:pt x="57367" y="12094"/>
                </a:lnTo>
                <a:lnTo>
                  <a:pt x="58198" y="8063"/>
                </a:lnTo>
                <a:lnTo>
                  <a:pt x="57799" y="5375"/>
                </a:lnTo>
                <a:lnTo>
                  <a:pt x="56581" y="3584"/>
                </a:lnTo>
                <a:lnTo>
                  <a:pt x="54817" y="2389"/>
                </a:lnTo>
                <a:lnTo>
                  <a:pt x="52688" y="1592"/>
                </a:lnTo>
                <a:lnTo>
                  <a:pt x="50316" y="1062"/>
                </a:lnTo>
                <a:lnTo>
                  <a:pt x="47782" y="707"/>
                </a:lnTo>
                <a:lnTo>
                  <a:pt x="45141" y="471"/>
                </a:lnTo>
                <a:lnTo>
                  <a:pt x="42427" y="314"/>
                </a:lnTo>
                <a:lnTo>
                  <a:pt x="39666" y="209"/>
                </a:lnTo>
                <a:lnTo>
                  <a:pt x="36872" y="1092"/>
                </a:lnTo>
                <a:lnTo>
                  <a:pt x="34057" y="2633"/>
                </a:lnTo>
                <a:lnTo>
                  <a:pt x="31228" y="4613"/>
                </a:lnTo>
                <a:lnTo>
                  <a:pt x="28390" y="5932"/>
                </a:lnTo>
                <a:lnTo>
                  <a:pt x="25545" y="6812"/>
                </a:lnTo>
                <a:lnTo>
                  <a:pt x="22696" y="7399"/>
                </a:lnTo>
                <a:lnTo>
                  <a:pt x="20796" y="8743"/>
                </a:lnTo>
                <a:lnTo>
                  <a:pt x="19530" y="10590"/>
                </a:lnTo>
                <a:lnTo>
                  <a:pt x="18686" y="12775"/>
                </a:lnTo>
                <a:lnTo>
                  <a:pt x="17170" y="15184"/>
                </a:lnTo>
                <a:lnTo>
                  <a:pt x="15208" y="17743"/>
                </a:lnTo>
                <a:lnTo>
                  <a:pt x="9765" y="24142"/>
                </a:lnTo>
                <a:lnTo>
                  <a:pt x="9318" y="25619"/>
                </a:lnTo>
                <a:lnTo>
                  <a:pt x="9020" y="27557"/>
                </a:lnTo>
                <a:lnTo>
                  <a:pt x="842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59"/>
          <p:cNvSpPr/>
          <p:nvPr/>
        </p:nvSpPr>
        <p:spPr>
          <a:xfrm>
            <a:off x="3234689" y="3549132"/>
            <a:ext cx="368619" cy="402755"/>
          </a:xfrm>
          <a:custGeom>
            <a:avLst/>
            <a:gdLst/>
            <a:ahLst/>
            <a:cxnLst/>
            <a:rect l="0" t="0" r="0" b="0"/>
            <a:pathLst>
              <a:path w="368619" h="402755">
                <a:moveTo>
                  <a:pt x="0" y="68463"/>
                </a:moveTo>
                <a:lnTo>
                  <a:pt x="4551" y="54810"/>
                </a:lnTo>
                <a:lnTo>
                  <a:pt x="7797" y="49836"/>
                </a:lnTo>
                <a:lnTo>
                  <a:pt x="16483" y="41769"/>
                </a:lnTo>
                <a:lnTo>
                  <a:pt x="25799" y="34720"/>
                </a:lnTo>
                <a:lnTo>
                  <a:pt x="34009" y="30289"/>
                </a:lnTo>
                <a:lnTo>
                  <a:pt x="44790" y="22439"/>
                </a:lnTo>
                <a:lnTo>
                  <a:pt x="53562" y="16892"/>
                </a:lnTo>
                <a:lnTo>
                  <a:pt x="58568" y="14080"/>
                </a:lnTo>
                <a:lnTo>
                  <a:pt x="64763" y="12205"/>
                </a:lnTo>
                <a:lnTo>
                  <a:pt x="71751" y="10955"/>
                </a:lnTo>
                <a:lnTo>
                  <a:pt x="79266" y="10122"/>
                </a:lnTo>
                <a:lnTo>
                  <a:pt x="88087" y="8614"/>
                </a:lnTo>
                <a:lnTo>
                  <a:pt x="97777" y="6656"/>
                </a:lnTo>
                <a:lnTo>
                  <a:pt x="108048" y="4398"/>
                </a:lnTo>
                <a:lnTo>
                  <a:pt x="116799" y="2893"/>
                </a:lnTo>
                <a:lnTo>
                  <a:pt x="124539" y="1890"/>
                </a:lnTo>
                <a:lnTo>
                  <a:pt x="131603" y="1221"/>
                </a:lnTo>
                <a:lnTo>
                  <a:pt x="138219" y="774"/>
                </a:lnTo>
                <a:lnTo>
                  <a:pt x="144533" y="477"/>
                </a:lnTo>
                <a:lnTo>
                  <a:pt x="159983" y="59"/>
                </a:lnTo>
                <a:lnTo>
                  <a:pt x="163805" y="0"/>
                </a:lnTo>
                <a:lnTo>
                  <a:pt x="169211" y="1866"/>
                </a:lnTo>
                <a:lnTo>
                  <a:pt x="175672" y="5015"/>
                </a:lnTo>
                <a:lnTo>
                  <a:pt x="182838" y="9019"/>
                </a:lnTo>
                <a:lnTo>
                  <a:pt x="189519" y="13594"/>
                </a:lnTo>
                <a:lnTo>
                  <a:pt x="195879" y="18548"/>
                </a:lnTo>
                <a:lnTo>
                  <a:pt x="202024" y="23756"/>
                </a:lnTo>
                <a:lnTo>
                  <a:pt x="207073" y="31039"/>
                </a:lnTo>
                <a:lnTo>
                  <a:pt x="211391" y="39703"/>
                </a:lnTo>
                <a:lnTo>
                  <a:pt x="215222" y="49290"/>
                </a:lnTo>
                <a:lnTo>
                  <a:pt x="217777" y="57585"/>
                </a:lnTo>
                <a:lnTo>
                  <a:pt x="219480" y="65021"/>
                </a:lnTo>
                <a:lnTo>
                  <a:pt x="220615" y="71883"/>
                </a:lnTo>
                <a:lnTo>
                  <a:pt x="220419" y="78363"/>
                </a:lnTo>
                <a:lnTo>
                  <a:pt x="217662" y="90643"/>
                </a:lnTo>
                <a:lnTo>
                  <a:pt x="213262" y="104991"/>
                </a:lnTo>
                <a:lnTo>
                  <a:pt x="202675" y="137485"/>
                </a:lnTo>
                <a:lnTo>
                  <a:pt x="198935" y="144958"/>
                </a:lnTo>
                <a:lnTo>
                  <a:pt x="194536" y="151844"/>
                </a:lnTo>
                <a:lnTo>
                  <a:pt x="189698" y="158340"/>
                </a:lnTo>
                <a:lnTo>
                  <a:pt x="182663" y="170291"/>
                </a:lnTo>
                <a:lnTo>
                  <a:pt x="174163" y="185878"/>
                </a:lnTo>
                <a:lnTo>
                  <a:pt x="164686" y="203890"/>
                </a:lnTo>
                <a:lnTo>
                  <a:pt x="156464" y="218755"/>
                </a:lnTo>
                <a:lnTo>
                  <a:pt x="149076" y="231522"/>
                </a:lnTo>
                <a:lnTo>
                  <a:pt x="142247" y="242891"/>
                </a:lnTo>
                <a:lnTo>
                  <a:pt x="135789" y="252376"/>
                </a:lnTo>
                <a:lnTo>
                  <a:pt x="129579" y="260604"/>
                </a:lnTo>
                <a:lnTo>
                  <a:pt x="123533" y="267995"/>
                </a:lnTo>
                <a:lnTo>
                  <a:pt x="109196" y="286366"/>
                </a:lnTo>
                <a:lnTo>
                  <a:pt x="101373" y="296599"/>
                </a:lnTo>
                <a:lnTo>
                  <a:pt x="94252" y="305326"/>
                </a:lnTo>
                <a:lnTo>
                  <a:pt x="87600" y="313049"/>
                </a:lnTo>
                <a:lnTo>
                  <a:pt x="81260" y="320103"/>
                </a:lnTo>
                <a:lnTo>
                  <a:pt x="64056" y="340640"/>
                </a:lnTo>
                <a:lnTo>
                  <a:pt x="46567" y="361833"/>
                </a:lnTo>
                <a:lnTo>
                  <a:pt x="35619" y="374427"/>
                </a:lnTo>
                <a:lnTo>
                  <a:pt x="30119" y="383199"/>
                </a:lnTo>
                <a:lnTo>
                  <a:pt x="28652" y="386872"/>
                </a:lnTo>
                <a:lnTo>
                  <a:pt x="28626" y="389321"/>
                </a:lnTo>
                <a:lnTo>
                  <a:pt x="29562" y="390953"/>
                </a:lnTo>
                <a:lnTo>
                  <a:pt x="35430" y="395790"/>
                </a:lnTo>
                <a:lnTo>
                  <a:pt x="37907" y="398124"/>
                </a:lnTo>
                <a:lnTo>
                  <a:pt x="40512" y="399679"/>
                </a:lnTo>
                <a:lnTo>
                  <a:pt x="45946" y="401407"/>
                </a:lnTo>
                <a:lnTo>
                  <a:pt x="54076" y="402176"/>
                </a:lnTo>
                <a:lnTo>
                  <a:pt x="58911" y="402381"/>
                </a:lnTo>
                <a:lnTo>
                  <a:pt x="146703" y="402754"/>
                </a:lnTo>
                <a:lnTo>
                  <a:pt x="163525" y="401814"/>
                </a:lnTo>
                <a:lnTo>
                  <a:pt x="180454" y="400234"/>
                </a:lnTo>
                <a:lnTo>
                  <a:pt x="197456" y="398228"/>
                </a:lnTo>
                <a:lnTo>
                  <a:pt x="217362" y="396891"/>
                </a:lnTo>
                <a:lnTo>
                  <a:pt x="239206" y="396000"/>
                </a:lnTo>
                <a:lnTo>
                  <a:pt x="262341" y="395406"/>
                </a:lnTo>
                <a:lnTo>
                  <a:pt x="283479" y="394057"/>
                </a:lnTo>
                <a:lnTo>
                  <a:pt x="303286" y="392206"/>
                </a:lnTo>
                <a:lnTo>
                  <a:pt x="322206" y="390019"/>
                </a:lnTo>
                <a:lnTo>
                  <a:pt x="335772" y="389513"/>
                </a:lnTo>
                <a:lnTo>
                  <a:pt x="345768" y="390129"/>
                </a:lnTo>
                <a:lnTo>
                  <a:pt x="368618" y="3942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ratios in their simplest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common factors.</a:t>
            </a:r>
          </a:p>
          <a:p>
            <a:r>
              <a:rPr lang="en-US" dirty="0" smtClean="0"/>
              <a:t>Divide the numerator and denominator by any common factors.</a:t>
            </a:r>
          </a:p>
          <a:p>
            <a:r>
              <a:rPr lang="en-US" dirty="0" smtClean="0"/>
              <a:t>Try these:</a:t>
            </a:r>
            <a:endParaRPr lang="en-US" dirty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3886200"/>
            <a:ext cx="657225" cy="742950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3886200"/>
            <a:ext cx="381000" cy="849086"/>
          </a:xfrm>
          <a:prstGeom prst="rect">
            <a:avLst/>
          </a:prstGeom>
          <a:noFill/>
        </p:spPr>
      </p:pic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" name="SMARTPenAnnotation432"/>
          <p:cNvSpPr/>
          <p:nvPr/>
        </p:nvSpPr>
        <p:spPr>
          <a:xfrm>
            <a:off x="2094547" y="421767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4551" y="4550"/>
                </a:lnTo>
                <a:lnTo>
                  <a:pt x="7796" y="5891"/>
                </a:lnTo>
                <a:lnTo>
                  <a:pt x="11865" y="6785"/>
                </a:lnTo>
                <a:lnTo>
                  <a:pt x="16483" y="7381"/>
                </a:lnTo>
                <a:lnTo>
                  <a:pt x="22418" y="7778"/>
                </a:lnTo>
                <a:lnTo>
                  <a:pt x="29233" y="8042"/>
                </a:lnTo>
                <a:lnTo>
                  <a:pt x="36634" y="8219"/>
                </a:lnTo>
                <a:lnTo>
                  <a:pt x="47282" y="7384"/>
                </a:lnTo>
                <a:lnTo>
                  <a:pt x="60097" y="5875"/>
                </a:lnTo>
                <a:lnTo>
                  <a:pt x="84812" y="2611"/>
                </a:lnTo>
                <a:lnTo>
                  <a:pt x="92736" y="1741"/>
                </a:lnTo>
                <a:lnTo>
                  <a:pt x="98972" y="1160"/>
                </a:lnTo>
                <a:lnTo>
                  <a:pt x="105034" y="774"/>
                </a:lnTo>
                <a:lnTo>
                  <a:pt x="116849" y="343"/>
                </a:lnTo>
                <a:lnTo>
                  <a:pt x="134211" y="102"/>
                </a:lnTo>
                <a:lnTo>
                  <a:pt x="160522" y="30"/>
                </a:lnTo>
                <a:lnTo>
                  <a:pt x="168927" y="972"/>
                </a:lnTo>
                <a:lnTo>
                  <a:pt x="176436" y="2553"/>
                </a:lnTo>
                <a:lnTo>
                  <a:pt x="183346" y="4559"/>
                </a:lnTo>
                <a:lnTo>
                  <a:pt x="188906" y="5897"/>
                </a:lnTo>
                <a:lnTo>
                  <a:pt x="193565" y="6789"/>
                </a:lnTo>
                <a:lnTo>
                  <a:pt x="197623" y="7383"/>
                </a:lnTo>
                <a:lnTo>
                  <a:pt x="202234" y="7779"/>
                </a:lnTo>
                <a:lnTo>
                  <a:pt x="207213" y="8044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3"/>
          <p:cNvSpPr/>
          <p:nvPr/>
        </p:nvSpPr>
        <p:spPr>
          <a:xfrm>
            <a:off x="2111692" y="4286250"/>
            <a:ext cx="205741" cy="42863"/>
          </a:xfrm>
          <a:custGeom>
            <a:avLst/>
            <a:gdLst/>
            <a:ahLst/>
            <a:cxnLst/>
            <a:rect l="0" t="0" r="0" b="0"/>
            <a:pathLst>
              <a:path w="205741" h="42863">
                <a:moveTo>
                  <a:pt x="0" y="42862"/>
                </a:moveTo>
                <a:lnTo>
                  <a:pt x="0" y="38312"/>
                </a:lnTo>
                <a:lnTo>
                  <a:pt x="1905" y="36971"/>
                </a:lnTo>
                <a:lnTo>
                  <a:pt x="5080" y="36077"/>
                </a:lnTo>
                <a:lnTo>
                  <a:pt x="9102" y="35481"/>
                </a:lnTo>
                <a:lnTo>
                  <a:pt x="12735" y="35084"/>
                </a:lnTo>
                <a:lnTo>
                  <a:pt x="16110" y="34819"/>
                </a:lnTo>
                <a:lnTo>
                  <a:pt x="22400" y="34525"/>
                </a:lnTo>
                <a:lnTo>
                  <a:pt x="28371" y="34394"/>
                </a:lnTo>
                <a:lnTo>
                  <a:pt x="32249" y="33407"/>
                </a:lnTo>
                <a:lnTo>
                  <a:pt x="36739" y="31796"/>
                </a:lnTo>
                <a:lnTo>
                  <a:pt x="41638" y="29770"/>
                </a:lnTo>
                <a:lnTo>
                  <a:pt x="45856" y="28419"/>
                </a:lnTo>
                <a:lnTo>
                  <a:pt x="49621" y="27518"/>
                </a:lnTo>
                <a:lnTo>
                  <a:pt x="53083" y="26918"/>
                </a:lnTo>
                <a:lnTo>
                  <a:pt x="67090" y="23711"/>
                </a:lnTo>
                <a:lnTo>
                  <a:pt x="76159" y="21522"/>
                </a:lnTo>
                <a:lnTo>
                  <a:pt x="83158" y="19110"/>
                </a:lnTo>
                <a:lnTo>
                  <a:pt x="88776" y="16550"/>
                </a:lnTo>
                <a:lnTo>
                  <a:pt x="93474" y="13891"/>
                </a:lnTo>
                <a:lnTo>
                  <a:pt x="98511" y="12118"/>
                </a:lnTo>
                <a:lnTo>
                  <a:pt x="103774" y="10936"/>
                </a:lnTo>
                <a:lnTo>
                  <a:pt x="109188" y="10148"/>
                </a:lnTo>
                <a:lnTo>
                  <a:pt x="115654" y="9623"/>
                </a:lnTo>
                <a:lnTo>
                  <a:pt x="122823" y="9273"/>
                </a:lnTo>
                <a:lnTo>
                  <a:pt x="137455" y="8883"/>
                </a:lnTo>
                <a:lnTo>
                  <a:pt x="173087" y="8590"/>
                </a:lnTo>
                <a:lnTo>
                  <a:pt x="178256" y="8584"/>
                </a:lnTo>
                <a:lnTo>
                  <a:pt x="182655" y="7628"/>
                </a:lnTo>
                <a:lnTo>
                  <a:pt x="186540" y="603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4"/>
          <p:cNvSpPr/>
          <p:nvPr/>
        </p:nvSpPr>
        <p:spPr>
          <a:xfrm>
            <a:off x="2454945" y="3986609"/>
            <a:ext cx="299685" cy="269963"/>
          </a:xfrm>
          <a:custGeom>
            <a:avLst/>
            <a:gdLst/>
            <a:ahLst/>
            <a:cxnLst/>
            <a:rect l="0" t="0" r="0" b="0"/>
            <a:pathLst>
              <a:path w="299685" h="269963">
                <a:moveTo>
                  <a:pt x="8219" y="85328"/>
                </a:moveTo>
                <a:lnTo>
                  <a:pt x="3669" y="76226"/>
                </a:lnTo>
                <a:lnTo>
                  <a:pt x="1434" y="69218"/>
                </a:lnTo>
                <a:lnTo>
                  <a:pt x="441" y="62928"/>
                </a:lnTo>
                <a:lnTo>
                  <a:pt x="0" y="56957"/>
                </a:lnTo>
                <a:lnTo>
                  <a:pt x="835" y="54032"/>
                </a:lnTo>
                <a:lnTo>
                  <a:pt x="4302" y="48241"/>
                </a:lnTo>
                <a:lnTo>
                  <a:pt x="9019" y="42493"/>
                </a:lnTo>
                <a:lnTo>
                  <a:pt x="11610" y="39626"/>
                </a:lnTo>
                <a:lnTo>
                  <a:pt x="19569" y="33901"/>
                </a:lnTo>
                <a:lnTo>
                  <a:pt x="24358" y="31041"/>
                </a:lnTo>
                <a:lnTo>
                  <a:pt x="29456" y="28181"/>
                </a:lnTo>
                <a:lnTo>
                  <a:pt x="40200" y="22464"/>
                </a:lnTo>
                <a:lnTo>
                  <a:pt x="56959" y="13891"/>
                </a:lnTo>
                <a:lnTo>
                  <a:pt x="62620" y="11986"/>
                </a:lnTo>
                <a:lnTo>
                  <a:pt x="68299" y="10716"/>
                </a:lnTo>
                <a:lnTo>
                  <a:pt x="73990" y="9869"/>
                </a:lnTo>
                <a:lnTo>
                  <a:pt x="81594" y="8352"/>
                </a:lnTo>
                <a:lnTo>
                  <a:pt x="100203" y="4127"/>
                </a:lnTo>
                <a:lnTo>
                  <a:pt x="108595" y="2619"/>
                </a:lnTo>
                <a:lnTo>
                  <a:pt x="116093" y="1614"/>
                </a:lnTo>
                <a:lnTo>
                  <a:pt x="122998" y="944"/>
                </a:lnTo>
                <a:lnTo>
                  <a:pt x="128554" y="497"/>
                </a:lnTo>
                <a:lnTo>
                  <a:pt x="137266" y="0"/>
                </a:lnTo>
                <a:lnTo>
                  <a:pt x="141876" y="820"/>
                </a:lnTo>
                <a:lnTo>
                  <a:pt x="146854" y="2320"/>
                </a:lnTo>
                <a:lnTo>
                  <a:pt x="152077" y="4272"/>
                </a:lnTo>
                <a:lnTo>
                  <a:pt x="160421" y="8981"/>
                </a:lnTo>
                <a:lnTo>
                  <a:pt x="167305" y="14248"/>
                </a:lnTo>
                <a:lnTo>
                  <a:pt x="173539" y="19765"/>
                </a:lnTo>
                <a:lnTo>
                  <a:pt x="177488" y="24474"/>
                </a:lnTo>
                <a:lnTo>
                  <a:pt x="182025" y="30471"/>
                </a:lnTo>
                <a:lnTo>
                  <a:pt x="186955" y="37327"/>
                </a:lnTo>
                <a:lnTo>
                  <a:pt x="191194" y="42850"/>
                </a:lnTo>
                <a:lnTo>
                  <a:pt x="194972" y="47484"/>
                </a:lnTo>
                <a:lnTo>
                  <a:pt x="198444" y="51527"/>
                </a:lnTo>
                <a:lnTo>
                  <a:pt x="200758" y="58031"/>
                </a:lnTo>
                <a:lnTo>
                  <a:pt x="202301" y="66178"/>
                </a:lnTo>
                <a:lnTo>
                  <a:pt x="203330" y="75419"/>
                </a:lnTo>
                <a:lnTo>
                  <a:pt x="204016" y="83484"/>
                </a:lnTo>
                <a:lnTo>
                  <a:pt x="204473" y="90766"/>
                </a:lnTo>
                <a:lnTo>
                  <a:pt x="204777" y="97526"/>
                </a:lnTo>
                <a:lnTo>
                  <a:pt x="204028" y="104890"/>
                </a:lnTo>
                <a:lnTo>
                  <a:pt x="202576" y="112657"/>
                </a:lnTo>
                <a:lnTo>
                  <a:pt x="200655" y="120693"/>
                </a:lnTo>
                <a:lnTo>
                  <a:pt x="198423" y="127954"/>
                </a:lnTo>
                <a:lnTo>
                  <a:pt x="195982" y="134701"/>
                </a:lnTo>
                <a:lnTo>
                  <a:pt x="193402" y="141103"/>
                </a:lnTo>
                <a:lnTo>
                  <a:pt x="190729" y="147277"/>
                </a:lnTo>
                <a:lnTo>
                  <a:pt x="185220" y="159216"/>
                </a:lnTo>
                <a:lnTo>
                  <a:pt x="181465" y="166019"/>
                </a:lnTo>
                <a:lnTo>
                  <a:pt x="177056" y="173412"/>
                </a:lnTo>
                <a:lnTo>
                  <a:pt x="172212" y="181198"/>
                </a:lnTo>
                <a:lnTo>
                  <a:pt x="168031" y="188294"/>
                </a:lnTo>
                <a:lnTo>
                  <a:pt x="164290" y="194929"/>
                </a:lnTo>
                <a:lnTo>
                  <a:pt x="160844" y="201258"/>
                </a:lnTo>
                <a:lnTo>
                  <a:pt x="155689" y="208335"/>
                </a:lnTo>
                <a:lnTo>
                  <a:pt x="149395" y="215910"/>
                </a:lnTo>
                <a:lnTo>
                  <a:pt x="136687" y="230042"/>
                </a:lnTo>
                <a:lnTo>
                  <a:pt x="127864" y="239498"/>
                </a:lnTo>
                <a:lnTo>
                  <a:pt x="123225" y="243353"/>
                </a:lnTo>
                <a:lnTo>
                  <a:pt x="118227" y="246876"/>
                </a:lnTo>
                <a:lnTo>
                  <a:pt x="112990" y="250176"/>
                </a:lnTo>
                <a:lnTo>
                  <a:pt x="104632" y="256384"/>
                </a:lnTo>
                <a:lnTo>
                  <a:pt x="101069" y="259373"/>
                </a:lnTo>
                <a:lnTo>
                  <a:pt x="94571" y="262694"/>
                </a:lnTo>
                <a:lnTo>
                  <a:pt x="88508" y="264170"/>
                </a:lnTo>
                <a:lnTo>
                  <a:pt x="79740" y="265001"/>
                </a:lnTo>
                <a:lnTo>
                  <a:pt x="73979" y="265195"/>
                </a:lnTo>
                <a:lnTo>
                  <a:pt x="71109" y="264295"/>
                </a:lnTo>
                <a:lnTo>
                  <a:pt x="62199" y="258545"/>
                </a:lnTo>
                <a:lnTo>
                  <a:pt x="59833" y="256611"/>
                </a:lnTo>
                <a:lnTo>
                  <a:pt x="52422" y="249501"/>
                </a:lnTo>
                <a:lnTo>
                  <a:pt x="46928" y="244038"/>
                </a:lnTo>
                <a:lnTo>
                  <a:pt x="46408" y="242570"/>
                </a:lnTo>
                <a:lnTo>
                  <a:pt x="47013" y="241591"/>
                </a:lnTo>
                <a:lnTo>
                  <a:pt x="48370" y="240939"/>
                </a:lnTo>
                <a:lnTo>
                  <a:pt x="57390" y="234000"/>
                </a:lnTo>
                <a:lnTo>
                  <a:pt x="62776" y="232367"/>
                </a:lnTo>
                <a:lnTo>
                  <a:pt x="70884" y="231641"/>
                </a:lnTo>
                <a:lnTo>
                  <a:pt x="79885" y="231319"/>
                </a:lnTo>
                <a:lnTo>
                  <a:pt x="87061" y="231175"/>
                </a:lnTo>
                <a:lnTo>
                  <a:pt x="124584" y="231071"/>
                </a:lnTo>
                <a:lnTo>
                  <a:pt x="130564" y="232020"/>
                </a:lnTo>
                <a:lnTo>
                  <a:pt x="136455" y="233605"/>
                </a:lnTo>
                <a:lnTo>
                  <a:pt x="142287" y="235615"/>
                </a:lnTo>
                <a:lnTo>
                  <a:pt x="151308" y="237847"/>
                </a:lnTo>
                <a:lnTo>
                  <a:pt x="159444" y="239792"/>
                </a:lnTo>
                <a:lnTo>
                  <a:pt x="164281" y="241644"/>
                </a:lnTo>
                <a:lnTo>
                  <a:pt x="169411" y="243832"/>
                </a:lnTo>
                <a:lnTo>
                  <a:pt x="180190" y="248801"/>
                </a:lnTo>
                <a:lnTo>
                  <a:pt x="185731" y="251460"/>
                </a:lnTo>
                <a:lnTo>
                  <a:pt x="192283" y="254186"/>
                </a:lnTo>
                <a:lnTo>
                  <a:pt x="199509" y="256955"/>
                </a:lnTo>
                <a:lnTo>
                  <a:pt x="207183" y="259753"/>
                </a:lnTo>
                <a:lnTo>
                  <a:pt x="214204" y="261619"/>
                </a:lnTo>
                <a:lnTo>
                  <a:pt x="220790" y="262863"/>
                </a:lnTo>
                <a:lnTo>
                  <a:pt x="227086" y="263692"/>
                </a:lnTo>
                <a:lnTo>
                  <a:pt x="233188" y="265198"/>
                </a:lnTo>
                <a:lnTo>
                  <a:pt x="239161" y="267154"/>
                </a:lnTo>
                <a:lnTo>
                  <a:pt x="245048" y="269410"/>
                </a:lnTo>
                <a:lnTo>
                  <a:pt x="251830" y="269962"/>
                </a:lnTo>
                <a:lnTo>
                  <a:pt x="259209" y="269377"/>
                </a:lnTo>
                <a:lnTo>
                  <a:pt x="299684" y="265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5"/>
          <p:cNvSpPr/>
          <p:nvPr/>
        </p:nvSpPr>
        <p:spPr>
          <a:xfrm>
            <a:off x="2394584" y="4363402"/>
            <a:ext cx="394336" cy="24527"/>
          </a:xfrm>
          <a:custGeom>
            <a:avLst/>
            <a:gdLst/>
            <a:ahLst/>
            <a:cxnLst/>
            <a:rect l="0" t="0" r="0" b="0"/>
            <a:pathLst>
              <a:path w="394336" h="24527">
                <a:moveTo>
                  <a:pt x="0" y="17145"/>
                </a:moveTo>
                <a:lnTo>
                  <a:pt x="4551" y="21696"/>
                </a:lnTo>
                <a:lnTo>
                  <a:pt x="6845" y="23036"/>
                </a:lnTo>
                <a:lnTo>
                  <a:pt x="9326" y="23930"/>
                </a:lnTo>
                <a:lnTo>
                  <a:pt x="11932" y="24526"/>
                </a:lnTo>
                <a:lnTo>
                  <a:pt x="17480" y="23971"/>
                </a:lnTo>
                <a:lnTo>
                  <a:pt x="24989" y="22648"/>
                </a:lnTo>
                <a:lnTo>
                  <a:pt x="33804" y="20814"/>
                </a:lnTo>
                <a:lnTo>
                  <a:pt x="41586" y="19591"/>
                </a:lnTo>
                <a:lnTo>
                  <a:pt x="48679" y="18776"/>
                </a:lnTo>
                <a:lnTo>
                  <a:pt x="55313" y="18232"/>
                </a:lnTo>
                <a:lnTo>
                  <a:pt x="61640" y="17870"/>
                </a:lnTo>
                <a:lnTo>
                  <a:pt x="73751" y="17467"/>
                </a:lnTo>
                <a:lnTo>
                  <a:pt x="81553" y="16407"/>
                </a:lnTo>
                <a:lnTo>
                  <a:pt x="90563" y="14748"/>
                </a:lnTo>
                <a:lnTo>
                  <a:pt x="100381" y="12690"/>
                </a:lnTo>
                <a:lnTo>
                  <a:pt x="108831" y="11317"/>
                </a:lnTo>
                <a:lnTo>
                  <a:pt x="116369" y="10403"/>
                </a:lnTo>
                <a:lnTo>
                  <a:pt x="123299" y="9793"/>
                </a:lnTo>
                <a:lnTo>
                  <a:pt x="133635" y="8433"/>
                </a:lnTo>
                <a:lnTo>
                  <a:pt x="160359" y="4383"/>
                </a:lnTo>
                <a:lnTo>
                  <a:pt x="171676" y="2922"/>
                </a:lnTo>
                <a:lnTo>
                  <a:pt x="181126" y="1948"/>
                </a:lnTo>
                <a:lnTo>
                  <a:pt x="189331" y="1299"/>
                </a:lnTo>
                <a:lnTo>
                  <a:pt x="197658" y="866"/>
                </a:lnTo>
                <a:lnTo>
                  <a:pt x="214531" y="385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6"/>
          <p:cNvSpPr/>
          <p:nvPr/>
        </p:nvSpPr>
        <p:spPr>
          <a:xfrm>
            <a:off x="2386365" y="4483417"/>
            <a:ext cx="42511" cy="197169"/>
          </a:xfrm>
          <a:custGeom>
            <a:avLst/>
            <a:gdLst/>
            <a:ahLst/>
            <a:cxnLst/>
            <a:rect l="0" t="0" r="0" b="0"/>
            <a:pathLst>
              <a:path w="42511" h="197169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442" y="6844"/>
                </a:lnTo>
                <a:lnTo>
                  <a:pt x="0" y="11932"/>
                </a:lnTo>
                <a:lnTo>
                  <a:pt x="835" y="15575"/>
                </a:lnTo>
                <a:lnTo>
                  <a:pt x="2344" y="19908"/>
                </a:lnTo>
                <a:lnTo>
                  <a:pt x="4302" y="24702"/>
                </a:lnTo>
                <a:lnTo>
                  <a:pt x="5608" y="28850"/>
                </a:lnTo>
                <a:lnTo>
                  <a:pt x="6479" y="32569"/>
                </a:lnTo>
                <a:lnTo>
                  <a:pt x="7059" y="36000"/>
                </a:lnTo>
                <a:lnTo>
                  <a:pt x="7446" y="39240"/>
                </a:lnTo>
                <a:lnTo>
                  <a:pt x="7876" y="45380"/>
                </a:lnTo>
                <a:lnTo>
                  <a:pt x="8943" y="49304"/>
                </a:lnTo>
                <a:lnTo>
                  <a:pt x="10607" y="53824"/>
                </a:lnTo>
                <a:lnTo>
                  <a:pt x="12668" y="58742"/>
                </a:lnTo>
                <a:lnTo>
                  <a:pt x="14043" y="63927"/>
                </a:lnTo>
                <a:lnTo>
                  <a:pt x="14959" y="69288"/>
                </a:lnTo>
                <a:lnTo>
                  <a:pt x="15570" y="74767"/>
                </a:lnTo>
                <a:lnTo>
                  <a:pt x="15978" y="79372"/>
                </a:lnTo>
                <a:lnTo>
                  <a:pt x="16249" y="83395"/>
                </a:lnTo>
                <a:lnTo>
                  <a:pt x="16430" y="87029"/>
                </a:lnTo>
                <a:lnTo>
                  <a:pt x="17503" y="91357"/>
                </a:lnTo>
                <a:lnTo>
                  <a:pt x="19171" y="96147"/>
                </a:lnTo>
                <a:lnTo>
                  <a:pt x="21236" y="101245"/>
                </a:lnTo>
                <a:lnTo>
                  <a:pt x="22612" y="105597"/>
                </a:lnTo>
                <a:lnTo>
                  <a:pt x="23529" y="109451"/>
                </a:lnTo>
                <a:lnTo>
                  <a:pt x="24141" y="112972"/>
                </a:lnTo>
                <a:lnTo>
                  <a:pt x="24549" y="117225"/>
                </a:lnTo>
                <a:lnTo>
                  <a:pt x="24821" y="121965"/>
                </a:lnTo>
                <a:lnTo>
                  <a:pt x="25123" y="131359"/>
                </a:lnTo>
                <a:lnTo>
                  <a:pt x="25317" y="145151"/>
                </a:lnTo>
                <a:lnTo>
                  <a:pt x="25333" y="148203"/>
                </a:lnTo>
                <a:lnTo>
                  <a:pt x="26296" y="151189"/>
                </a:lnTo>
                <a:lnTo>
                  <a:pt x="27890" y="154133"/>
                </a:lnTo>
                <a:lnTo>
                  <a:pt x="29906" y="157048"/>
                </a:lnTo>
                <a:lnTo>
                  <a:pt x="31250" y="159944"/>
                </a:lnTo>
                <a:lnTo>
                  <a:pt x="32145" y="162827"/>
                </a:lnTo>
                <a:lnTo>
                  <a:pt x="33141" y="168570"/>
                </a:lnTo>
                <a:lnTo>
                  <a:pt x="33583" y="174297"/>
                </a:lnTo>
                <a:lnTo>
                  <a:pt x="33780" y="180018"/>
                </a:lnTo>
                <a:lnTo>
                  <a:pt x="33832" y="182877"/>
                </a:lnTo>
                <a:lnTo>
                  <a:pt x="34820" y="185735"/>
                </a:lnTo>
                <a:lnTo>
                  <a:pt x="36430" y="188593"/>
                </a:lnTo>
                <a:lnTo>
                  <a:pt x="4251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7"/>
          <p:cNvSpPr/>
          <p:nvPr/>
        </p:nvSpPr>
        <p:spPr>
          <a:xfrm>
            <a:off x="2531744" y="4440554"/>
            <a:ext cx="17115" cy="257176"/>
          </a:xfrm>
          <a:custGeom>
            <a:avLst/>
            <a:gdLst/>
            <a:ahLst/>
            <a:cxnLst/>
            <a:rect l="0" t="0" r="0" b="0"/>
            <a:pathLst>
              <a:path w="17115" h="257176">
                <a:moveTo>
                  <a:pt x="0" y="0"/>
                </a:moveTo>
                <a:lnTo>
                  <a:pt x="4551" y="9103"/>
                </a:lnTo>
                <a:lnTo>
                  <a:pt x="5892" y="12736"/>
                </a:lnTo>
                <a:lnTo>
                  <a:pt x="6786" y="16111"/>
                </a:lnTo>
                <a:lnTo>
                  <a:pt x="7381" y="19313"/>
                </a:lnTo>
                <a:lnTo>
                  <a:pt x="7779" y="23353"/>
                </a:lnTo>
                <a:lnTo>
                  <a:pt x="8043" y="27952"/>
                </a:lnTo>
                <a:lnTo>
                  <a:pt x="8338" y="38140"/>
                </a:lnTo>
                <a:lnTo>
                  <a:pt x="8468" y="49020"/>
                </a:lnTo>
                <a:lnTo>
                  <a:pt x="9456" y="55540"/>
                </a:lnTo>
                <a:lnTo>
                  <a:pt x="11066" y="62744"/>
                </a:lnTo>
                <a:lnTo>
                  <a:pt x="13093" y="70405"/>
                </a:lnTo>
                <a:lnTo>
                  <a:pt x="14444" y="77417"/>
                </a:lnTo>
                <a:lnTo>
                  <a:pt x="15344" y="83996"/>
                </a:lnTo>
                <a:lnTo>
                  <a:pt x="15945" y="90288"/>
                </a:lnTo>
                <a:lnTo>
                  <a:pt x="16345" y="97339"/>
                </a:lnTo>
                <a:lnTo>
                  <a:pt x="16790" y="112795"/>
                </a:lnTo>
                <a:lnTo>
                  <a:pt x="17099" y="147699"/>
                </a:lnTo>
                <a:lnTo>
                  <a:pt x="17114" y="155616"/>
                </a:lnTo>
                <a:lnTo>
                  <a:pt x="16172" y="164704"/>
                </a:lnTo>
                <a:lnTo>
                  <a:pt x="14592" y="174573"/>
                </a:lnTo>
                <a:lnTo>
                  <a:pt x="12585" y="184962"/>
                </a:lnTo>
                <a:lnTo>
                  <a:pt x="11248" y="193793"/>
                </a:lnTo>
                <a:lnTo>
                  <a:pt x="10356" y="201586"/>
                </a:lnTo>
                <a:lnTo>
                  <a:pt x="9762" y="208686"/>
                </a:lnTo>
                <a:lnTo>
                  <a:pt x="9366" y="215324"/>
                </a:lnTo>
                <a:lnTo>
                  <a:pt x="8925" y="227780"/>
                </a:lnTo>
                <a:lnTo>
                  <a:pt x="8730" y="237125"/>
                </a:lnTo>
                <a:lnTo>
                  <a:pt x="8573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8"/>
          <p:cNvSpPr/>
          <p:nvPr/>
        </p:nvSpPr>
        <p:spPr>
          <a:xfrm>
            <a:off x="5000625" y="4114841"/>
            <a:ext cx="274321" cy="68539"/>
          </a:xfrm>
          <a:custGeom>
            <a:avLst/>
            <a:gdLst/>
            <a:ahLst/>
            <a:cxnLst/>
            <a:rect l="0" t="0" r="0" b="0"/>
            <a:pathLst>
              <a:path w="274321" h="68539">
                <a:moveTo>
                  <a:pt x="0" y="68538"/>
                </a:moveTo>
                <a:lnTo>
                  <a:pt x="23863" y="56607"/>
                </a:lnTo>
                <a:lnTo>
                  <a:pt x="28291" y="53916"/>
                </a:lnTo>
                <a:lnTo>
                  <a:pt x="32196" y="51170"/>
                </a:lnTo>
                <a:lnTo>
                  <a:pt x="35751" y="48388"/>
                </a:lnTo>
                <a:lnTo>
                  <a:pt x="40027" y="46532"/>
                </a:lnTo>
                <a:lnTo>
                  <a:pt x="44782" y="45295"/>
                </a:lnTo>
                <a:lnTo>
                  <a:pt x="49857" y="44470"/>
                </a:lnTo>
                <a:lnTo>
                  <a:pt x="57050" y="42016"/>
                </a:lnTo>
                <a:lnTo>
                  <a:pt x="65656" y="38474"/>
                </a:lnTo>
                <a:lnTo>
                  <a:pt x="83473" y="30412"/>
                </a:lnTo>
                <a:lnTo>
                  <a:pt x="97741" y="23653"/>
                </a:lnTo>
                <a:lnTo>
                  <a:pt x="105166" y="21470"/>
                </a:lnTo>
                <a:lnTo>
                  <a:pt x="112973" y="20015"/>
                </a:lnTo>
                <a:lnTo>
                  <a:pt x="121035" y="19044"/>
                </a:lnTo>
                <a:lnTo>
                  <a:pt x="130220" y="17445"/>
                </a:lnTo>
                <a:lnTo>
                  <a:pt x="140153" y="15426"/>
                </a:lnTo>
                <a:lnTo>
                  <a:pt x="174876" y="8034"/>
                </a:lnTo>
                <a:lnTo>
                  <a:pt x="188022" y="5342"/>
                </a:lnTo>
                <a:lnTo>
                  <a:pt x="197738" y="3548"/>
                </a:lnTo>
                <a:lnTo>
                  <a:pt x="205168" y="2351"/>
                </a:lnTo>
                <a:lnTo>
                  <a:pt x="211073" y="1554"/>
                </a:lnTo>
                <a:lnTo>
                  <a:pt x="216915" y="1022"/>
                </a:lnTo>
                <a:lnTo>
                  <a:pt x="222715" y="667"/>
                </a:lnTo>
                <a:lnTo>
                  <a:pt x="234239" y="274"/>
                </a:lnTo>
                <a:lnTo>
                  <a:pt x="258329" y="0"/>
                </a:lnTo>
                <a:lnTo>
                  <a:pt x="261754" y="939"/>
                </a:lnTo>
                <a:lnTo>
                  <a:pt x="264990" y="2517"/>
                </a:lnTo>
                <a:lnTo>
                  <a:pt x="274320" y="85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9"/>
          <p:cNvSpPr/>
          <p:nvPr/>
        </p:nvSpPr>
        <p:spPr>
          <a:xfrm>
            <a:off x="5017770" y="4200525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13652" y="34290"/>
                </a:lnTo>
                <a:lnTo>
                  <a:pt x="22436" y="33337"/>
                </a:lnTo>
                <a:lnTo>
                  <a:pt x="33055" y="31750"/>
                </a:lnTo>
                <a:lnTo>
                  <a:pt x="44896" y="29739"/>
                </a:lnTo>
                <a:lnTo>
                  <a:pt x="53744" y="28398"/>
                </a:lnTo>
                <a:lnTo>
                  <a:pt x="60594" y="27505"/>
                </a:lnTo>
                <a:lnTo>
                  <a:pt x="66113" y="26909"/>
                </a:lnTo>
                <a:lnTo>
                  <a:pt x="72650" y="26511"/>
                </a:lnTo>
                <a:lnTo>
                  <a:pt x="87534" y="26070"/>
                </a:lnTo>
                <a:lnTo>
                  <a:pt x="94551" y="25000"/>
                </a:lnTo>
                <a:lnTo>
                  <a:pt x="101133" y="23334"/>
                </a:lnTo>
                <a:lnTo>
                  <a:pt x="107427" y="21271"/>
                </a:lnTo>
                <a:lnTo>
                  <a:pt x="115433" y="19896"/>
                </a:lnTo>
                <a:lnTo>
                  <a:pt x="124580" y="18979"/>
                </a:lnTo>
                <a:lnTo>
                  <a:pt x="142046" y="17960"/>
                </a:lnTo>
                <a:lnTo>
                  <a:pt x="152984" y="17507"/>
                </a:lnTo>
                <a:lnTo>
                  <a:pt x="160092" y="16433"/>
                </a:lnTo>
                <a:lnTo>
                  <a:pt x="168640" y="14766"/>
                </a:lnTo>
                <a:lnTo>
                  <a:pt x="178150" y="12701"/>
                </a:lnTo>
                <a:lnTo>
                  <a:pt x="185441" y="11325"/>
                </a:lnTo>
                <a:lnTo>
                  <a:pt x="191255" y="10407"/>
                </a:lnTo>
                <a:lnTo>
                  <a:pt x="196083" y="9796"/>
                </a:lnTo>
                <a:lnTo>
                  <a:pt x="200254" y="9388"/>
                </a:lnTo>
                <a:lnTo>
                  <a:pt x="207430" y="8935"/>
                </a:lnTo>
                <a:lnTo>
                  <a:pt x="218873" y="8733"/>
                </a:lnTo>
                <a:lnTo>
                  <a:pt x="225925" y="8679"/>
                </a:lnTo>
                <a:lnTo>
                  <a:pt x="231579" y="7691"/>
                </a:lnTo>
                <a:lnTo>
                  <a:pt x="236301" y="608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0"/>
          <p:cNvSpPr/>
          <p:nvPr/>
        </p:nvSpPr>
        <p:spPr>
          <a:xfrm>
            <a:off x="5403532" y="3986331"/>
            <a:ext cx="300039" cy="265630"/>
          </a:xfrm>
          <a:custGeom>
            <a:avLst/>
            <a:gdLst/>
            <a:ahLst/>
            <a:cxnLst/>
            <a:rect l="0" t="0" r="0" b="0"/>
            <a:pathLst>
              <a:path w="300039" h="265630">
                <a:moveTo>
                  <a:pt x="0" y="51316"/>
                </a:moveTo>
                <a:lnTo>
                  <a:pt x="0" y="37664"/>
                </a:lnTo>
                <a:lnTo>
                  <a:pt x="953" y="32689"/>
                </a:lnTo>
                <a:lnTo>
                  <a:pt x="4551" y="24623"/>
                </a:lnTo>
                <a:lnTo>
                  <a:pt x="11865" y="17862"/>
                </a:lnTo>
                <a:lnTo>
                  <a:pt x="20514" y="12635"/>
                </a:lnTo>
                <a:lnTo>
                  <a:pt x="27533" y="10312"/>
                </a:lnTo>
                <a:lnTo>
                  <a:pt x="38906" y="6740"/>
                </a:lnTo>
                <a:lnTo>
                  <a:pt x="45940" y="4454"/>
                </a:lnTo>
                <a:lnTo>
                  <a:pt x="52534" y="2929"/>
                </a:lnTo>
                <a:lnTo>
                  <a:pt x="58836" y="1913"/>
                </a:lnTo>
                <a:lnTo>
                  <a:pt x="64941" y="1236"/>
                </a:lnTo>
                <a:lnTo>
                  <a:pt x="74265" y="483"/>
                </a:lnTo>
                <a:lnTo>
                  <a:pt x="81584" y="149"/>
                </a:lnTo>
                <a:lnTo>
                  <a:pt x="88013" y="0"/>
                </a:lnTo>
                <a:lnTo>
                  <a:pt x="91060" y="913"/>
                </a:lnTo>
                <a:lnTo>
                  <a:pt x="96986" y="4467"/>
                </a:lnTo>
                <a:lnTo>
                  <a:pt x="105335" y="9222"/>
                </a:lnTo>
                <a:lnTo>
                  <a:pt x="114443" y="14510"/>
                </a:lnTo>
                <a:lnTo>
                  <a:pt x="121666" y="20036"/>
                </a:lnTo>
                <a:lnTo>
                  <a:pt x="123973" y="23795"/>
                </a:lnTo>
                <a:lnTo>
                  <a:pt x="125511" y="28206"/>
                </a:lnTo>
                <a:lnTo>
                  <a:pt x="126537" y="33052"/>
                </a:lnTo>
                <a:lnTo>
                  <a:pt x="132531" y="67177"/>
                </a:lnTo>
                <a:lnTo>
                  <a:pt x="133121" y="79035"/>
                </a:lnTo>
                <a:lnTo>
                  <a:pt x="132563" y="89798"/>
                </a:lnTo>
                <a:lnTo>
                  <a:pt x="131238" y="99831"/>
                </a:lnTo>
                <a:lnTo>
                  <a:pt x="127497" y="114139"/>
                </a:lnTo>
                <a:lnTo>
                  <a:pt x="122146" y="131298"/>
                </a:lnTo>
                <a:lnTo>
                  <a:pt x="115721" y="150357"/>
                </a:lnTo>
                <a:lnTo>
                  <a:pt x="109532" y="165921"/>
                </a:lnTo>
                <a:lnTo>
                  <a:pt x="103502" y="179155"/>
                </a:lnTo>
                <a:lnTo>
                  <a:pt x="97576" y="190834"/>
                </a:lnTo>
                <a:lnTo>
                  <a:pt x="92673" y="199573"/>
                </a:lnTo>
                <a:lnTo>
                  <a:pt x="88452" y="206352"/>
                </a:lnTo>
                <a:lnTo>
                  <a:pt x="84686" y="211823"/>
                </a:lnTo>
                <a:lnTo>
                  <a:pt x="82175" y="216423"/>
                </a:lnTo>
                <a:lnTo>
                  <a:pt x="79384" y="224075"/>
                </a:lnTo>
                <a:lnTo>
                  <a:pt x="75605" y="230650"/>
                </a:lnTo>
                <a:lnTo>
                  <a:pt x="70750" y="236748"/>
                </a:lnTo>
                <a:lnTo>
                  <a:pt x="65417" y="242633"/>
                </a:lnTo>
                <a:lnTo>
                  <a:pt x="62661" y="244583"/>
                </a:lnTo>
                <a:lnTo>
                  <a:pt x="57060" y="246750"/>
                </a:lnTo>
                <a:lnTo>
                  <a:pt x="48551" y="247970"/>
                </a:lnTo>
                <a:lnTo>
                  <a:pt x="47607" y="248141"/>
                </a:lnTo>
                <a:lnTo>
                  <a:pt x="47931" y="248255"/>
                </a:lnTo>
                <a:lnTo>
                  <a:pt x="53687" y="248382"/>
                </a:lnTo>
                <a:lnTo>
                  <a:pt x="169877" y="248482"/>
                </a:lnTo>
                <a:lnTo>
                  <a:pt x="178021" y="249435"/>
                </a:lnTo>
                <a:lnTo>
                  <a:pt x="185356" y="251023"/>
                </a:lnTo>
                <a:lnTo>
                  <a:pt x="192150" y="253034"/>
                </a:lnTo>
                <a:lnTo>
                  <a:pt x="200491" y="254375"/>
                </a:lnTo>
                <a:lnTo>
                  <a:pt x="209861" y="255269"/>
                </a:lnTo>
                <a:lnTo>
                  <a:pt x="228526" y="256262"/>
                </a:lnTo>
                <a:lnTo>
                  <a:pt x="243172" y="256703"/>
                </a:lnTo>
                <a:lnTo>
                  <a:pt x="250698" y="257773"/>
                </a:lnTo>
                <a:lnTo>
                  <a:pt x="258572" y="259439"/>
                </a:lnTo>
                <a:lnTo>
                  <a:pt x="266679" y="261502"/>
                </a:lnTo>
                <a:lnTo>
                  <a:pt x="273036" y="262878"/>
                </a:lnTo>
                <a:lnTo>
                  <a:pt x="278227" y="263795"/>
                </a:lnTo>
                <a:lnTo>
                  <a:pt x="300038" y="265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1"/>
          <p:cNvSpPr/>
          <p:nvPr/>
        </p:nvSpPr>
        <p:spPr>
          <a:xfrm>
            <a:off x="5274945" y="4329468"/>
            <a:ext cx="488633" cy="16790"/>
          </a:xfrm>
          <a:custGeom>
            <a:avLst/>
            <a:gdLst/>
            <a:ahLst/>
            <a:cxnLst/>
            <a:rect l="0" t="0" r="0" b="0"/>
            <a:pathLst>
              <a:path w="488633" h="16790">
                <a:moveTo>
                  <a:pt x="0" y="16789"/>
                </a:moveTo>
                <a:lnTo>
                  <a:pt x="107569" y="16789"/>
                </a:lnTo>
                <a:lnTo>
                  <a:pt x="117432" y="15836"/>
                </a:lnTo>
                <a:lnTo>
                  <a:pt x="126865" y="14249"/>
                </a:lnTo>
                <a:lnTo>
                  <a:pt x="136011" y="12238"/>
                </a:lnTo>
                <a:lnTo>
                  <a:pt x="144014" y="10898"/>
                </a:lnTo>
                <a:lnTo>
                  <a:pt x="151255" y="10004"/>
                </a:lnTo>
                <a:lnTo>
                  <a:pt x="157986" y="9408"/>
                </a:lnTo>
                <a:lnTo>
                  <a:pt x="169142" y="9011"/>
                </a:lnTo>
                <a:lnTo>
                  <a:pt x="232413" y="8374"/>
                </a:lnTo>
                <a:lnTo>
                  <a:pt x="249239" y="8321"/>
                </a:lnTo>
                <a:lnTo>
                  <a:pt x="263314" y="7334"/>
                </a:lnTo>
                <a:lnTo>
                  <a:pt x="275555" y="5723"/>
                </a:lnTo>
                <a:lnTo>
                  <a:pt x="286574" y="3697"/>
                </a:lnTo>
                <a:lnTo>
                  <a:pt x="301539" y="2346"/>
                </a:lnTo>
                <a:lnTo>
                  <a:pt x="319136" y="1445"/>
                </a:lnTo>
                <a:lnTo>
                  <a:pt x="367609" y="178"/>
                </a:lnTo>
                <a:lnTo>
                  <a:pt x="379375" y="0"/>
                </a:lnTo>
                <a:lnTo>
                  <a:pt x="392934" y="834"/>
                </a:lnTo>
                <a:lnTo>
                  <a:pt x="407688" y="2342"/>
                </a:lnTo>
                <a:lnTo>
                  <a:pt x="423240" y="4301"/>
                </a:lnTo>
                <a:lnTo>
                  <a:pt x="435512" y="5606"/>
                </a:lnTo>
                <a:lnTo>
                  <a:pt x="445599" y="6476"/>
                </a:lnTo>
                <a:lnTo>
                  <a:pt x="460933" y="7443"/>
                </a:lnTo>
                <a:lnTo>
                  <a:pt x="470925" y="7873"/>
                </a:lnTo>
                <a:lnTo>
                  <a:pt x="488632" y="8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2"/>
          <p:cNvSpPr/>
          <p:nvPr/>
        </p:nvSpPr>
        <p:spPr>
          <a:xfrm>
            <a:off x="5206365" y="4427209"/>
            <a:ext cx="195793" cy="261905"/>
          </a:xfrm>
          <a:custGeom>
            <a:avLst/>
            <a:gdLst/>
            <a:ahLst/>
            <a:cxnLst/>
            <a:rect l="0" t="0" r="0" b="0"/>
            <a:pathLst>
              <a:path w="195793" h="261905">
                <a:moveTo>
                  <a:pt x="17144" y="39063"/>
                </a:moveTo>
                <a:lnTo>
                  <a:pt x="21696" y="34513"/>
                </a:lnTo>
                <a:lnTo>
                  <a:pt x="24941" y="32219"/>
                </a:lnTo>
                <a:lnTo>
                  <a:pt x="29010" y="29738"/>
                </a:lnTo>
                <a:lnTo>
                  <a:pt x="33627" y="27131"/>
                </a:lnTo>
                <a:lnTo>
                  <a:pt x="38610" y="23489"/>
                </a:lnTo>
                <a:lnTo>
                  <a:pt x="43838" y="19155"/>
                </a:lnTo>
                <a:lnTo>
                  <a:pt x="49228" y="14361"/>
                </a:lnTo>
                <a:lnTo>
                  <a:pt x="54725" y="11165"/>
                </a:lnTo>
                <a:lnTo>
                  <a:pt x="60296" y="9034"/>
                </a:lnTo>
                <a:lnTo>
                  <a:pt x="65915" y="7614"/>
                </a:lnTo>
                <a:lnTo>
                  <a:pt x="70613" y="6667"/>
                </a:lnTo>
                <a:lnTo>
                  <a:pt x="74697" y="6036"/>
                </a:lnTo>
                <a:lnTo>
                  <a:pt x="78373" y="5615"/>
                </a:lnTo>
                <a:lnTo>
                  <a:pt x="83681" y="4382"/>
                </a:lnTo>
                <a:lnTo>
                  <a:pt x="90077" y="2607"/>
                </a:lnTo>
                <a:lnTo>
                  <a:pt x="97199" y="472"/>
                </a:lnTo>
                <a:lnTo>
                  <a:pt x="104804" y="0"/>
                </a:lnTo>
                <a:lnTo>
                  <a:pt x="112732" y="639"/>
                </a:lnTo>
                <a:lnTo>
                  <a:pt x="120874" y="2017"/>
                </a:lnTo>
                <a:lnTo>
                  <a:pt x="127255" y="2936"/>
                </a:lnTo>
                <a:lnTo>
                  <a:pt x="132461" y="3548"/>
                </a:lnTo>
                <a:lnTo>
                  <a:pt x="136885" y="3956"/>
                </a:lnTo>
                <a:lnTo>
                  <a:pt x="140786" y="5181"/>
                </a:lnTo>
                <a:lnTo>
                  <a:pt x="144340" y="6950"/>
                </a:lnTo>
                <a:lnTo>
                  <a:pt x="147662" y="9082"/>
                </a:lnTo>
                <a:lnTo>
                  <a:pt x="149876" y="11456"/>
                </a:lnTo>
                <a:lnTo>
                  <a:pt x="151352" y="13991"/>
                </a:lnTo>
                <a:lnTo>
                  <a:pt x="152992" y="19347"/>
                </a:lnTo>
                <a:lnTo>
                  <a:pt x="153721" y="24903"/>
                </a:lnTo>
                <a:lnTo>
                  <a:pt x="154046" y="30547"/>
                </a:lnTo>
                <a:lnTo>
                  <a:pt x="154132" y="33386"/>
                </a:lnTo>
                <a:lnTo>
                  <a:pt x="153237" y="36231"/>
                </a:lnTo>
                <a:lnTo>
                  <a:pt x="149703" y="41932"/>
                </a:lnTo>
                <a:lnTo>
                  <a:pt x="147497" y="47641"/>
                </a:lnTo>
                <a:lnTo>
                  <a:pt x="146908" y="50497"/>
                </a:lnTo>
                <a:lnTo>
                  <a:pt x="143659" y="54306"/>
                </a:lnTo>
                <a:lnTo>
                  <a:pt x="138635" y="58750"/>
                </a:lnTo>
                <a:lnTo>
                  <a:pt x="132428" y="63618"/>
                </a:lnTo>
                <a:lnTo>
                  <a:pt x="125432" y="69720"/>
                </a:lnTo>
                <a:lnTo>
                  <a:pt x="117912" y="76646"/>
                </a:lnTo>
                <a:lnTo>
                  <a:pt x="94411" y="99192"/>
                </a:lnTo>
                <a:lnTo>
                  <a:pt x="90563" y="102009"/>
                </a:lnTo>
                <a:lnTo>
                  <a:pt x="87045" y="103887"/>
                </a:lnTo>
                <a:lnTo>
                  <a:pt x="83748" y="105139"/>
                </a:lnTo>
                <a:lnTo>
                  <a:pt x="80596" y="106926"/>
                </a:lnTo>
                <a:lnTo>
                  <a:pt x="74556" y="111452"/>
                </a:lnTo>
                <a:lnTo>
                  <a:pt x="70659" y="113040"/>
                </a:lnTo>
                <a:lnTo>
                  <a:pt x="66155" y="114099"/>
                </a:lnTo>
                <a:lnTo>
                  <a:pt x="61249" y="114804"/>
                </a:lnTo>
                <a:lnTo>
                  <a:pt x="57024" y="116227"/>
                </a:lnTo>
                <a:lnTo>
                  <a:pt x="53256" y="118129"/>
                </a:lnTo>
                <a:lnTo>
                  <a:pt x="49792" y="120349"/>
                </a:lnTo>
                <a:lnTo>
                  <a:pt x="46529" y="120876"/>
                </a:lnTo>
                <a:lnTo>
                  <a:pt x="43402" y="120275"/>
                </a:lnTo>
                <a:lnTo>
                  <a:pt x="40365" y="118922"/>
                </a:lnTo>
                <a:lnTo>
                  <a:pt x="39292" y="118020"/>
                </a:lnTo>
                <a:lnTo>
                  <a:pt x="39529" y="117419"/>
                </a:lnTo>
                <a:lnTo>
                  <a:pt x="42204" y="116453"/>
                </a:lnTo>
                <a:lnTo>
                  <a:pt x="47218" y="111735"/>
                </a:lnTo>
                <a:lnTo>
                  <a:pt x="54736" y="104305"/>
                </a:lnTo>
                <a:lnTo>
                  <a:pt x="57445" y="102560"/>
                </a:lnTo>
                <a:lnTo>
                  <a:pt x="62996" y="100621"/>
                </a:lnTo>
                <a:lnTo>
                  <a:pt x="68638" y="97220"/>
                </a:lnTo>
                <a:lnTo>
                  <a:pt x="71476" y="94980"/>
                </a:lnTo>
                <a:lnTo>
                  <a:pt x="75273" y="93486"/>
                </a:lnTo>
                <a:lnTo>
                  <a:pt x="79710" y="92490"/>
                </a:lnTo>
                <a:lnTo>
                  <a:pt x="84572" y="91826"/>
                </a:lnTo>
                <a:lnTo>
                  <a:pt x="89719" y="91383"/>
                </a:lnTo>
                <a:lnTo>
                  <a:pt x="95055" y="91088"/>
                </a:lnTo>
                <a:lnTo>
                  <a:pt x="100517" y="90891"/>
                </a:lnTo>
                <a:lnTo>
                  <a:pt x="105111" y="89808"/>
                </a:lnTo>
                <a:lnTo>
                  <a:pt x="109127" y="88133"/>
                </a:lnTo>
                <a:lnTo>
                  <a:pt x="112756" y="86064"/>
                </a:lnTo>
                <a:lnTo>
                  <a:pt x="117080" y="84684"/>
                </a:lnTo>
                <a:lnTo>
                  <a:pt x="121868" y="83765"/>
                </a:lnTo>
                <a:lnTo>
                  <a:pt x="126966" y="83152"/>
                </a:lnTo>
                <a:lnTo>
                  <a:pt x="132268" y="82744"/>
                </a:lnTo>
                <a:lnTo>
                  <a:pt x="137709" y="82471"/>
                </a:lnTo>
                <a:lnTo>
                  <a:pt x="143241" y="82289"/>
                </a:lnTo>
                <a:lnTo>
                  <a:pt x="147881" y="83121"/>
                </a:lnTo>
                <a:lnTo>
                  <a:pt x="151928" y="84627"/>
                </a:lnTo>
                <a:lnTo>
                  <a:pt x="159915" y="88842"/>
                </a:lnTo>
                <a:lnTo>
                  <a:pt x="169816" y="93889"/>
                </a:lnTo>
                <a:lnTo>
                  <a:pt x="174170" y="96569"/>
                </a:lnTo>
                <a:lnTo>
                  <a:pt x="178026" y="99308"/>
                </a:lnTo>
                <a:lnTo>
                  <a:pt x="186507" y="105996"/>
                </a:lnTo>
                <a:lnTo>
                  <a:pt x="192527" y="111706"/>
                </a:lnTo>
                <a:lnTo>
                  <a:pt x="194074" y="114162"/>
                </a:lnTo>
                <a:lnTo>
                  <a:pt x="195792" y="119430"/>
                </a:lnTo>
                <a:lnTo>
                  <a:pt x="195298" y="125979"/>
                </a:lnTo>
                <a:lnTo>
                  <a:pt x="194016" y="135107"/>
                </a:lnTo>
                <a:lnTo>
                  <a:pt x="192209" y="145955"/>
                </a:lnTo>
                <a:lnTo>
                  <a:pt x="190052" y="156997"/>
                </a:lnTo>
                <a:lnTo>
                  <a:pt x="185115" y="179426"/>
                </a:lnTo>
                <a:lnTo>
                  <a:pt x="181512" y="187883"/>
                </a:lnTo>
                <a:lnTo>
                  <a:pt x="177206" y="194474"/>
                </a:lnTo>
                <a:lnTo>
                  <a:pt x="172429" y="199820"/>
                </a:lnTo>
                <a:lnTo>
                  <a:pt x="168293" y="205290"/>
                </a:lnTo>
                <a:lnTo>
                  <a:pt x="164583" y="210841"/>
                </a:lnTo>
                <a:lnTo>
                  <a:pt x="161156" y="216447"/>
                </a:lnTo>
                <a:lnTo>
                  <a:pt x="156968" y="221136"/>
                </a:lnTo>
                <a:lnTo>
                  <a:pt x="152270" y="225215"/>
                </a:lnTo>
                <a:lnTo>
                  <a:pt x="147233" y="228887"/>
                </a:lnTo>
                <a:lnTo>
                  <a:pt x="141970" y="232287"/>
                </a:lnTo>
                <a:lnTo>
                  <a:pt x="136557" y="235507"/>
                </a:lnTo>
                <a:lnTo>
                  <a:pt x="131042" y="238605"/>
                </a:lnTo>
                <a:lnTo>
                  <a:pt x="126414" y="241624"/>
                </a:lnTo>
                <a:lnTo>
                  <a:pt x="122376" y="244589"/>
                </a:lnTo>
                <a:lnTo>
                  <a:pt x="118731" y="247518"/>
                </a:lnTo>
                <a:lnTo>
                  <a:pt x="114397" y="250423"/>
                </a:lnTo>
                <a:lnTo>
                  <a:pt x="109602" y="253312"/>
                </a:lnTo>
                <a:lnTo>
                  <a:pt x="104500" y="256191"/>
                </a:lnTo>
                <a:lnTo>
                  <a:pt x="99194" y="258110"/>
                </a:lnTo>
                <a:lnTo>
                  <a:pt x="93752" y="259390"/>
                </a:lnTo>
                <a:lnTo>
                  <a:pt x="88219" y="260242"/>
                </a:lnTo>
                <a:lnTo>
                  <a:pt x="83577" y="260811"/>
                </a:lnTo>
                <a:lnTo>
                  <a:pt x="79530" y="261190"/>
                </a:lnTo>
                <a:lnTo>
                  <a:pt x="75880" y="261443"/>
                </a:lnTo>
                <a:lnTo>
                  <a:pt x="70589" y="261611"/>
                </a:lnTo>
                <a:lnTo>
                  <a:pt x="37976" y="261904"/>
                </a:lnTo>
                <a:lnTo>
                  <a:pt x="31985" y="260966"/>
                </a:lnTo>
                <a:lnTo>
                  <a:pt x="26085" y="259389"/>
                </a:lnTo>
                <a:lnTo>
                  <a:pt x="12031" y="254563"/>
                </a:lnTo>
                <a:lnTo>
                  <a:pt x="7569" y="251364"/>
                </a:lnTo>
                <a:lnTo>
                  <a:pt x="0" y="2448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3"/>
          <p:cNvSpPr/>
          <p:nvPr/>
        </p:nvSpPr>
        <p:spPr>
          <a:xfrm>
            <a:off x="5454967" y="4517707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0" y="0"/>
                </a:moveTo>
                <a:lnTo>
                  <a:pt x="9102" y="0"/>
                </a:lnTo>
                <a:lnTo>
                  <a:pt x="11783" y="953"/>
                </a:lnTo>
                <a:lnTo>
                  <a:pt x="13570" y="2540"/>
                </a:lnTo>
                <a:lnTo>
                  <a:pt x="14762" y="4551"/>
                </a:lnTo>
                <a:lnTo>
                  <a:pt x="16509" y="5892"/>
                </a:lnTo>
                <a:lnTo>
                  <a:pt x="18626" y="6785"/>
                </a:lnTo>
                <a:lnTo>
                  <a:pt x="23518" y="7778"/>
                </a:lnTo>
                <a:lnTo>
                  <a:pt x="28868" y="8219"/>
                </a:lnTo>
                <a:lnTo>
                  <a:pt x="32580" y="9290"/>
                </a:lnTo>
                <a:lnTo>
                  <a:pt x="36960" y="10956"/>
                </a:lnTo>
                <a:lnTo>
                  <a:pt x="41785" y="13019"/>
                </a:lnTo>
                <a:lnTo>
                  <a:pt x="45954" y="15347"/>
                </a:lnTo>
                <a:lnTo>
                  <a:pt x="49686" y="17851"/>
                </a:lnTo>
                <a:lnTo>
                  <a:pt x="53127" y="20473"/>
                </a:lnTo>
                <a:lnTo>
                  <a:pt x="59489" y="25927"/>
                </a:lnTo>
                <a:lnTo>
                  <a:pt x="65492" y="31526"/>
                </a:lnTo>
                <a:lnTo>
                  <a:pt x="71335" y="37189"/>
                </a:lnTo>
                <a:lnTo>
                  <a:pt x="75179" y="40033"/>
                </a:lnTo>
                <a:lnTo>
                  <a:pt x="79647" y="42881"/>
                </a:lnTo>
                <a:lnTo>
                  <a:pt x="84530" y="45733"/>
                </a:lnTo>
                <a:lnTo>
                  <a:pt x="88739" y="48585"/>
                </a:lnTo>
                <a:lnTo>
                  <a:pt x="92497" y="51440"/>
                </a:lnTo>
                <a:lnTo>
                  <a:pt x="95955" y="54297"/>
                </a:lnTo>
                <a:lnTo>
                  <a:pt x="99212" y="57152"/>
                </a:lnTo>
                <a:lnTo>
                  <a:pt x="102336" y="60009"/>
                </a:lnTo>
                <a:lnTo>
                  <a:pt x="105372" y="62866"/>
                </a:lnTo>
                <a:lnTo>
                  <a:pt x="109300" y="65723"/>
                </a:lnTo>
                <a:lnTo>
                  <a:pt x="113825" y="68581"/>
                </a:lnTo>
                <a:lnTo>
                  <a:pt x="118746" y="71438"/>
                </a:lnTo>
                <a:lnTo>
                  <a:pt x="122978" y="74295"/>
                </a:lnTo>
                <a:lnTo>
                  <a:pt x="126753" y="77153"/>
                </a:lnTo>
                <a:lnTo>
                  <a:pt x="130222" y="80010"/>
                </a:lnTo>
                <a:lnTo>
                  <a:pt x="133488" y="83820"/>
                </a:lnTo>
                <a:lnTo>
                  <a:pt x="136616" y="88265"/>
                </a:lnTo>
                <a:lnTo>
                  <a:pt x="139655" y="93134"/>
                </a:lnTo>
                <a:lnTo>
                  <a:pt x="142633" y="97331"/>
                </a:lnTo>
                <a:lnTo>
                  <a:pt x="145572" y="101083"/>
                </a:lnTo>
                <a:lnTo>
                  <a:pt x="148483" y="104536"/>
                </a:lnTo>
                <a:lnTo>
                  <a:pt x="151376" y="108743"/>
                </a:lnTo>
                <a:lnTo>
                  <a:pt x="154258" y="113453"/>
                </a:lnTo>
                <a:lnTo>
                  <a:pt x="157131" y="118498"/>
                </a:lnTo>
                <a:lnTo>
                  <a:pt x="159999" y="122814"/>
                </a:lnTo>
                <a:lnTo>
                  <a:pt x="162863" y="126643"/>
                </a:lnTo>
                <a:lnTo>
                  <a:pt x="165726" y="130149"/>
                </a:lnTo>
                <a:lnTo>
                  <a:pt x="168587" y="134391"/>
                </a:lnTo>
                <a:lnTo>
                  <a:pt x="171446" y="139124"/>
                </a:lnTo>
                <a:lnTo>
                  <a:pt x="174305" y="144184"/>
                </a:lnTo>
                <a:lnTo>
                  <a:pt x="176211" y="148510"/>
                </a:lnTo>
                <a:lnTo>
                  <a:pt x="177481" y="152347"/>
                </a:lnTo>
                <a:lnTo>
                  <a:pt x="178328" y="155858"/>
                </a:lnTo>
                <a:lnTo>
                  <a:pt x="179846" y="159150"/>
                </a:lnTo>
                <a:lnTo>
                  <a:pt x="181810" y="162297"/>
                </a:lnTo>
                <a:lnTo>
                  <a:pt x="187254" y="169642"/>
                </a:lnTo>
                <a:lnTo>
                  <a:pt x="190539" y="173187"/>
                </a:lnTo>
                <a:lnTo>
                  <a:pt x="192749" y="175465"/>
                </a:lnTo>
                <a:lnTo>
                  <a:pt x="195174" y="176984"/>
                </a:lnTo>
                <a:lnTo>
                  <a:pt x="197744" y="177997"/>
                </a:lnTo>
                <a:lnTo>
                  <a:pt x="20574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4"/>
          <p:cNvSpPr/>
          <p:nvPr/>
        </p:nvSpPr>
        <p:spPr>
          <a:xfrm>
            <a:off x="5489257" y="4449127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62349" y="9102"/>
                </a:lnTo>
                <a:lnTo>
                  <a:pt x="158715" y="11783"/>
                </a:lnTo>
                <a:lnTo>
                  <a:pt x="155340" y="13570"/>
                </a:lnTo>
                <a:lnTo>
                  <a:pt x="152137" y="14762"/>
                </a:lnTo>
                <a:lnTo>
                  <a:pt x="149050" y="17461"/>
                </a:lnTo>
                <a:lnTo>
                  <a:pt x="146039" y="21166"/>
                </a:lnTo>
                <a:lnTo>
                  <a:pt x="143079" y="25541"/>
                </a:lnTo>
                <a:lnTo>
                  <a:pt x="140154" y="29410"/>
                </a:lnTo>
                <a:lnTo>
                  <a:pt x="137251" y="32941"/>
                </a:lnTo>
                <a:lnTo>
                  <a:pt x="134363" y="36248"/>
                </a:lnTo>
                <a:lnTo>
                  <a:pt x="130533" y="42263"/>
                </a:lnTo>
                <a:lnTo>
                  <a:pt x="126075" y="50083"/>
                </a:lnTo>
                <a:lnTo>
                  <a:pt x="113238" y="74212"/>
                </a:lnTo>
                <a:lnTo>
                  <a:pt x="100368" y="99432"/>
                </a:lnTo>
                <a:lnTo>
                  <a:pt x="96439" y="106293"/>
                </a:lnTo>
                <a:lnTo>
                  <a:pt x="91915" y="113724"/>
                </a:lnTo>
                <a:lnTo>
                  <a:pt x="86994" y="121536"/>
                </a:lnTo>
                <a:lnTo>
                  <a:pt x="82761" y="127697"/>
                </a:lnTo>
                <a:lnTo>
                  <a:pt x="78987" y="132756"/>
                </a:lnTo>
                <a:lnTo>
                  <a:pt x="75518" y="137082"/>
                </a:lnTo>
                <a:lnTo>
                  <a:pt x="72253" y="141870"/>
                </a:lnTo>
                <a:lnTo>
                  <a:pt x="69124" y="146968"/>
                </a:lnTo>
                <a:lnTo>
                  <a:pt x="66085" y="152271"/>
                </a:lnTo>
                <a:lnTo>
                  <a:pt x="64059" y="156759"/>
                </a:lnTo>
                <a:lnTo>
                  <a:pt x="62709" y="160704"/>
                </a:lnTo>
                <a:lnTo>
                  <a:pt x="61808" y="164286"/>
                </a:lnTo>
                <a:lnTo>
                  <a:pt x="58268" y="170806"/>
                </a:lnTo>
                <a:lnTo>
                  <a:pt x="55990" y="173878"/>
                </a:lnTo>
                <a:lnTo>
                  <a:pt x="53520" y="175926"/>
                </a:lnTo>
                <a:lnTo>
                  <a:pt x="50919" y="177292"/>
                </a:lnTo>
                <a:lnTo>
                  <a:pt x="48234" y="178202"/>
                </a:lnTo>
                <a:lnTo>
                  <a:pt x="45491" y="179762"/>
                </a:lnTo>
                <a:lnTo>
                  <a:pt x="42710" y="181753"/>
                </a:lnTo>
                <a:lnTo>
                  <a:pt x="39903" y="184034"/>
                </a:lnTo>
                <a:lnTo>
                  <a:pt x="38032" y="186507"/>
                </a:lnTo>
                <a:lnTo>
                  <a:pt x="35953" y="191795"/>
                </a:lnTo>
                <a:lnTo>
                  <a:pt x="34446" y="193586"/>
                </a:lnTo>
                <a:lnTo>
                  <a:pt x="32489" y="194780"/>
                </a:lnTo>
                <a:lnTo>
                  <a:pt x="30232" y="195576"/>
                </a:lnTo>
                <a:lnTo>
                  <a:pt x="25184" y="199000"/>
                </a:lnTo>
                <a:lnTo>
                  <a:pt x="22505" y="201247"/>
                </a:lnTo>
                <a:lnTo>
                  <a:pt x="20718" y="203697"/>
                </a:lnTo>
                <a:lnTo>
                  <a:pt x="18733" y="208959"/>
                </a:lnTo>
                <a:lnTo>
                  <a:pt x="16299" y="211697"/>
                </a:lnTo>
                <a:lnTo>
                  <a:pt x="12771" y="21447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5"/>
          <p:cNvSpPr/>
          <p:nvPr/>
        </p:nvSpPr>
        <p:spPr>
          <a:xfrm>
            <a:off x="5489257" y="46720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about proportions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proportion?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proportion is an equation stating that two ratios are equal.</a:t>
            </a:r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A:B = C:D</a:t>
            </a:r>
          </a:p>
          <a:p>
            <a:pPr lvl="1"/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112" tIns="914112" rIns="914112" bIns="914112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657600"/>
            <a:ext cx="828675" cy="742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solve a proportion?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this problem.  How would you solve it?</a:t>
            </a:r>
          </a:p>
          <a:p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438400"/>
            <a:ext cx="733425" cy="742950"/>
          </a:xfrm>
          <a:prstGeom prst="rect">
            <a:avLst/>
          </a:prstGeom>
          <a:noFill/>
        </p:spPr>
      </p:pic>
      <p:sp>
        <p:nvSpPr>
          <p:cNvPr id="5" name="SMARTPenAnnotation377"/>
          <p:cNvSpPr/>
          <p:nvPr/>
        </p:nvSpPr>
        <p:spPr>
          <a:xfrm>
            <a:off x="620077" y="2779147"/>
            <a:ext cx="59541" cy="31338"/>
          </a:xfrm>
          <a:custGeom>
            <a:avLst/>
            <a:gdLst/>
            <a:ahLst/>
            <a:cxnLst/>
            <a:rect l="0" t="0" r="0" b="0"/>
            <a:pathLst>
              <a:path w="59541" h="31338">
                <a:moveTo>
                  <a:pt x="0" y="24060"/>
                </a:moveTo>
                <a:lnTo>
                  <a:pt x="4551" y="19509"/>
                </a:lnTo>
                <a:lnTo>
                  <a:pt x="7796" y="18169"/>
                </a:lnTo>
                <a:lnTo>
                  <a:pt x="11865" y="17275"/>
                </a:lnTo>
                <a:lnTo>
                  <a:pt x="16482" y="16679"/>
                </a:lnTo>
                <a:lnTo>
                  <a:pt x="22418" y="16282"/>
                </a:lnTo>
                <a:lnTo>
                  <a:pt x="29233" y="16017"/>
                </a:lnTo>
                <a:lnTo>
                  <a:pt x="47049" y="15592"/>
                </a:lnTo>
                <a:lnTo>
                  <a:pt x="49464" y="16510"/>
                </a:lnTo>
                <a:lnTo>
                  <a:pt x="52026" y="18074"/>
                </a:lnTo>
                <a:lnTo>
                  <a:pt x="58431" y="22878"/>
                </a:lnTo>
                <a:lnTo>
                  <a:pt x="58956" y="24224"/>
                </a:lnTo>
                <a:lnTo>
                  <a:pt x="59307" y="26074"/>
                </a:lnTo>
                <a:lnTo>
                  <a:pt x="59540" y="28260"/>
                </a:lnTo>
                <a:lnTo>
                  <a:pt x="58744" y="29718"/>
                </a:lnTo>
                <a:lnTo>
                  <a:pt x="57260" y="30690"/>
                </a:lnTo>
                <a:lnTo>
                  <a:pt x="55318" y="31337"/>
                </a:lnTo>
                <a:lnTo>
                  <a:pt x="53071" y="30816"/>
                </a:lnTo>
                <a:lnTo>
                  <a:pt x="50621" y="29517"/>
                </a:lnTo>
                <a:lnTo>
                  <a:pt x="44395" y="25138"/>
                </a:lnTo>
                <a:lnTo>
                  <a:pt x="43884" y="23826"/>
                </a:lnTo>
                <a:lnTo>
                  <a:pt x="43544" y="21999"/>
                </a:lnTo>
                <a:lnTo>
                  <a:pt x="43316" y="19829"/>
                </a:lnTo>
                <a:lnTo>
                  <a:pt x="43165" y="17429"/>
                </a:lnTo>
                <a:lnTo>
                  <a:pt x="43064" y="14877"/>
                </a:lnTo>
                <a:lnTo>
                  <a:pt x="42997" y="12223"/>
                </a:lnTo>
                <a:lnTo>
                  <a:pt x="43905" y="9501"/>
                </a:lnTo>
                <a:lnTo>
                  <a:pt x="45462" y="6734"/>
                </a:lnTo>
                <a:lnTo>
                  <a:pt x="50255" y="0"/>
                </a:lnTo>
                <a:lnTo>
                  <a:pt x="50648" y="400"/>
                </a:lnTo>
                <a:lnTo>
                  <a:pt x="50911" y="1619"/>
                </a:lnTo>
                <a:lnTo>
                  <a:pt x="51279" y="5346"/>
                </a:lnTo>
                <a:lnTo>
                  <a:pt x="51435" y="15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8"/>
          <p:cNvSpPr/>
          <p:nvPr/>
        </p:nvSpPr>
        <p:spPr>
          <a:xfrm>
            <a:off x="218520" y="2571763"/>
            <a:ext cx="236480" cy="298288"/>
          </a:xfrm>
          <a:custGeom>
            <a:avLst/>
            <a:gdLst/>
            <a:ahLst/>
            <a:cxnLst/>
            <a:rect l="0" t="0" r="0" b="0"/>
            <a:pathLst>
              <a:path w="236480" h="298288">
                <a:moveTo>
                  <a:pt x="32939" y="85712"/>
                </a:moveTo>
                <a:lnTo>
                  <a:pt x="28389" y="76610"/>
                </a:lnTo>
                <a:lnTo>
                  <a:pt x="26154" y="69601"/>
                </a:lnTo>
                <a:lnTo>
                  <a:pt x="24602" y="60307"/>
                </a:lnTo>
                <a:lnTo>
                  <a:pt x="24437" y="53525"/>
                </a:lnTo>
                <a:lnTo>
                  <a:pt x="24398" y="48229"/>
                </a:lnTo>
                <a:lnTo>
                  <a:pt x="25340" y="45483"/>
                </a:lnTo>
                <a:lnTo>
                  <a:pt x="28927" y="39892"/>
                </a:lnTo>
                <a:lnTo>
                  <a:pt x="36236" y="34232"/>
                </a:lnTo>
                <a:lnTo>
                  <a:pt x="40852" y="31390"/>
                </a:lnTo>
                <a:lnTo>
                  <a:pt x="45835" y="28542"/>
                </a:lnTo>
                <a:lnTo>
                  <a:pt x="56451" y="22838"/>
                </a:lnTo>
                <a:lnTo>
                  <a:pt x="73137" y="14271"/>
                </a:lnTo>
                <a:lnTo>
                  <a:pt x="79740" y="11415"/>
                </a:lnTo>
                <a:lnTo>
                  <a:pt x="87000" y="8558"/>
                </a:lnTo>
                <a:lnTo>
                  <a:pt x="94697" y="5701"/>
                </a:lnTo>
                <a:lnTo>
                  <a:pt x="100781" y="3796"/>
                </a:lnTo>
                <a:lnTo>
                  <a:pt x="105790" y="2526"/>
                </a:lnTo>
                <a:lnTo>
                  <a:pt x="110081" y="1680"/>
                </a:lnTo>
                <a:lnTo>
                  <a:pt x="115800" y="1115"/>
                </a:lnTo>
                <a:lnTo>
                  <a:pt x="122470" y="739"/>
                </a:lnTo>
                <a:lnTo>
                  <a:pt x="140429" y="209"/>
                </a:lnTo>
                <a:lnTo>
                  <a:pt x="159582" y="30"/>
                </a:lnTo>
                <a:lnTo>
                  <a:pt x="171534" y="0"/>
                </a:lnTo>
                <a:lnTo>
                  <a:pt x="174866" y="948"/>
                </a:lnTo>
                <a:lnTo>
                  <a:pt x="181108" y="4541"/>
                </a:lnTo>
                <a:lnTo>
                  <a:pt x="187057" y="9313"/>
                </a:lnTo>
                <a:lnTo>
                  <a:pt x="189977" y="11919"/>
                </a:lnTo>
                <a:lnTo>
                  <a:pt x="190971" y="14609"/>
                </a:lnTo>
                <a:lnTo>
                  <a:pt x="190681" y="17355"/>
                </a:lnTo>
                <a:lnTo>
                  <a:pt x="189536" y="20138"/>
                </a:lnTo>
                <a:lnTo>
                  <a:pt x="188263" y="28310"/>
                </a:lnTo>
                <a:lnTo>
                  <a:pt x="187923" y="33157"/>
                </a:lnTo>
                <a:lnTo>
                  <a:pt x="186745" y="37340"/>
                </a:lnTo>
                <a:lnTo>
                  <a:pt x="182895" y="44528"/>
                </a:lnTo>
                <a:lnTo>
                  <a:pt x="179582" y="48731"/>
                </a:lnTo>
                <a:lnTo>
                  <a:pt x="175469" y="53438"/>
                </a:lnTo>
                <a:lnTo>
                  <a:pt x="166771" y="62795"/>
                </a:lnTo>
                <a:lnTo>
                  <a:pt x="159730" y="70129"/>
                </a:lnTo>
                <a:lnTo>
                  <a:pt x="145860" y="84164"/>
                </a:lnTo>
                <a:lnTo>
                  <a:pt x="140605" y="88490"/>
                </a:lnTo>
                <a:lnTo>
                  <a:pt x="135196" y="92326"/>
                </a:lnTo>
                <a:lnTo>
                  <a:pt x="129686" y="95836"/>
                </a:lnTo>
                <a:lnTo>
                  <a:pt x="125059" y="99129"/>
                </a:lnTo>
                <a:lnTo>
                  <a:pt x="121023" y="102277"/>
                </a:lnTo>
                <a:lnTo>
                  <a:pt x="117379" y="105327"/>
                </a:lnTo>
                <a:lnTo>
                  <a:pt x="112093" y="108314"/>
                </a:lnTo>
                <a:lnTo>
                  <a:pt x="105711" y="111257"/>
                </a:lnTo>
                <a:lnTo>
                  <a:pt x="98599" y="114172"/>
                </a:lnTo>
                <a:lnTo>
                  <a:pt x="92905" y="116115"/>
                </a:lnTo>
                <a:lnTo>
                  <a:pt x="88156" y="117411"/>
                </a:lnTo>
                <a:lnTo>
                  <a:pt x="84038" y="118274"/>
                </a:lnTo>
                <a:lnTo>
                  <a:pt x="81293" y="119802"/>
                </a:lnTo>
                <a:lnTo>
                  <a:pt x="79462" y="121774"/>
                </a:lnTo>
                <a:lnTo>
                  <a:pt x="78242" y="124041"/>
                </a:lnTo>
                <a:lnTo>
                  <a:pt x="78381" y="124599"/>
                </a:lnTo>
                <a:lnTo>
                  <a:pt x="79427" y="124019"/>
                </a:lnTo>
                <a:lnTo>
                  <a:pt x="85448" y="118652"/>
                </a:lnTo>
                <a:lnTo>
                  <a:pt x="87948" y="116245"/>
                </a:lnTo>
                <a:lnTo>
                  <a:pt x="91519" y="114639"/>
                </a:lnTo>
                <a:lnTo>
                  <a:pt x="95805" y="113569"/>
                </a:lnTo>
                <a:lnTo>
                  <a:pt x="100567" y="112856"/>
                </a:lnTo>
                <a:lnTo>
                  <a:pt x="105647" y="112380"/>
                </a:lnTo>
                <a:lnTo>
                  <a:pt x="110939" y="112063"/>
                </a:lnTo>
                <a:lnTo>
                  <a:pt x="116372" y="111852"/>
                </a:lnTo>
                <a:lnTo>
                  <a:pt x="150561" y="111512"/>
                </a:lnTo>
                <a:lnTo>
                  <a:pt x="164908" y="111466"/>
                </a:lnTo>
                <a:lnTo>
                  <a:pt x="171401" y="112406"/>
                </a:lnTo>
                <a:lnTo>
                  <a:pt x="177635" y="113986"/>
                </a:lnTo>
                <a:lnTo>
                  <a:pt x="183696" y="115991"/>
                </a:lnTo>
                <a:lnTo>
                  <a:pt x="189641" y="118280"/>
                </a:lnTo>
                <a:lnTo>
                  <a:pt x="195510" y="120759"/>
                </a:lnTo>
                <a:lnTo>
                  <a:pt x="201327" y="123364"/>
                </a:lnTo>
                <a:lnTo>
                  <a:pt x="212871" y="128799"/>
                </a:lnTo>
                <a:lnTo>
                  <a:pt x="218616" y="131581"/>
                </a:lnTo>
                <a:lnTo>
                  <a:pt x="223399" y="134389"/>
                </a:lnTo>
                <a:lnTo>
                  <a:pt x="227540" y="137213"/>
                </a:lnTo>
                <a:lnTo>
                  <a:pt x="231253" y="140048"/>
                </a:lnTo>
                <a:lnTo>
                  <a:pt x="233729" y="143844"/>
                </a:lnTo>
                <a:lnTo>
                  <a:pt x="236479" y="153141"/>
                </a:lnTo>
                <a:lnTo>
                  <a:pt x="236260" y="160192"/>
                </a:lnTo>
                <a:lnTo>
                  <a:pt x="235161" y="168702"/>
                </a:lnTo>
                <a:lnTo>
                  <a:pt x="233477" y="178186"/>
                </a:lnTo>
                <a:lnTo>
                  <a:pt x="230448" y="188319"/>
                </a:lnTo>
                <a:lnTo>
                  <a:pt x="226525" y="198884"/>
                </a:lnTo>
                <a:lnTo>
                  <a:pt x="222004" y="209737"/>
                </a:lnTo>
                <a:lnTo>
                  <a:pt x="217085" y="217926"/>
                </a:lnTo>
                <a:lnTo>
                  <a:pt x="211901" y="224337"/>
                </a:lnTo>
                <a:lnTo>
                  <a:pt x="172895" y="262962"/>
                </a:lnTo>
                <a:lnTo>
                  <a:pt x="166248" y="267696"/>
                </a:lnTo>
                <a:lnTo>
                  <a:pt x="158959" y="271805"/>
                </a:lnTo>
                <a:lnTo>
                  <a:pt x="151243" y="275496"/>
                </a:lnTo>
                <a:lnTo>
                  <a:pt x="142288" y="278910"/>
                </a:lnTo>
                <a:lnTo>
                  <a:pt x="132509" y="282138"/>
                </a:lnTo>
                <a:lnTo>
                  <a:pt x="122179" y="285243"/>
                </a:lnTo>
                <a:lnTo>
                  <a:pt x="113387" y="288265"/>
                </a:lnTo>
                <a:lnTo>
                  <a:pt x="105621" y="291232"/>
                </a:lnTo>
                <a:lnTo>
                  <a:pt x="98539" y="294163"/>
                </a:lnTo>
                <a:lnTo>
                  <a:pt x="91912" y="296116"/>
                </a:lnTo>
                <a:lnTo>
                  <a:pt x="85590" y="297419"/>
                </a:lnTo>
                <a:lnTo>
                  <a:pt x="79470" y="298287"/>
                </a:lnTo>
                <a:lnTo>
                  <a:pt x="73485" y="297914"/>
                </a:lnTo>
                <a:lnTo>
                  <a:pt x="67590" y="296712"/>
                </a:lnTo>
                <a:lnTo>
                  <a:pt x="61755" y="294959"/>
                </a:lnTo>
                <a:lnTo>
                  <a:pt x="56912" y="293789"/>
                </a:lnTo>
                <a:lnTo>
                  <a:pt x="52731" y="293010"/>
                </a:lnTo>
                <a:lnTo>
                  <a:pt x="48991" y="292491"/>
                </a:lnTo>
                <a:lnTo>
                  <a:pt x="44593" y="291192"/>
                </a:lnTo>
                <a:lnTo>
                  <a:pt x="39756" y="289373"/>
                </a:lnTo>
                <a:lnTo>
                  <a:pt x="34626" y="287209"/>
                </a:lnTo>
                <a:lnTo>
                  <a:pt x="30254" y="285765"/>
                </a:lnTo>
                <a:lnTo>
                  <a:pt x="26387" y="284803"/>
                </a:lnTo>
                <a:lnTo>
                  <a:pt x="19550" y="283734"/>
                </a:lnTo>
                <a:lnTo>
                  <a:pt x="13336" y="283259"/>
                </a:lnTo>
                <a:lnTo>
                  <a:pt x="11298" y="282180"/>
                </a:lnTo>
                <a:lnTo>
                  <a:pt x="9939" y="280508"/>
                </a:lnTo>
                <a:lnTo>
                  <a:pt x="9033" y="278441"/>
                </a:lnTo>
                <a:lnTo>
                  <a:pt x="1688" y="269232"/>
                </a:lnTo>
                <a:lnTo>
                  <a:pt x="0" y="267289"/>
                </a:lnTo>
                <a:lnTo>
                  <a:pt x="502" y="265818"/>
                </a:lnTo>
                <a:lnTo>
                  <a:pt x="4808" y="259197"/>
                </a:lnTo>
                <a:lnTo>
                  <a:pt x="6745" y="250967"/>
                </a:lnTo>
                <a:lnTo>
                  <a:pt x="7222" y="248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9"/>
          <p:cNvSpPr/>
          <p:nvPr/>
        </p:nvSpPr>
        <p:spPr>
          <a:xfrm>
            <a:off x="500062" y="2606039"/>
            <a:ext cx="205741" cy="137162"/>
          </a:xfrm>
          <a:custGeom>
            <a:avLst/>
            <a:gdLst/>
            <a:ahLst/>
            <a:cxnLst/>
            <a:rect l="0" t="0" r="0" b="0"/>
            <a:pathLst>
              <a:path w="205741" h="137162">
                <a:moveTo>
                  <a:pt x="0" y="0"/>
                </a:moveTo>
                <a:lnTo>
                  <a:pt x="19312" y="19313"/>
                </a:lnTo>
                <a:lnTo>
                  <a:pt x="25257" y="23353"/>
                </a:lnTo>
                <a:lnTo>
                  <a:pt x="33031" y="27951"/>
                </a:lnTo>
                <a:lnTo>
                  <a:pt x="49923" y="37188"/>
                </a:lnTo>
                <a:lnTo>
                  <a:pt x="70143" y="47743"/>
                </a:lnTo>
                <a:lnTo>
                  <a:pt x="82292" y="53922"/>
                </a:lnTo>
                <a:lnTo>
                  <a:pt x="87246" y="56903"/>
                </a:lnTo>
                <a:lnTo>
                  <a:pt x="91502" y="59843"/>
                </a:lnTo>
                <a:lnTo>
                  <a:pt x="95291" y="62756"/>
                </a:lnTo>
                <a:lnTo>
                  <a:pt x="99722" y="65650"/>
                </a:lnTo>
                <a:lnTo>
                  <a:pt x="104582" y="68532"/>
                </a:lnTo>
                <a:lnTo>
                  <a:pt x="109726" y="71405"/>
                </a:lnTo>
                <a:lnTo>
                  <a:pt x="116013" y="75226"/>
                </a:lnTo>
                <a:lnTo>
                  <a:pt x="130619" y="84552"/>
                </a:lnTo>
                <a:lnTo>
                  <a:pt x="137562" y="88753"/>
                </a:lnTo>
                <a:lnTo>
                  <a:pt x="144095" y="92506"/>
                </a:lnTo>
                <a:lnTo>
                  <a:pt x="150356" y="95961"/>
                </a:lnTo>
                <a:lnTo>
                  <a:pt x="155482" y="99217"/>
                </a:lnTo>
                <a:lnTo>
                  <a:pt x="159852" y="102340"/>
                </a:lnTo>
                <a:lnTo>
                  <a:pt x="163718" y="105374"/>
                </a:lnTo>
                <a:lnTo>
                  <a:pt x="168200" y="109302"/>
                </a:lnTo>
                <a:lnTo>
                  <a:pt x="173094" y="113826"/>
                </a:lnTo>
                <a:lnTo>
                  <a:pt x="190084" y="130223"/>
                </a:lnTo>
                <a:lnTo>
                  <a:pt x="193398" y="132536"/>
                </a:lnTo>
                <a:lnTo>
                  <a:pt x="196559" y="134077"/>
                </a:lnTo>
                <a:lnTo>
                  <a:pt x="205740" y="137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0"/>
          <p:cNvSpPr/>
          <p:nvPr/>
        </p:nvSpPr>
        <p:spPr>
          <a:xfrm>
            <a:off x="491489" y="2588895"/>
            <a:ext cx="205741" cy="156041"/>
          </a:xfrm>
          <a:custGeom>
            <a:avLst/>
            <a:gdLst/>
            <a:ahLst/>
            <a:cxnLst/>
            <a:rect l="0" t="0" r="0" b="0"/>
            <a:pathLst>
              <a:path w="205741" h="156041">
                <a:moveTo>
                  <a:pt x="205740" y="0"/>
                </a:moveTo>
                <a:lnTo>
                  <a:pt x="192088" y="4550"/>
                </a:lnTo>
                <a:lnTo>
                  <a:pt x="186161" y="6844"/>
                </a:lnTo>
                <a:lnTo>
                  <a:pt x="180305" y="9325"/>
                </a:lnTo>
                <a:lnTo>
                  <a:pt x="174496" y="11931"/>
                </a:lnTo>
                <a:lnTo>
                  <a:pt x="168718" y="15574"/>
                </a:lnTo>
                <a:lnTo>
                  <a:pt x="162961" y="19908"/>
                </a:lnTo>
                <a:lnTo>
                  <a:pt x="157219" y="24702"/>
                </a:lnTo>
                <a:lnTo>
                  <a:pt x="151485" y="29803"/>
                </a:lnTo>
                <a:lnTo>
                  <a:pt x="140034" y="40550"/>
                </a:lnTo>
                <a:lnTo>
                  <a:pt x="134314" y="45131"/>
                </a:lnTo>
                <a:lnTo>
                  <a:pt x="128595" y="49137"/>
                </a:lnTo>
                <a:lnTo>
                  <a:pt x="122878" y="52761"/>
                </a:lnTo>
                <a:lnTo>
                  <a:pt x="117161" y="57081"/>
                </a:lnTo>
                <a:lnTo>
                  <a:pt x="111445" y="61866"/>
                </a:lnTo>
                <a:lnTo>
                  <a:pt x="105729" y="66962"/>
                </a:lnTo>
                <a:lnTo>
                  <a:pt x="94299" y="77703"/>
                </a:lnTo>
                <a:lnTo>
                  <a:pt x="71438" y="100121"/>
                </a:lnTo>
                <a:lnTo>
                  <a:pt x="65723" y="104847"/>
                </a:lnTo>
                <a:lnTo>
                  <a:pt x="60008" y="108950"/>
                </a:lnTo>
                <a:lnTo>
                  <a:pt x="54293" y="112638"/>
                </a:lnTo>
                <a:lnTo>
                  <a:pt x="48578" y="117002"/>
                </a:lnTo>
                <a:lnTo>
                  <a:pt x="42863" y="121816"/>
                </a:lnTo>
                <a:lnTo>
                  <a:pt x="32385" y="131293"/>
                </a:lnTo>
                <a:lnTo>
                  <a:pt x="24554" y="138679"/>
                </a:lnTo>
                <a:lnTo>
                  <a:pt x="14790" y="148193"/>
                </a:lnTo>
                <a:lnTo>
                  <a:pt x="11765" y="150231"/>
                </a:lnTo>
                <a:lnTo>
                  <a:pt x="5864" y="152494"/>
                </a:lnTo>
                <a:lnTo>
                  <a:pt x="3910" y="154050"/>
                </a:lnTo>
                <a:lnTo>
                  <a:pt x="2606" y="156040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1"/>
          <p:cNvSpPr/>
          <p:nvPr/>
        </p:nvSpPr>
        <p:spPr>
          <a:xfrm>
            <a:off x="2026210" y="2717482"/>
            <a:ext cx="33943" cy="34183"/>
          </a:xfrm>
          <a:custGeom>
            <a:avLst/>
            <a:gdLst/>
            <a:ahLst/>
            <a:cxnLst/>
            <a:rect l="0" t="0" r="0" b="0"/>
            <a:pathLst>
              <a:path w="33943" h="34183">
                <a:moveTo>
                  <a:pt x="25474" y="17145"/>
                </a:moveTo>
                <a:lnTo>
                  <a:pt x="25474" y="9764"/>
                </a:lnTo>
                <a:lnTo>
                  <a:pt x="26427" y="10319"/>
                </a:lnTo>
                <a:lnTo>
                  <a:pt x="28015" y="11642"/>
                </a:lnTo>
                <a:lnTo>
                  <a:pt x="32855" y="16058"/>
                </a:lnTo>
                <a:lnTo>
                  <a:pt x="33253" y="17373"/>
                </a:lnTo>
                <a:lnTo>
                  <a:pt x="33517" y="19202"/>
                </a:lnTo>
                <a:lnTo>
                  <a:pt x="33942" y="24430"/>
                </a:lnTo>
                <a:lnTo>
                  <a:pt x="33025" y="24859"/>
                </a:lnTo>
                <a:lnTo>
                  <a:pt x="31460" y="25146"/>
                </a:lnTo>
                <a:lnTo>
                  <a:pt x="29465" y="25336"/>
                </a:lnTo>
                <a:lnTo>
                  <a:pt x="28135" y="26416"/>
                </a:lnTo>
                <a:lnTo>
                  <a:pt x="27248" y="28088"/>
                </a:lnTo>
                <a:lnTo>
                  <a:pt x="26657" y="30156"/>
                </a:lnTo>
                <a:lnTo>
                  <a:pt x="25310" y="31534"/>
                </a:lnTo>
                <a:lnTo>
                  <a:pt x="23460" y="32453"/>
                </a:lnTo>
                <a:lnTo>
                  <a:pt x="21274" y="33065"/>
                </a:lnTo>
                <a:lnTo>
                  <a:pt x="17911" y="33473"/>
                </a:lnTo>
                <a:lnTo>
                  <a:pt x="13765" y="33746"/>
                </a:lnTo>
                <a:lnTo>
                  <a:pt x="2524" y="34182"/>
                </a:lnTo>
                <a:lnTo>
                  <a:pt x="1602" y="33266"/>
                </a:lnTo>
                <a:lnTo>
                  <a:pt x="987" y="31702"/>
                </a:lnTo>
                <a:lnTo>
                  <a:pt x="577" y="29707"/>
                </a:lnTo>
                <a:lnTo>
                  <a:pt x="304" y="27425"/>
                </a:lnTo>
                <a:lnTo>
                  <a:pt x="121" y="24951"/>
                </a:lnTo>
                <a:lnTo>
                  <a:pt x="0" y="22349"/>
                </a:lnTo>
                <a:lnTo>
                  <a:pt x="871" y="19662"/>
                </a:lnTo>
                <a:lnTo>
                  <a:pt x="2405" y="16918"/>
                </a:lnTo>
                <a:lnTo>
                  <a:pt x="4380" y="14136"/>
                </a:lnTo>
                <a:lnTo>
                  <a:pt x="5696" y="11329"/>
                </a:lnTo>
                <a:lnTo>
                  <a:pt x="6574" y="8505"/>
                </a:lnTo>
                <a:lnTo>
                  <a:pt x="83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2"/>
          <p:cNvSpPr/>
          <p:nvPr/>
        </p:nvSpPr>
        <p:spPr>
          <a:xfrm>
            <a:off x="2197417" y="2504134"/>
            <a:ext cx="265477" cy="229959"/>
          </a:xfrm>
          <a:custGeom>
            <a:avLst/>
            <a:gdLst/>
            <a:ahLst/>
            <a:cxnLst/>
            <a:rect l="0" t="0" r="0" b="0"/>
            <a:pathLst>
              <a:path w="265477" h="229959">
                <a:moveTo>
                  <a:pt x="0" y="59043"/>
                </a:moveTo>
                <a:lnTo>
                  <a:pt x="4551" y="49942"/>
                </a:lnTo>
                <a:lnTo>
                  <a:pt x="9325" y="42933"/>
                </a:lnTo>
                <a:lnTo>
                  <a:pt x="11932" y="39730"/>
                </a:lnTo>
                <a:lnTo>
                  <a:pt x="17479" y="35691"/>
                </a:lnTo>
                <a:lnTo>
                  <a:pt x="24988" y="31092"/>
                </a:lnTo>
                <a:lnTo>
                  <a:pt x="33804" y="26122"/>
                </a:lnTo>
                <a:lnTo>
                  <a:pt x="44443" y="20903"/>
                </a:lnTo>
                <a:lnTo>
                  <a:pt x="56299" y="15519"/>
                </a:lnTo>
                <a:lnTo>
                  <a:pt x="68965" y="10024"/>
                </a:lnTo>
                <a:lnTo>
                  <a:pt x="80267" y="6361"/>
                </a:lnTo>
                <a:lnTo>
                  <a:pt x="90659" y="3920"/>
                </a:lnTo>
                <a:lnTo>
                  <a:pt x="100444" y="2292"/>
                </a:lnTo>
                <a:lnTo>
                  <a:pt x="109825" y="1206"/>
                </a:lnTo>
                <a:lnTo>
                  <a:pt x="118937" y="483"/>
                </a:lnTo>
                <a:lnTo>
                  <a:pt x="127869" y="0"/>
                </a:lnTo>
                <a:lnTo>
                  <a:pt x="136681" y="631"/>
                </a:lnTo>
                <a:lnTo>
                  <a:pt x="145413" y="2004"/>
                </a:lnTo>
                <a:lnTo>
                  <a:pt x="154092" y="3872"/>
                </a:lnTo>
                <a:lnTo>
                  <a:pt x="161783" y="7022"/>
                </a:lnTo>
                <a:lnTo>
                  <a:pt x="168815" y="11028"/>
                </a:lnTo>
                <a:lnTo>
                  <a:pt x="175408" y="15603"/>
                </a:lnTo>
                <a:lnTo>
                  <a:pt x="179804" y="19606"/>
                </a:lnTo>
                <a:lnTo>
                  <a:pt x="182734" y="23226"/>
                </a:lnTo>
                <a:lnTo>
                  <a:pt x="184688" y="26593"/>
                </a:lnTo>
                <a:lnTo>
                  <a:pt x="185038" y="30742"/>
                </a:lnTo>
                <a:lnTo>
                  <a:pt x="184319" y="35413"/>
                </a:lnTo>
                <a:lnTo>
                  <a:pt x="182887" y="40432"/>
                </a:lnTo>
                <a:lnTo>
                  <a:pt x="180027" y="45684"/>
                </a:lnTo>
                <a:lnTo>
                  <a:pt x="176216" y="51089"/>
                </a:lnTo>
                <a:lnTo>
                  <a:pt x="171769" y="56598"/>
                </a:lnTo>
                <a:lnTo>
                  <a:pt x="166901" y="61223"/>
                </a:lnTo>
                <a:lnTo>
                  <a:pt x="161749" y="65259"/>
                </a:lnTo>
                <a:lnTo>
                  <a:pt x="135244" y="83131"/>
                </a:lnTo>
                <a:lnTo>
                  <a:pt x="128262" y="87484"/>
                </a:lnTo>
                <a:lnTo>
                  <a:pt x="121703" y="91339"/>
                </a:lnTo>
                <a:lnTo>
                  <a:pt x="115426" y="94861"/>
                </a:lnTo>
                <a:lnTo>
                  <a:pt x="103370" y="101315"/>
                </a:lnTo>
                <a:lnTo>
                  <a:pt x="80109" y="113219"/>
                </a:lnTo>
                <a:lnTo>
                  <a:pt x="75313" y="116115"/>
                </a:lnTo>
                <a:lnTo>
                  <a:pt x="67445" y="121874"/>
                </a:lnTo>
                <a:lnTo>
                  <a:pt x="60773" y="125068"/>
                </a:lnTo>
                <a:lnTo>
                  <a:pt x="57661" y="125919"/>
                </a:lnTo>
                <a:lnTo>
                  <a:pt x="55585" y="125535"/>
                </a:lnTo>
                <a:lnTo>
                  <a:pt x="54202" y="124326"/>
                </a:lnTo>
                <a:lnTo>
                  <a:pt x="53280" y="122567"/>
                </a:lnTo>
                <a:lnTo>
                  <a:pt x="53617" y="120443"/>
                </a:lnTo>
                <a:lnTo>
                  <a:pt x="56533" y="115542"/>
                </a:lnTo>
                <a:lnTo>
                  <a:pt x="59596" y="113854"/>
                </a:lnTo>
                <a:lnTo>
                  <a:pt x="63543" y="112729"/>
                </a:lnTo>
                <a:lnTo>
                  <a:pt x="68079" y="111978"/>
                </a:lnTo>
                <a:lnTo>
                  <a:pt x="75866" y="109573"/>
                </a:lnTo>
                <a:lnTo>
                  <a:pt x="85820" y="106065"/>
                </a:lnTo>
                <a:lnTo>
                  <a:pt x="97218" y="101821"/>
                </a:lnTo>
                <a:lnTo>
                  <a:pt x="110532" y="98039"/>
                </a:lnTo>
                <a:lnTo>
                  <a:pt x="125123" y="94565"/>
                </a:lnTo>
                <a:lnTo>
                  <a:pt x="140566" y="91297"/>
                </a:lnTo>
                <a:lnTo>
                  <a:pt x="153718" y="89118"/>
                </a:lnTo>
                <a:lnTo>
                  <a:pt x="165344" y="87666"/>
                </a:lnTo>
                <a:lnTo>
                  <a:pt x="175952" y="86697"/>
                </a:lnTo>
                <a:lnTo>
                  <a:pt x="185881" y="87004"/>
                </a:lnTo>
                <a:lnTo>
                  <a:pt x="195358" y="88162"/>
                </a:lnTo>
                <a:lnTo>
                  <a:pt x="204534" y="89885"/>
                </a:lnTo>
                <a:lnTo>
                  <a:pt x="212556" y="91987"/>
                </a:lnTo>
                <a:lnTo>
                  <a:pt x="219809" y="94341"/>
                </a:lnTo>
                <a:lnTo>
                  <a:pt x="226549" y="96862"/>
                </a:lnTo>
                <a:lnTo>
                  <a:pt x="231995" y="99496"/>
                </a:lnTo>
                <a:lnTo>
                  <a:pt x="236579" y="102204"/>
                </a:lnTo>
                <a:lnTo>
                  <a:pt x="240587" y="104962"/>
                </a:lnTo>
                <a:lnTo>
                  <a:pt x="245164" y="107753"/>
                </a:lnTo>
                <a:lnTo>
                  <a:pt x="250120" y="110567"/>
                </a:lnTo>
                <a:lnTo>
                  <a:pt x="255329" y="113395"/>
                </a:lnTo>
                <a:lnTo>
                  <a:pt x="258802" y="116232"/>
                </a:lnTo>
                <a:lnTo>
                  <a:pt x="261117" y="119077"/>
                </a:lnTo>
                <a:lnTo>
                  <a:pt x="262660" y="121926"/>
                </a:lnTo>
                <a:lnTo>
                  <a:pt x="264375" y="127631"/>
                </a:lnTo>
                <a:lnTo>
                  <a:pt x="265138" y="133342"/>
                </a:lnTo>
                <a:lnTo>
                  <a:pt x="265476" y="139055"/>
                </a:lnTo>
                <a:lnTo>
                  <a:pt x="264614" y="142864"/>
                </a:lnTo>
                <a:lnTo>
                  <a:pt x="263087" y="147309"/>
                </a:lnTo>
                <a:lnTo>
                  <a:pt x="261116" y="152177"/>
                </a:lnTo>
                <a:lnTo>
                  <a:pt x="257898" y="156375"/>
                </a:lnTo>
                <a:lnTo>
                  <a:pt x="253847" y="160126"/>
                </a:lnTo>
                <a:lnTo>
                  <a:pt x="249241" y="163579"/>
                </a:lnTo>
                <a:lnTo>
                  <a:pt x="244266" y="167786"/>
                </a:lnTo>
                <a:lnTo>
                  <a:pt x="239044" y="172496"/>
                </a:lnTo>
                <a:lnTo>
                  <a:pt x="233658" y="177541"/>
                </a:lnTo>
                <a:lnTo>
                  <a:pt x="228162" y="181857"/>
                </a:lnTo>
                <a:lnTo>
                  <a:pt x="222593" y="185686"/>
                </a:lnTo>
                <a:lnTo>
                  <a:pt x="216975" y="189192"/>
                </a:lnTo>
                <a:lnTo>
                  <a:pt x="207515" y="193434"/>
                </a:lnTo>
                <a:lnTo>
                  <a:pt x="195493" y="198167"/>
                </a:lnTo>
                <a:lnTo>
                  <a:pt x="158889" y="211390"/>
                </a:lnTo>
                <a:lnTo>
                  <a:pt x="148788" y="214900"/>
                </a:lnTo>
                <a:lnTo>
                  <a:pt x="140150" y="218193"/>
                </a:lnTo>
                <a:lnTo>
                  <a:pt x="132486" y="221341"/>
                </a:lnTo>
                <a:lnTo>
                  <a:pt x="125471" y="224391"/>
                </a:lnTo>
                <a:lnTo>
                  <a:pt x="117937" y="226425"/>
                </a:lnTo>
                <a:lnTo>
                  <a:pt x="110058" y="227781"/>
                </a:lnTo>
                <a:lnTo>
                  <a:pt x="101947" y="228685"/>
                </a:lnTo>
                <a:lnTo>
                  <a:pt x="93682" y="229288"/>
                </a:lnTo>
                <a:lnTo>
                  <a:pt x="85315" y="229690"/>
                </a:lnTo>
                <a:lnTo>
                  <a:pt x="76879" y="229958"/>
                </a:lnTo>
                <a:lnTo>
                  <a:pt x="70303" y="229183"/>
                </a:lnTo>
                <a:lnTo>
                  <a:pt x="64966" y="227715"/>
                </a:lnTo>
                <a:lnTo>
                  <a:pt x="60456" y="225784"/>
                </a:lnTo>
                <a:lnTo>
                  <a:pt x="52904" y="223638"/>
                </a:lnTo>
                <a:lnTo>
                  <a:pt x="49557" y="223065"/>
                </a:lnTo>
                <a:lnTo>
                  <a:pt x="43298" y="219889"/>
                </a:lnTo>
                <a:lnTo>
                  <a:pt x="40295" y="217709"/>
                </a:lnTo>
                <a:lnTo>
                  <a:pt x="38293" y="215303"/>
                </a:lnTo>
                <a:lnTo>
                  <a:pt x="36959" y="212746"/>
                </a:lnTo>
                <a:lnTo>
                  <a:pt x="36069" y="210089"/>
                </a:lnTo>
                <a:lnTo>
                  <a:pt x="36429" y="207365"/>
                </a:lnTo>
                <a:lnTo>
                  <a:pt x="37621" y="204597"/>
                </a:lnTo>
                <a:lnTo>
                  <a:pt x="51435" y="1962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3"/>
          <p:cNvSpPr/>
          <p:nvPr/>
        </p:nvSpPr>
        <p:spPr>
          <a:xfrm>
            <a:off x="2514600" y="2546032"/>
            <a:ext cx="222885" cy="240031"/>
          </a:xfrm>
          <a:custGeom>
            <a:avLst/>
            <a:gdLst/>
            <a:ahLst/>
            <a:cxnLst/>
            <a:rect l="0" t="0" r="0" b="0"/>
            <a:pathLst>
              <a:path w="222885" h="240031">
                <a:moveTo>
                  <a:pt x="0" y="0"/>
                </a:moveTo>
                <a:lnTo>
                  <a:pt x="9101" y="13653"/>
                </a:lnTo>
                <a:lnTo>
                  <a:pt x="12735" y="18627"/>
                </a:lnTo>
                <a:lnTo>
                  <a:pt x="16110" y="22895"/>
                </a:lnTo>
                <a:lnTo>
                  <a:pt x="19312" y="26694"/>
                </a:lnTo>
                <a:lnTo>
                  <a:pt x="22870" y="33454"/>
                </a:lnTo>
                <a:lnTo>
                  <a:pt x="23819" y="36590"/>
                </a:lnTo>
                <a:lnTo>
                  <a:pt x="26357" y="40586"/>
                </a:lnTo>
                <a:lnTo>
                  <a:pt x="29953" y="45155"/>
                </a:lnTo>
                <a:lnTo>
                  <a:pt x="34256" y="50106"/>
                </a:lnTo>
                <a:lnTo>
                  <a:pt x="37125" y="55311"/>
                </a:lnTo>
                <a:lnTo>
                  <a:pt x="39037" y="60687"/>
                </a:lnTo>
                <a:lnTo>
                  <a:pt x="40312" y="66175"/>
                </a:lnTo>
                <a:lnTo>
                  <a:pt x="43067" y="71739"/>
                </a:lnTo>
                <a:lnTo>
                  <a:pt x="46809" y="77354"/>
                </a:lnTo>
                <a:lnTo>
                  <a:pt x="51208" y="83002"/>
                </a:lnTo>
                <a:lnTo>
                  <a:pt x="56046" y="89625"/>
                </a:lnTo>
                <a:lnTo>
                  <a:pt x="66502" y="104603"/>
                </a:lnTo>
                <a:lnTo>
                  <a:pt x="71957" y="111646"/>
                </a:lnTo>
                <a:lnTo>
                  <a:pt x="77499" y="118245"/>
                </a:lnTo>
                <a:lnTo>
                  <a:pt x="83098" y="124550"/>
                </a:lnTo>
                <a:lnTo>
                  <a:pt x="88736" y="129706"/>
                </a:lnTo>
                <a:lnTo>
                  <a:pt x="94400" y="134096"/>
                </a:lnTo>
                <a:lnTo>
                  <a:pt x="100080" y="137975"/>
                </a:lnTo>
                <a:lnTo>
                  <a:pt x="105773" y="142466"/>
                </a:lnTo>
                <a:lnTo>
                  <a:pt x="111473" y="147365"/>
                </a:lnTo>
                <a:lnTo>
                  <a:pt x="117177" y="152536"/>
                </a:lnTo>
                <a:lnTo>
                  <a:pt x="128596" y="163361"/>
                </a:lnTo>
                <a:lnTo>
                  <a:pt x="134308" y="168915"/>
                </a:lnTo>
                <a:lnTo>
                  <a:pt x="140021" y="173570"/>
                </a:lnTo>
                <a:lnTo>
                  <a:pt x="145735" y="177626"/>
                </a:lnTo>
                <a:lnTo>
                  <a:pt x="151449" y="181282"/>
                </a:lnTo>
                <a:lnTo>
                  <a:pt x="156211" y="185625"/>
                </a:lnTo>
                <a:lnTo>
                  <a:pt x="160338" y="190425"/>
                </a:lnTo>
                <a:lnTo>
                  <a:pt x="164042" y="195530"/>
                </a:lnTo>
                <a:lnTo>
                  <a:pt x="170321" y="201791"/>
                </a:lnTo>
                <a:lnTo>
                  <a:pt x="178317" y="208822"/>
                </a:lnTo>
                <a:lnTo>
                  <a:pt x="187458" y="216367"/>
                </a:lnTo>
                <a:lnTo>
                  <a:pt x="194504" y="221398"/>
                </a:lnTo>
                <a:lnTo>
                  <a:pt x="200154" y="224751"/>
                </a:lnTo>
                <a:lnTo>
                  <a:pt x="204873" y="226986"/>
                </a:lnTo>
                <a:lnTo>
                  <a:pt x="208972" y="229429"/>
                </a:lnTo>
                <a:lnTo>
                  <a:pt x="212657" y="232010"/>
                </a:lnTo>
                <a:lnTo>
                  <a:pt x="222884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4"/>
          <p:cNvSpPr/>
          <p:nvPr/>
        </p:nvSpPr>
        <p:spPr>
          <a:xfrm>
            <a:off x="2471737" y="2571750"/>
            <a:ext cx="265748" cy="231458"/>
          </a:xfrm>
          <a:custGeom>
            <a:avLst/>
            <a:gdLst/>
            <a:ahLst/>
            <a:cxnLst/>
            <a:rect l="0" t="0" r="0" b="0"/>
            <a:pathLst>
              <a:path w="265748" h="231458">
                <a:moveTo>
                  <a:pt x="265747" y="0"/>
                </a:moveTo>
                <a:lnTo>
                  <a:pt x="256646" y="0"/>
                </a:lnTo>
                <a:lnTo>
                  <a:pt x="252060" y="1905"/>
                </a:lnTo>
                <a:lnTo>
                  <a:pt x="247097" y="5080"/>
                </a:lnTo>
                <a:lnTo>
                  <a:pt x="241884" y="9101"/>
                </a:lnTo>
                <a:lnTo>
                  <a:pt x="237456" y="13687"/>
                </a:lnTo>
                <a:lnTo>
                  <a:pt x="233552" y="18650"/>
                </a:lnTo>
                <a:lnTo>
                  <a:pt x="229996" y="23863"/>
                </a:lnTo>
                <a:lnTo>
                  <a:pt x="225721" y="29244"/>
                </a:lnTo>
                <a:lnTo>
                  <a:pt x="220966" y="34736"/>
                </a:lnTo>
                <a:lnTo>
                  <a:pt x="215891" y="40302"/>
                </a:lnTo>
                <a:lnTo>
                  <a:pt x="205171" y="51567"/>
                </a:lnTo>
                <a:lnTo>
                  <a:pt x="144668" y="112481"/>
                </a:lnTo>
                <a:lnTo>
                  <a:pt x="131688" y="124517"/>
                </a:lnTo>
                <a:lnTo>
                  <a:pt x="118272" y="136351"/>
                </a:lnTo>
                <a:lnTo>
                  <a:pt x="104566" y="148051"/>
                </a:lnTo>
                <a:lnTo>
                  <a:pt x="91618" y="159660"/>
                </a:lnTo>
                <a:lnTo>
                  <a:pt x="67071" y="182720"/>
                </a:lnTo>
                <a:lnTo>
                  <a:pt x="45485" y="203470"/>
                </a:lnTo>
                <a:lnTo>
                  <a:pt x="38896" y="208989"/>
                </a:lnTo>
                <a:lnTo>
                  <a:pt x="31645" y="214573"/>
                </a:lnTo>
                <a:lnTo>
                  <a:pt x="23954" y="220201"/>
                </a:lnTo>
                <a:lnTo>
                  <a:pt x="17874" y="223953"/>
                </a:lnTo>
                <a:lnTo>
                  <a:pt x="12869" y="22645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5"/>
          <p:cNvSpPr/>
          <p:nvPr/>
        </p:nvSpPr>
        <p:spPr>
          <a:xfrm>
            <a:off x="180422" y="2547224"/>
            <a:ext cx="323281" cy="322753"/>
          </a:xfrm>
          <a:custGeom>
            <a:avLst/>
            <a:gdLst/>
            <a:ahLst/>
            <a:cxnLst/>
            <a:rect l="0" t="0" r="0" b="0"/>
            <a:pathLst>
              <a:path w="323281" h="322753">
                <a:moveTo>
                  <a:pt x="11030" y="7381"/>
                </a:moveTo>
                <a:lnTo>
                  <a:pt x="1928" y="2830"/>
                </a:lnTo>
                <a:lnTo>
                  <a:pt x="200" y="1489"/>
                </a:lnTo>
                <a:lnTo>
                  <a:pt x="0" y="595"/>
                </a:lnTo>
                <a:lnTo>
                  <a:pt x="819" y="0"/>
                </a:lnTo>
                <a:lnTo>
                  <a:pt x="1365" y="555"/>
                </a:lnTo>
                <a:lnTo>
                  <a:pt x="1972" y="3712"/>
                </a:lnTo>
                <a:lnTo>
                  <a:pt x="3086" y="4935"/>
                </a:lnTo>
                <a:lnTo>
                  <a:pt x="4782" y="5750"/>
                </a:lnTo>
                <a:lnTo>
                  <a:pt x="6864" y="6293"/>
                </a:lnTo>
                <a:lnTo>
                  <a:pt x="11719" y="9438"/>
                </a:lnTo>
                <a:lnTo>
                  <a:pt x="14346" y="11609"/>
                </a:lnTo>
                <a:lnTo>
                  <a:pt x="16098" y="14010"/>
                </a:lnTo>
                <a:lnTo>
                  <a:pt x="18045" y="19217"/>
                </a:lnTo>
                <a:lnTo>
                  <a:pt x="21422" y="23844"/>
                </a:lnTo>
                <a:lnTo>
                  <a:pt x="26530" y="29786"/>
                </a:lnTo>
                <a:lnTo>
                  <a:pt x="32794" y="36605"/>
                </a:lnTo>
                <a:lnTo>
                  <a:pt x="39826" y="44961"/>
                </a:lnTo>
                <a:lnTo>
                  <a:pt x="55261" y="64406"/>
                </a:lnTo>
                <a:lnTo>
                  <a:pt x="62425" y="73020"/>
                </a:lnTo>
                <a:lnTo>
                  <a:pt x="69106" y="80667"/>
                </a:lnTo>
                <a:lnTo>
                  <a:pt x="75465" y="87671"/>
                </a:lnTo>
                <a:lnTo>
                  <a:pt x="80656" y="94245"/>
                </a:lnTo>
                <a:lnTo>
                  <a:pt x="85070" y="100533"/>
                </a:lnTo>
                <a:lnTo>
                  <a:pt x="88965" y="106630"/>
                </a:lnTo>
                <a:lnTo>
                  <a:pt x="94419" y="114504"/>
                </a:lnTo>
                <a:lnTo>
                  <a:pt x="108099" y="133413"/>
                </a:lnTo>
                <a:lnTo>
                  <a:pt x="114795" y="141885"/>
                </a:lnTo>
                <a:lnTo>
                  <a:pt x="121164" y="149438"/>
                </a:lnTo>
                <a:lnTo>
                  <a:pt x="127315" y="156378"/>
                </a:lnTo>
                <a:lnTo>
                  <a:pt x="134274" y="164815"/>
                </a:lnTo>
                <a:lnTo>
                  <a:pt x="149625" y="184349"/>
                </a:lnTo>
                <a:lnTo>
                  <a:pt x="159624" y="193939"/>
                </a:lnTo>
                <a:lnTo>
                  <a:pt x="171053" y="203191"/>
                </a:lnTo>
                <a:lnTo>
                  <a:pt x="183434" y="212216"/>
                </a:lnTo>
                <a:lnTo>
                  <a:pt x="193594" y="220137"/>
                </a:lnTo>
                <a:lnTo>
                  <a:pt x="202272" y="227323"/>
                </a:lnTo>
                <a:lnTo>
                  <a:pt x="209962" y="234019"/>
                </a:lnTo>
                <a:lnTo>
                  <a:pt x="216994" y="240388"/>
                </a:lnTo>
                <a:lnTo>
                  <a:pt x="229887" y="252544"/>
                </a:lnTo>
                <a:lnTo>
                  <a:pt x="247856" y="270098"/>
                </a:lnTo>
                <a:lnTo>
                  <a:pt x="253686" y="274918"/>
                </a:lnTo>
                <a:lnTo>
                  <a:pt x="259478" y="279084"/>
                </a:lnTo>
                <a:lnTo>
                  <a:pt x="287013" y="297165"/>
                </a:lnTo>
                <a:lnTo>
                  <a:pt x="293126" y="301535"/>
                </a:lnTo>
                <a:lnTo>
                  <a:pt x="302459" y="308931"/>
                </a:lnTo>
                <a:lnTo>
                  <a:pt x="309781" y="315393"/>
                </a:lnTo>
                <a:lnTo>
                  <a:pt x="313067" y="318450"/>
                </a:lnTo>
                <a:lnTo>
                  <a:pt x="316211" y="320487"/>
                </a:lnTo>
                <a:lnTo>
                  <a:pt x="322243" y="322752"/>
                </a:lnTo>
                <a:lnTo>
                  <a:pt x="323280" y="322403"/>
                </a:lnTo>
                <a:lnTo>
                  <a:pt x="323020" y="321218"/>
                </a:lnTo>
                <a:lnTo>
                  <a:pt x="319640" y="3159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6"/>
          <p:cNvSpPr/>
          <p:nvPr/>
        </p:nvSpPr>
        <p:spPr>
          <a:xfrm>
            <a:off x="819628" y="2915002"/>
            <a:ext cx="366235" cy="189421"/>
          </a:xfrm>
          <a:custGeom>
            <a:avLst/>
            <a:gdLst/>
            <a:ahLst/>
            <a:cxnLst/>
            <a:rect l="0" t="0" r="0" b="0"/>
            <a:pathLst>
              <a:path w="366235" h="189421">
                <a:moveTo>
                  <a:pt x="14761" y="8220"/>
                </a:moveTo>
                <a:lnTo>
                  <a:pt x="0" y="839"/>
                </a:lnTo>
                <a:lnTo>
                  <a:pt x="158" y="442"/>
                </a:lnTo>
                <a:lnTo>
                  <a:pt x="2873" y="0"/>
                </a:lnTo>
                <a:lnTo>
                  <a:pt x="4931" y="836"/>
                </a:lnTo>
                <a:lnTo>
                  <a:pt x="12378" y="5609"/>
                </a:lnTo>
                <a:lnTo>
                  <a:pt x="21569" y="8399"/>
                </a:lnTo>
                <a:lnTo>
                  <a:pt x="30805" y="12427"/>
                </a:lnTo>
                <a:lnTo>
                  <a:pt x="41259" y="14852"/>
                </a:lnTo>
                <a:lnTo>
                  <a:pt x="52256" y="16883"/>
                </a:lnTo>
                <a:lnTo>
                  <a:pt x="63493" y="20960"/>
                </a:lnTo>
                <a:lnTo>
                  <a:pt x="94182" y="33162"/>
                </a:lnTo>
                <a:lnTo>
                  <a:pt x="104856" y="38183"/>
                </a:lnTo>
                <a:lnTo>
                  <a:pt x="114830" y="43435"/>
                </a:lnTo>
                <a:lnTo>
                  <a:pt x="124336" y="48842"/>
                </a:lnTo>
                <a:lnTo>
                  <a:pt x="150139" y="62469"/>
                </a:lnTo>
                <a:lnTo>
                  <a:pt x="165020" y="70104"/>
                </a:lnTo>
                <a:lnTo>
                  <a:pt x="177799" y="77098"/>
                </a:lnTo>
                <a:lnTo>
                  <a:pt x="189176" y="83666"/>
                </a:lnTo>
                <a:lnTo>
                  <a:pt x="199618" y="89950"/>
                </a:lnTo>
                <a:lnTo>
                  <a:pt x="208484" y="96044"/>
                </a:lnTo>
                <a:lnTo>
                  <a:pt x="216300" y="102012"/>
                </a:lnTo>
                <a:lnTo>
                  <a:pt x="223415" y="107896"/>
                </a:lnTo>
                <a:lnTo>
                  <a:pt x="233874" y="114675"/>
                </a:lnTo>
                <a:lnTo>
                  <a:pt x="246561" y="122053"/>
                </a:lnTo>
                <a:lnTo>
                  <a:pt x="260735" y="129829"/>
                </a:lnTo>
                <a:lnTo>
                  <a:pt x="272089" y="136917"/>
                </a:lnTo>
                <a:lnTo>
                  <a:pt x="281563" y="143548"/>
                </a:lnTo>
                <a:lnTo>
                  <a:pt x="289784" y="149874"/>
                </a:lnTo>
                <a:lnTo>
                  <a:pt x="297170" y="155043"/>
                </a:lnTo>
                <a:lnTo>
                  <a:pt x="303999" y="159442"/>
                </a:lnTo>
                <a:lnTo>
                  <a:pt x="310456" y="163327"/>
                </a:lnTo>
                <a:lnTo>
                  <a:pt x="325252" y="172724"/>
                </a:lnTo>
                <a:lnTo>
                  <a:pt x="333197" y="177897"/>
                </a:lnTo>
                <a:lnTo>
                  <a:pt x="344566" y="183644"/>
                </a:lnTo>
                <a:lnTo>
                  <a:pt x="352794" y="187151"/>
                </a:lnTo>
                <a:lnTo>
                  <a:pt x="356321" y="189420"/>
                </a:lnTo>
                <a:lnTo>
                  <a:pt x="366234" y="1882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7"/>
          <p:cNvSpPr/>
          <p:nvPr/>
        </p:nvSpPr>
        <p:spPr>
          <a:xfrm>
            <a:off x="1391602" y="2957512"/>
            <a:ext cx="454343" cy="162878"/>
          </a:xfrm>
          <a:custGeom>
            <a:avLst/>
            <a:gdLst/>
            <a:ahLst/>
            <a:cxnLst/>
            <a:rect l="0" t="0" r="0" b="0"/>
            <a:pathLst>
              <a:path w="454343" h="162878">
                <a:moveTo>
                  <a:pt x="0" y="162877"/>
                </a:moveTo>
                <a:lnTo>
                  <a:pt x="23863" y="150946"/>
                </a:lnTo>
                <a:lnTo>
                  <a:pt x="34736" y="148050"/>
                </a:lnTo>
                <a:lnTo>
                  <a:pt x="45918" y="145810"/>
                </a:lnTo>
                <a:lnTo>
                  <a:pt x="57238" y="141639"/>
                </a:lnTo>
                <a:lnTo>
                  <a:pt x="68619" y="139151"/>
                </a:lnTo>
                <a:lnTo>
                  <a:pt x="74321" y="138487"/>
                </a:lnTo>
                <a:lnTo>
                  <a:pt x="84790" y="136140"/>
                </a:lnTo>
                <a:lnTo>
                  <a:pt x="114202" y="128451"/>
                </a:lnTo>
                <a:lnTo>
                  <a:pt x="139339" y="121225"/>
                </a:lnTo>
                <a:lnTo>
                  <a:pt x="150042" y="117964"/>
                </a:lnTo>
                <a:lnTo>
                  <a:pt x="160988" y="113885"/>
                </a:lnTo>
                <a:lnTo>
                  <a:pt x="172096" y="109261"/>
                </a:lnTo>
                <a:lnTo>
                  <a:pt x="183310" y="104273"/>
                </a:lnTo>
                <a:lnTo>
                  <a:pt x="194597" y="99995"/>
                </a:lnTo>
                <a:lnTo>
                  <a:pt x="205931" y="96191"/>
                </a:lnTo>
                <a:lnTo>
                  <a:pt x="237547" y="86286"/>
                </a:lnTo>
                <a:lnTo>
                  <a:pt x="246947" y="83242"/>
                </a:lnTo>
                <a:lnTo>
                  <a:pt x="257024" y="79307"/>
                </a:lnTo>
                <a:lnTo>
                  <a:pt x="267552" y="74779"/>
                </a:lnTo>
                <a:lnTo>
                  <a:pt x="278380" y="69855"/>
                </a:lnTo>
                <a:lnTo>
                  <a:pt x="288457" y="65620"/>
                </a:lnTo>
                <a:lnTo>
                  <a:pt x="298032" y="61844"/>
                </a:lnTo>
                <a:lnTo>
                  <a:pt x="316291" y="55109"/>
                </a:lnTo>
                <a:lnTo>
                  <a:pt x="359927" y="40112"/>
                </a:lnTo>
                <a:lnTo>
                  <a:pt x="367587" y="37219"/>
                </a:lnTo>
                <a:lnTo>
                  <a:pt x="374598" y="34338"/>
                </a:lnTo>
                <a:lnTo>
                  <a:pt x="381177" y="31464"/>
                </a:lnTo>
                <a:lnTo>
                  <a:pt x="393567" y="25732"/>
                </a:lnTo>
                <a:lnTo>
                  <a:pt x="399538" y="22870"/>
                </a:lnTo>
                <a:lnTo>
                  <a:pt x="406376" y="20009"/>
                </a:lnTo>
                <a:lnTo>
                  <a:pt x="413792" y="17149"/>
                </a:lnTo>
                <a:lnTo>
                  <a:pt x="421594" y="14290"/>
                </a:lnTo>
                <a:lnTo>
                  <a:pt x="427748" y="11432"/>
                </a:lnTo>
                <a:lnTo>
                  <a:pt x="432803" y="8574"/>
                </a:lnTo>
                <a:lnTo>
                  <a:pt x="440959" y="3811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8"/>
          <p:cNvSpPr/>
          <p:nvPr/>
        </p:nvSpPr>
        <p:spPr>
          <a:xfrm>
            <a:off x="2446019" y="2503170"/>
            <a:ext cx="291466" cy="334328"/>
          </a:xfrm>
          <a:custGeom>
            <a:avLst/>
            <a:gdLst/>
            <a:ahLst/>
            <a:cxnLst/>
            <a:rect l="0" t="0" r="0" b="0"/>
            <a:pathLst>
              <a:path w="291466" h="334328">
                <a:moveTo>
                  <a:pt x="291465" y="0"/>
                </a:moveTo>
                <a:lnTo>
                  <a:pt x="286915" y="4550"/>
                </a:lnTo>
                <a:lnTo>
                  <a:pt x="283669" y="9701"/>
                </a:lnTo>
                <a:lnTo>
                  <a:pt x="279600" y="16945"/>
                </a:lnTo>
                <a:lnTo>
                  <a:pt x="274983" y="25584"/>
                </a:lnTo>
                <a:lnTo>
                  <a:pt x="270000" y="32296"/>
                </a:lnTo>
                <a:lnTo>
                  <a:pt x="264772" y="37723"/>
                </a:lnTo>
                <a:lnTo>
                  <a:pt x="259383" y="42293"/>
                </a:lnTo>
                <a:lnTo>
                  <a:pt x="253884" y="48198"/>
                </a:lnTo>
                <a:lnTo>
                  <a:pt x="248314" y="54992"/>
                </a:lnTo>
                <a:lnTo>
                  <a:pt x="242695" y="62379"/>
                </a:lnTo>
                <a:lnTo>
                  <a:pt x="237044" y="69208"/>
                </a:lnTo>
                <a:lnTo>
                  <a:pt x="231372" y="75666"/>
                </a:lnTo>
                <a:lnTo>
                  <a:pt x="225686" y="81877"/>
                </a:lnTo>
                <a:lnTo>
                  <a:pt x="219990" y="88874"/>
                </a:lnTo>
                <a:lnTo>
                  <a:pt x="214287" y="96397"/>
                </a:lnTo>
                <a:lnTo>
                  <a:pt x="208581" y="104269"/>
                </a:lnTo>
                <a:lnTo>
                  <a:pt x="201919" y="112375"/>
                </a:lnTo>
                <a:lnTo>
                  <a:pt x="194620" y="120637"/>
                </a:lnTo>
                <a:lnTo>
                  <a:pt x="186897" y="129002"/>
                </a:lnTo>
                <a:lnTo>
                  <a:pt x="179843" y="137436"/>
                </a:lnTo>
                <a:lnTo>
                  <a:pt x="173236" y="145916"/>
                </a:lnTo>
                <a:lnTo>
                  <a:pt x="166926" y="154428"/>
                </a:lnTo>
                <a:lnTo>
                  <a:pt x="147214" y="179124"/>
                </a:lnTo>
                <a:lnTo>
                  <a:pt x="135291" y="193711"/>
                </a:lnTo>
                <a:lnTo>
                  <a:pt x="124484" y="208198"/>
                </a:lnTo>
                <a:lnTo>
                  <a:pt x="114422" y="222619"/>
                </a:lnTo>
                <a:lnTo>
                  <a:pt x="104856" y="236995"/>
                </a:lnTo>
                <a:lnTo>
                  <a:pt x="96575" y="248484"/>
                </a:lnTo>
                <a:lnTo>
                  <a:pt x="89148" y="258048"/>
                </a:lnTo>
                <a:lnTo>
                  <a:pt x="82292" y="266329"/>
                </a:lnTo>
                <a:lnTo>
                  <a:pt x="76769" y="273755"/>
                </a:lnTo>
                <a:lnTo>
                  <a:pt x="72135" y="280611"/>
                </a:lnTo>
                <a:lnTo>
                  <a:pt x="68093" y="287087"/>
                </a:lnTo>
                <a:lnTo>
                  <a:pt x="61061" y="296821"/>
                </a:lnTo>
                <a:lnTo>
                  <a:pt x="54761" y="304323"/>
                </a:lnTo>
                <a:lnTo>
                  <a:pt x="45859" y="313901"/>
                </a:lnTo>
                <a:lnTo>
                  <a:pt x="40067" y="319851"/>
                </a:lnTo>
                <a:lnTo>
                  <a:pt x="31778" y="325671"/>
                </a:lnTo>
                <a:lnTo>
                  <a:pt x="20036" y="332617"/>
                </a:lnTo>
                <a:lnTo>
                  <a:pt x="13350" y="333567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9"/>
          <p:cNvSpPr/>
          <p:nvPr/>
        </p:nvSpPr>
        <p:spPr>
          <a:xfrm>
            <a:off x="606651" y="3463459"/>
            <a:ext cx="236312" cy="394167"/>
          </a:xfrm>
          <a:custGeom>
            <a:avLst/>
            <a:gdLst/>
            <a:ahLst/>
            <a:cxnLst/>
            <a:rect l="0" t="0" r="0" b="0"/>
            <a:pathLst>
              <a:path w="236312" h="394167">
                <a:moveTo>
                  <a:pt x="64861" y="34120"/>
                </a:moveTo>
                <a:lnTo>
                  <a:pt x="57480" y="26740"/>
                </a:lnTo>
                <a:lnTo>
                  <a:pt x="64438" y="20998"/>
                </a:lnTo>
                <a:lnTo>
                  <a:pt x="70294" y="16799"/>
                </a:lnTo>
                <a:lnTo>
                  <a:pt x="77055" y="13048"/>
                </a:lnTo>
                <a:lnTo>
                  <a:pt x="84421" y="9595"/>
                </a:lnTo>
                <a:lnTo>
                  <a:pt x="92188" y="6340"/>
                </a:lnTo>
                <a:lnTo>
                  <a:pt x="100224" y="4170"/>
                </a:lnTo>
                <a:lnTo>
                  <a:pt x="108439" y="2724"/>
                </a:lnTo>
                <a:lnTo>
                  <a:pt x="116773" y="1760"/>
                </a:lnTo>
                <a:lnTo>
                  <a:pt x="124234" y="1116"/>
                </a:lnTo>
                <a:lnTo>
                  <a:pt x="131113" y="688"/>
                </a:lnTo>
                <a:lnTo>
                  <a:pt x="143836" y="212"/>
                </a:lnTo>
                <a:lnTo>
                  <a:pt x="155841" y="0"/>
                </a:lnTo>
                <a:lnTo>
                  <a:pt x="160757" y="896"/>
                </a:lnTo>
                <a:lnTo>
                  <a:pt x="164987" y="2446"/>
                </a:lnTo>
                <a:lnTo>
                  <a:pt x="175084" y="7660"/>
                </a:lnTo>
                <a:lnTo>
                  <a:pt x="192271" y="16328"/>
                </a:lnTo>
                <a:lnTo>
                  <a:pt x="199331" y="20354"/>
                </a:lnTo>
                <a:lnTo>
                  <a:pt x="204990" y="23990"/>
                </a:lnTo>
                <a:lnTo>
                  <a:pt x="209715" y="27367"/>
                </a:lnTo>
                <a:lnTo>
                  <a:pt x="213818" y="31523"/>
                </a:lnTo>
                <a:lnTo>
                  <a:pt x="220917" y="41221"/>
                </a:lnTo>
                <a:lnTo>
                  <a:pt x="224143" y="47427"/>
                </a:lnTo>
                <a:lnTo>
                  <a:pt x="227247" y="54422"/>
                </a:lnTo>
                <a:lnTo>
                  <a:pt x="230268" y="61942"/>
                </a:lnTo>
                <a:lnTo>
                  <a:pt x="232282" y="68861"/>
                </a:lnTo>
                <a:lnTo>
                  <a:pt x="233625" y="75378"/>
                </a:lnTo>
                <a:lnTo>
                  <a:pt x="234520" y="81628"/>
                </a:lnTo>
                <a:lnTo>
                  <a:pt x="235117" y="90557"/>
                </a:lnTo>
                <a:lnTo>
                  <a:pt x="235515" y="101273"/>
                </a:lnTo>
                <a:lnTo>
                  <a:pt x="235780" y="113179"/>
                </a:lnTo>
                <a:lnTo>
                  <a:pt x="234052" y="123021"/>
                </a:lnTo>
                <a:lnTo>
                  <a:pt x="230995" y="131488"/>
                </a:lnTo>
                <a:lnTo>
                  <a:pt x="227052" y="139037"/>
                </a:lnTo>
                <a:lnTo>
                  <a:pt x="223471" y="146927"/>
                </a:lnTo>
                <a:lnTo>
                  <a:pt x="220131" y="155045"/>
                </a:lnTo>
                <a:lnTo>
                  <a:pt x="216952" y="163314"/>
                </a:lnTo>
                <a:lnTo>
                  <a:pt x="211975" y="172637"/>
                </a:lnTo>
                <a:lnTo>
                  <a:pt x="205799" y="182663"/>
                </a:lnTo>
                <a:lnTo>
                  <a:pt x="198825" y="193156"/>
                </a:lnTo>
                <a:lnTo>
                  <a:pt x="190365" y="203962"/>
                </a:lnTo>
                <a:lnTo>
                  <a:pt x="180915" y="214976"/>
                </a:lnTo>
                <a:lnTo>
                  <a:pt x="162161" y="235468"/>
                </a:lnTo>
                <a:lnTo>
                  <a:pt x="147475" y="250926"/>
                </a:lnTo>
                <a:lnTo>
                  <a:pt x="140892" y="256763"/>
                </a:lnTo>
                <a:lnTo>
                  <a:pt x="134598" y="261606"/>
                </a:lnTo>
                <a:lnTo>
                  <a:pt x="128498" y="265788"/>
                </a:lnTo>
                <a:lnTo>
                  <a:pt x="122525" y="270480"/>
                </a:lnTo>
                <a:lnTo>
                  <a:pt x="116639" y="275514"/>
                </a:lnTo>
                <a:lnTo>
                  <a:pt x="110810" y="280774"/>
                </a:lnTo>
                <a:lnTo>
                  <a:pt x="105018" y="285234"/>
                </a:lnTo>
                <a:lnTo>
                  <a:pt x="99253" y="289160"/>
                </a:lnTo>
                <a:lnTo>
                  <a:pt x="93504" y="292729"/>
                </a:lnTo>
                <a:lnTo>
                  <a:pt x="87766" y="296061"/>
                </a:lnTo>
                <a:lnTo>
                  <a:pt x="76311" y="302304"/>
                </a:lnTo>
                <a:lnTo>
                  <a:pt x="71542" y="304349"/>
                </a:lnTo>
                <a:lnTo>
                  <a:pt x="67410" y="305713"/>
                </a:lnTo>
                <a:lnTo>
                  <a:pt x="63703" y="306622"/>
                </a:lnTo>
                <a:lnTo>
                  <a:pt x="59326" y="307228"/>
                </a:lnTo>
                <a:lnTo>
                  <a:pt x="54504" y="307632"/>
                </a:lnTo>
                <a:lnTo>
                  <a:pt x="45018" y="308081"/>
                </a:lnTo>
                <a:lnTo>
                  <a:pt x="37627" y="308281"/>
                </a:lnTo>
                <a:lnTo>
                  <a:pt x="33370" y="307382"/>
                </a:lnTo>
                <a:lnTo>
                  <a:pt x="28627" y="305830"/>
                </a:lnTo>
                <a:lnTo>
                  <a:pt x="16429" y="301046"/>
                </a:lnTo>
                <a:lnTo>
                  <a:pt x="9765" y="295666"/>
                </a:lnTo>
                <a:lnTo>
                  <a:pt x="6309" y="292591"/>
                </a:lnTo>
                <a:lnTo>
                  <a:pt x="5824" y="291206"/>
                </a:lnTo>
                <a:lnTo>
                  <a:pt x="4188" y="283755"/>
                </a:lnTo>
                <a:lnTo>
                  <a:pt x="430" y="274927"/>
                </a:lnTo>
                <a:lnTo>
                  <a:pt x="0" y="270858"/>
                </a:lnTo>
                <a:lnTo>
                  <a:pt x="665" y="267193"/>
                </a:lnTo>
                <a:lnTo>
                  <a:pt x="2061" y="263797"/>
                </a:lnTo>
                <a:lnTo>
                  <a:pt x="4897" y="260581"/>
                </a:lnTo>
                <a:lnTo>
                  <a:pt x="8692" y="257484"/>
                </a:lnTo>
                <a:lnTo>
                  <a:pt x="13128" y="254467"/>
                </a:lnTo>
                <a:lnTo>
                  <a:pt x="17037" y="251503"/>
                </a:lnTo>
                <a:lnTo>
                  <a:pt x="23921" y="245670"/>
                </a:lnTo>
                <a:lnTo>
                  <a:pt x="28043" y="242781"/>
                </a:lnTo>
                <a:lnTo>
                  <a:pt x="32695" y="239903"/>
                </a:lnTo>
                <a:lnTo>
                  <a:pt x="37702" y="237031"/>
                </a:lnTo>
                <a:lnTo>
                  <a:pt x="48345" y="231301"/>
                </a:lnTo>
                <a:lnTo>
                  <a:pt x="53851" y="228439"/>
                </a:lnTo>
                <a:lnTo>
                  <a:pt x="61331" y="225579"/>
                </a:lnTo>
                <a:lnTo>
                  <a:pt x="70127" y="222719"/>
                </a:lnTo>
                <a:lnTo>
                  <a:pt x="79802" y="219861"/>
                </a:lnTo>
                <a:lnTo>
                  <a:pt x="88157" y="218907"/>
                </a:lnTo>
                <a:lnTo>
                  <a:pt x="95631" y="219224"/>
                </a:lnTo>
                <a:lnTo>
                  <a:pt x="102520" y="220388"/>
                </a:lnTo>
                <a:lnTo>
                  <a:pt x="109017" y="222116"/>
                </a:lnTo>
                <a:lnTo>
                  <a:pt x="115253" y="224221"/>
                </a:lnTo>
                <a:lnTo>
                  <a:pt x="121316" y="226577"/>
                </a:lnTo>
                <a:lnTo>
                  <a:pt x="127262" y="229100"/>
                </a:lnTo>
                <a:lnTo>
                  <a:pt x="138950" y="234443"/>
                </a:lnTo>
                <a:lnTo>
                  <a:pt x="143781" y="237201"/>
                </a:lnTo>
                <a:lnTo>
                  <a:pt x="147954" y="239993"/>
                </a:lnTo>
                <a:lnTo>
                  <a:pt x="151689" y="242806"/>
                </a:lnTo>
                <a:lnTo>
                  <a:pt x="158379" y="251012"/>
                </a:lnTo>
                <a:lnTo>
                  <a:pt x="161496" y="255868"/>
                </a:lnTo>
                <a:lnTo>
                  <a:pt x="184087" y="294557"/>
                </a:lnTo>
                <a:lnTo>
                  <a:pt x="196590" y="316875"/>
                </a:lnTo>
                <a:lnTo>
                  <a:pt x="205322" y="333144"/>
                </a:lnTo>
                <a:lnTo>
                  <a:pt x="212378" y="346725"/>
                </a:lnTo>
                <a:lnTo>
                  <a:pt x="216149" y="356571"/>
                </a:lnTo>
                <a:lnTo>
                  <a:pt x="217825" y="365074"/>
                </a:lnTo>
                <a:lnTo>
                  <a:pt x="218570" y="375203"/>
                </a:lnTo>
                <a:lnTo>
                  <a:pt x="219721" y="379619"/>
                </a:lnTo>
                <a:lnTo>
                  <a:pt x="223540" y="387066"/>
                </a:lnTo>
                <a:lnTo>
                  <a:pt x="225892" y="389432"/>
                </a:lnTo>
                <a:lnTo>
                  <a:pt x="228413" y="391010"/>
                </a:lnTo>
                <a:lnTo>
                  <a:pt x="236311" y="3941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0"/>
          <p:cNvSpPr/>
          <p:nvPr/>
        </p:nvSpPr>
        <p:spPr>
          <a:xfrm>
            <a:off x="980122" y="3540442"/>
            <a:ext cx="222886" cy="197169"/>
          </a:xfrm>
          <a:custGeom>
            <a:avLst/>
            <a:gdLst/>
            <a:ahLst/>
            <a:cxnLst/>
            <a:rect l="0" t="0" r="0" b="0"/>
            <a:pathLst>
              <a:path w="222886" h="197169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9313" y="11932"/>
                </a:lnTo>
                <a:lnTo>
                  <a:pt x="25411" y="17368"/>
                </a:lnTo>
                <a:lnTo>
                  <a:pt x="31296" y="22959"/>
                </a:lnTo>
                <a:lnTo>
                  <a:pt x="45702" y="37161"/>
                </a:lnTo>
                <a:lnTo>
                  <a:pt x="48566" y="40966"/>
                </a:lnTo>
                <a:lnTo>
                  <a:pt x="51427" y="45408"/>
                </a:lnTo>
                <a:lnTo>
                  <a:pt x="54287" y="50275"/>
                </a:lnTo>
                <a:lnTo>
                  <a:pt x="58099" y="54471"/>
                </a:lnTo>
                <a:lnTo>
                  <a:pt x="62545" y="58222"/>
                </a:lnTo>
                <a:lnTo>
                  <a:pt x="67414" y="61674"/>
                </a:lnTo>
                <a:lnTo>
                  <a:pt x="71613" y="64929"/>
                </a:lnTo>
                <a:lnTo>
                  <a:pt x="75364" y="68051"/>
                </a:lnTo>
                <a:lnTo>
                  <a:pt x="78818" y="71085"/>
                </a:lnTo>
                <a:lnTo>
                  <a:pt x="83025" y="74060"/>
                </a:lnTo>
                <a:lnTo>
                  <a:pt x="87735" y="76996"/>
                </a:lnTo>
                <a:lnTo>
                  <a:pt x="92780" y="79906"/>
                </a:lnTo>
                <a:lnTo>
                  <a:pt x="97096" y="83750"/>
                </a:lnTo>
                <a:lnTo>
                  <a:pt x="100926" y="88219"/>
                </a:lnTo>
                <a:lnTo>
                  <a:pt x="104431" y="93102"/>
                </a:lnTo>
                <a:lnTo>
                  <a:pt x="108673" y="97311"/>
                </a:lnTo>
                <a:lnTo>
                  <a:pt x="113406" y="101069"/>
                </a:lnTo>
                <a:lnTo>
                  <a:pt x="118467" y="104527"/>
                </a:lnTo>
                <a:lnTo>
                  <a:pt x="122793" y="107785"/>
                </a:lnTo>
                <a:lnTo>
                  <a:pt x="126629" y="110909"/>
                </a:lnTo>
                <a:lnTo>
                  <a:pt x="130140" y="113945"/>
                </a:lnTo>
                <a:lnTo>
                  <a:pt x="134385" y="117873"/>
                </a:lnTo>
                <a:lnTo>
                  <a:pt x="148509" y="131551"/>
                </a:lnTo>
                <a:lnTo>
                  <a:pt x="165348" y="148228"/>
                </a:lnTo>
                <a:lnTo>
                  <a:pt x="183978" y="164304"/>
                </a:lnTo>
                <a:lnTo>
                  <a:pt x="22288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1"/>
          <p:cNvSpPr/>
          <p:nvPr/>
        </p:nvSpPr>
        <p:spPr>
          <a:xfrm>
            <a:off x="985023" y="3514725"/>
            <a:ext cx="226557" cy="183716"/>
          </a:xfrm>
          <a:custGeom>
            <a:avLst/>
            <a:gdLst/>
            <a:ahLst/>
            <a:cxnLst/>
            <a:rect l="0" t="0" r="0" b="0"/>
            <a:pathLst>
              <a:path w="226557" h="183716">
                <a:moveTo>
                  <a:pt x="226556" y="0"/>
                </a:moveTo>
                <a:lnTo>
                  <a:pt x="208353" y="0"/>
                </a:lnTo>
                <a:lnTo>
                  <a:pt x="202038" y="1905"/>
                </a:lnTo>
                <a:lnTo>
                  <a:pt x="196876" y="5079"/>
                </a:lnTo>
                <a:lnTo>
                  <a:pt x="192482" y="9101"/>
                </a:lnTo>
                <a:lnTo>
                  <a:pt x="187648" y="12735"/>
                </a:lnTo>
                <a:lnTo>
                  <a:pt x="182520" y="16110"/>
                </a:lnTo>
                <a:lnTo>
                  <a:pt x="177196" y="19312"/>
                </a:lnTo>
                <a:lnTo>
                  <a:pt x="171742" y="23352"/>
                </a:lnTo>
                <a:lnTo>
                  <a:pt x="166201" y="27951"/>
                </a:lnTo>
                <a:lnTo>
                  <a:pt x="160602" y="32921"/>
                </a:lnTo>
                <a:lnTo>
                  <a:pt x="141681" y="51144"/>
                </a:lnTo>
                <a:lnTo>
                  <a:pt x="104381" y="87995"/>
                </a:lnTo>
                <a:lnTo>
                  <a:pt x="92719" y="98669"/>
                </a:lnTo>
                <a:lnTo>
                  <a:pt x="34495" y="150400"/>
                </a:lnTo>
                <a:lnTo>
                  <a:pt x="24356" y="159872"/>
                </a:lnTo>
                <a:lnTo>
                  <a:pt x="13293" y="170559"/>
                </a:lnTo>
                <a:lnTo>
                  <a:pt x="0" y="183715"/>
                </a:lnTo>
                <a:lnTo>
                  <a:pt x="3671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2"/>
          <p:cNvSpPr/>
          <p:nvPr/>
        </p:nvSpPr>
        <p:spPr>
          <a:xfrm>
            <a:off x="1331594" y="3514725"/>
            <a:ext cx="265749" cy="25604"/>
          </a:xfrm>
          <a:custGeom>
            <a:avLst/>
            <a:gdLst/>
            <a:ahLst/>
            <a:cxnLst/>
            <a:rect l="0" t="0" r="0" b="0"/>
            <a:pathLst>
              <a:path w="265749" h="25604">
                <a:moveTo>
                  <a:pt x="0" y="8572"/>
                </a:moveTo>
                <a:lnTo>
                  <a:pt x="18204" y="13123"/>
                </a:lnTo>
                <a:lnTo>
                  <a:pt x="25471" y="14464"/>
                </a:lnTo>
                <a:lnTo>
                  <a:pt x="32221" y="15357"/>
                </a:lnTo>
                <a:lnTo>
                  <a:pt x="38626" y="15953"/>
                </a:lnTo>
                <a:lnTo>
                  <a:pt x="43848" y="17303"/>
                </a:lnTo>
                <a:lnTo>
                  <a:pt x="48282" y="19155"/>
                </a:lnTo>
                <a:lnTo>
                  <a:pt x="52191" y="21342"/>
                </a:lnTo>
                <a:lnTo>
                  <a:pt x="56701" y="22800"/>
                </a:lnTo>
                <a:lnTo>
                  <a:pt x="61614" y="23773"/>
                </a:lnTo>
                <a:lnTo>
                  <a:pt x="66793" y="24421"/>
                </a:lnTo>
                <a:lnTo>
                  <a:pt x="74057" y="24853"/>
                </a:lnTo>
                <a:lnTo>
                  <a:pt x="92287" y="25333"/>
                </a:lnTo>
                <a:lnTo>
                  <a:pt x="114869" y="25603"/>
                </a:lnTo>
                <a:lnTo>
                  <a:pt x="122299" y="24689"/>
                </a:lnTo>
                <a:lnTo>
                  <a:pt x="130110" y="23127"/>
                </a:lnTo>
                <a:lnTo>
                  <a:pt x="138175" y="21133"/>
                </a:lnTo>
                <a:lnTo>
                  <a:pt x="145457" y="19803"/>
                </a:lnTo>
                <a:lnTo>
                  <a:pt x="152217" y="18917"/>
                </a:lnTo>
                <a:lnTo>
                  <a:pt x="158628" y="18326"/>
                </a:lnTo>
                <a:lnTo>
                  <a:pt x="167665" y="16980"/>
                </a:lnTo>
                <a:lnTo>
                  <a:pt x="190406" y="12944"/>
                </a:lnTo>
                <a:lnTo>
                  <a:pt x="200280" y="11487"/>
                </a:lnTo>
                <a:lnTo>
                  <a:pt x="208767" y="10515"/>
                </a:lnTo>
                <a:lnTo>
                  <a:pt x="222326" y="9436"/>
                </a:lnTo>
                <a:lnTo>
                  <a:pt x="231527" y="8956"/>
                </a:lnTo>
                <a:lnTo>
                  <a:pt x="237219" y="7875"/>
                </a:lnTo>
                <a:lnTo>
                  <a:pt x="243871" y="620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3"/>
          <p:cNvSpPr/>
          <p:nvPr/>
        </p:nvSpPr>
        <p:spPr>
          <a:xfrm>
            <a:off x="1374457" y="3609073"/>
            <a:ext cx="291466" cy="25315"/>
          </a:xfrm>
          <a:custGeom>
            <a:avLst/>
            <a:gdLst/>
            <a:ahLst/>
            <a:cxnLst/>
            <a:rect l="0" t="0" r="0" b="0"/>
            <a:pathLst>
              <a:path w="291466" h="25315">
                <a:moveTo>
                  <a:pt x="0" y="17094"/>
                </a:moveTo>
                <a:lnTo>
                  <a:pt x="0" y="21645"/>
                </a:lnTo>
                <a:lnTo>
                  <a:pt x="1905" y="22985"/>
                </a:lnTo>
                <a:lnTo>
                  <a:pt x="5080" y="23879"/>
                </a:lnTo>
                <a:lnTo>
                  <a:pt x="9102" y="24475"/>
                </a:lnTo>
                <a:lnTo>
                  <a:pt x="13688" y="24872"/>
                </a:lnTo>
                <a:lnTo>
                  <a:pt x="18650" y="25137"/>
                </a:lnTo>
                <a:lnTo>
                  <a:pt x="23863" y="25314"/>
                </a:lnTo>
                <a:lnTo>
                  <a:pt x="29244" y="24479"/>
                </a:lnTo>
                <a:lnTo>
                  <a:pt x="34736" y="22970"/>
                </a:lnTo>
                <a:lnTo>
                  <a:pt x="40302" y="21011"/>
                </a:lnTo>
                <a:lnTo>
                  <a:pt x="45918" y="19705"/>
                </a:lnTo>
                <a:lnTo>
                  <a:pt x="51567" y="18835"/>
                </a:lnTo>
                <a:lnTo>
                  <a:pt x="57238" y="18255"/>
                </a:lnTo>
                <a:lnTo>
                  <a:pt x="63876" y="16915"/>
                </a:lnTo>
                <a:lnTo>
                  <a:pt x="71159" y="15070"/>
                </a:lnTo>
                <a:lnTo>
                  <a:pt x="78872" y="12887"/>
                </a:lnTo>
                <a:lnTo>
                  <a:pt x="85919" y="11432"/>
                </a:lnTo>
                <a:lnTo>
                  <a:pt x="92522" y="10462"/>
                </a:lnTo>
                <a:lnTo>
                  <a:pt x="98829" y="9815"/>
                </a:lnTo>
                <a:lnTo>
                  <a:pt x="105891" y="8432"/>
                </a:lnTo>
                <a:lnTo>
                  <a:pt x="113456" y="6557"/>
                </a:lnTo>
                <a:lnTo>
                  <a:pt x="121357" y="4354"/>
                </a:lnTo>
                <a:lnTo>
                  <a:pt x="128530" y="2885"/>
                </a:lnTo>
                <a:lnTo>
                  <a:pt x="135217" y="1907"/>
                </a:lnTo>
                <a:lnTo>
                  <a:pt x="141579" y="1254"/>
                </a:lnTo>
                <a:lnTo>
                  <a:pt x="151536" y="819"/>
                </a:lnTo>
                <a:lnTo>
                  <a:pt x="177840" y="336"/>
                </a:lnTo>
                <a:lnTo>
                  <a:pt x="243611" y="0"/>
                </a:lnTo>
                <a:lnTo>
                  <a:pt x="291465" y="8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4"/>
          <p:cNvSpPr/>
          <p:nvPr/>
        </p:nvSpPr>
        <p:spPr>
          <a:xfrm>
            <a:off x="1721785" y="3390321"/>
            <a:ext cx="347045" cy="240756"/>
          </a:xfrm>
          <a:custGeom>
            <a:avLst/>
            <a:gdLst/>
            <a:ahLst/>
            <a:cxnLst/>
            <a:rect l="0" t="0" r="0" b="0"/>
            <a:pathLst>
              <a:path w="347045" h="240756">
                <a:moveTo>
                  <a:pt x="12717" y="55824"/>
                </a:moveTo>
                <a:lnTo>
                  <a:pt x="8166" y="46722"/>
                </a:lnTo>
                <a:lnTo>
                  <a:pt x="3392" y="39713"/>
                </a:lnTo>
                <a:lnTo>
                  <a:pt x="785" y="36511"/>
                </a:lnTo>
                <a:lnTo>
                  <a:pt x="0" y="34376"/>
                </a:lnTo>
                <a:lnTo>
                  <a:pt x="429" y="32952"/>
                </a:lnTo>
                <a:lnTo>
                  <a:pt x="7961" y="26118"/>
                </a:lnTo>
                <a:lnTo>
                  <a:pt x="13357" y="22685"/>
                </a:lnTo>
                <a:lnTo>
                  <a:pt x="20763" y="18491"/>
                </a:lnTo>
                <a:lnTo>
                  <a:pt x="29511" y="13790"/>
                </a:lnTo>
                <a:lnTo>
                  <a:pt x="37248" y="10656"/>
                </a:lnTo>
                <a:lnTo>
                  <a:pt x="44311" y="8567"/>
                </a:lnTo>
                <a:lnTo>
                  <a:pt x="50925" y="7174"/>
                </a:lnTo>
                <a:lnTo>
                  <a:pt x="78436" y="663"/>
                </a:lnTo>
                <a:lnTo>
                  <a:pt x="87962" y="0"/>
                </a:lnTo>
                <a:lnTo>
                  <a:pt x="97171" y="510"/>
                </a:lnTo>
                <a:lnTo>
                  <a:pt x="106167" y="1803"/>
                </a:lnTo>
                <a:lnTo>
                  <a:pt x="114069" y="2665"/>
                </a:lnTo>
                <a:lnTo>
                  <a:pt x="121243" y="3240"/>
                </a:lnTo>
                <a:lnTo>
                  <a:pt x="127930" y="3623"/>
                </a:lnTo>
                <a:lnTo>
                  <a:pt x="133341" y="4831"/>
                </a:lnTo>
                <a:lnTo>
                  <a:pt x="141893" y="8712"/>
                </a:lnTo>
                <a:lnTo>
                  <a:pt x="148868" y="13613"/>
                </a:lnTo>
                <a:lnTo>
                  <a:pt x="155144" y="18966"/>
                </a:lnTo>
                <a:lnTo>
                  <a:pt x="161108" y="24520"/>
                </a:lnTo>
                <a:lnTo>
                  <a:pt x="169473" y="30164"/>
                </a:lnTo>
                <a:lnTo>
                  <a:pt x="174371" y="33002"/>
                </a:lnTo>
                <a:lnTo>
                  <a:pt x="177637" y="35847"/>
                </a:lnTo>
                <a:lnTo>
                  <a:pt x="179813" y="38696"/>
                </a:lnTo>
                <a:lnTo>
                  <a:pt x="182232" y="44401"/>
                </a:lnTo>
                <a:lnTo>
                  <a:pt x="183307" y="50112"/>
                </a:lnTo>
                <a:lnTo>
                  <a:pt x="182641" y="52968"/>
                </a:lnTo>
                <a:lnTo>
                  <a:pt x="179361" y="58682"/>
                </a:lnTo>
                <a:lnTo>
                  <a:pt x="178106" y="62492"/>
                </a:lnTo>
                <a:lnTo>
                  <a:pt x="177269" y="66936"/>
                </a:lnTo>
                <a:lnTo>
                  <a:pt x="176710" y="71805"/>
                </a:lnTo>
                <a:lnTo>
                  <a:pt x="175386" y="76955"/>
                </a:lnTo>
                <a:lnTo>
                  <a:pt x="173550" y="82294"/>
                </a:lnTo>
                <a:lnTo>
                  <a:pt x="171374" y="87758"/>
                </a:lnTo>
                <a:lnTo>
                  <a:pt x="168971" y="93306"/>
                </a:lnTo>
                <a:lnTo>
                  <a:pt x="163761" y="104550"/>
                </a:lnTo>
                <a:lnTo>
                  <a:pt x="160085" y="109263"/>
                </a:lnTo>
                <a:lnTo>
                  <a:pt x="155730" y="113357"/>
                </a:lnTo>
                <a:lnTo>
                  <a:pt x="150922" y="117040"/>
                </a:lnTo>
                <a:lnTo>
                  <a:pt x="143906" y="123304"/>
                </a:lnTo>
                <a:lnTo>
                  <a:pt x="125951" y="140425"/>
                </a:lnTo>
                <a:lnTo>
                  <a:pt x="115829" y="151277"/>
                </a:lnTo>
                <a:lnTo>
                  <a:pt x="105271" y="163274"/>
                </a:lnTo>
                <a:lnTo>
                  <a:pt x="86237" y="185494"/>
                </a:lnTo>
                <a:lnTo>
                  <a:pt x="74603" y="198545"/>
                </a:lnTo>
                <a:lnTo>
                  <a:pt x="69214" y="203359"/>
                </a:lnTo>
                <a:lnTo>
                  <a:pt x="63717" y="207520"/>
                </a:lnTo>
                <a:lnTo>
                  <a:pt x="58147" y="211247"/>
                </a:lnTo>
                <a:lnTo>
                  <a:pt x="54434" y="214684"/>
                </a:lnTo>
                <a:lnTo>
                  <a:pt x="51958" y="217928"/>
                </a:lnTo>
                <a:lnTo>
                  <a:pt x="49207" y="224073"/>
                </a:lnTo>
                <a:lnTo>
                  <a:pt x="47985" y="229978"/>
                </a:lnTo>
                <a:lnTo>
                  <a:pt x="48611" y="231935"/>
                </a:lnTo>
                <a:lnTo>
                  <a:pt x="49982" y="233238"/>
                </a:lnTo>
                <a:lnTo>
                  <a:pt x="51848" y="234108"/>
                </a:lnTo>
                <a:lnTo>
                  <a:pt x="59001" y="235073"/>
                </a:lnTo>
                <a:lnTo>
                  <a:pt x="68530" y="235503"/>
                </a:lnTo>
                <a:lnTo>
                  <a:pt x="79115" y="235694"/>
                </a:lnTo>
                <a:lnTo>
                  <a:pt x="84605" y="236697"/>
                </a:lnTo>
                <a:lnTo>
                  <a:pt x="90170" y="238318"/>
                </a:lnTo>
                <a:lnTo>
                  <a:pt x="95785" y="240352"/>
                </a:lnTo>
                <a:lnTo>
                  <a:pt x="102386" y="240755"/>
                </a:lnTo>
                <a:lnTo>
                  <a:pt x="109643" y="240071"/>
                </a:lnTo>
                <a:lnTo>
                  <a:pt x="117340" y="238663"/>
                </a:lnTo>
                <a:lnTo>
                  <a:pt x="123423" y="237724"/>
                </a:lnTo>
                <a:lnTo>
                  <a:pt x="132722" y="236681"/>
                </a:lnTo>
                <a:lnTo>
                  <a:pt x="142570" y="236217"/>
                </a:lnTo>
                <a:lnTo>
                  <a:pt x="147863" y="236093"/>
                </a:lnTo>
                <a:lnTo>
                  <a:pt x="262573" y="235868"/>
                </a:lnTo>
                <a:lnTo>
                  <a:pt x="275490" y="234908"/>
                </a:lnTo>
                <a:lnTo>
                  <a:pt x="288864" y="233316"/>
                </a:lnTo>
                <a:lnTo>
                  <a:pt x="302543" y="231302"/>
                </a:lnTo>
                <a:lnTo>
                  <a:pt x="312614" y="229006"/>
                </a:lnTo>
                <a:lnTo>
                  <a:pt x="320281" y="226524"/>
                </a:lnTo>
                <a:lnTo>
                  <a:pt x="326345" y="223916"/>
                </a:lnTo>
                <a:lnTo>
                  <a:pt x="335622" y="221019"/>
                </a:lnTo>
                <a:lnTo>
                  <a:pt x="347044" y="218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5"/>
          <p:cNvSpPr/>
          <p:nvPr/>
        </p:nvSpPr>
        <p:spPr>
          <a:xfrm>
            <a:off x="2087166" y="3377565"/>
            <a:ext cx="58817" cy="334328"/>
          </a:xfrm>
          <a:custGeom>
            <a:avLst/>
            <a:gdLst/>
            <a:ahLst/>
            <a:cxnLst/>
            <a:rect l="0" t="0" r="0" b="0"/>
            <a:pathLst>
              <a:path w="58817" h="334328">
                <a:moveTo>
                  <a:pt x="7381" y="0"/>
                </a:moveTo>
                <a:lnTo>
                  <a:pt x="2830" y="0"/>
                </a:lnTo>
                <a:lnTo>
                  <a:pt x="1489" y="1905"/>
                </a:lnTo>
                <a:lnTo>
                  <a:pt x="0" y="9101"/>
                </a:lnTo>
                <a:lnTo>
                  <a:pt x="555" y="12735"/>
                </a:lnTo>
                <a:lnTo>
                  <a:pt x="1878" y="16110"/>
                </a:lnTo>
                <a:lnTo>
                  <a:pt x="3712" y="19312"/>
                </a:lnTo>
                <a:lnTo>
                  <a:pt x="5888" y="24305"/>
                </a:lnTo>
                <a:lnTo>
                  <a:pt x="8290" y="30490"/>
                </a:lnTo>
                <a:lnTo>
                  <a:pt x="10845" y="37472"/>
                </a:lnTo>
                <a:lnTo>
                  <a:pt x="13500" y="44031"/>
                </a:lnTo>
                <a:lnTo>
                  <a:pt x="16223" y="50309"/>
                </a:lnTo>
                <a:lnTo>
                  <a:pt x="21788" y="62364"/>
                </a:lnTo>
                <a:lnTo>
                  <a:pt x="27437" y="74072"/>
                </a:lnTo>
                <a:lnTo>
                  <a:pt x="30276" y="83671"/>
                </a:lnTo>
                <a:lnTo>
                  <a:pt x="33122" y="95786"/>
                </a:lnTo>
                <a:lnTo>
                  <a:pt x="35972" y="109577"/>
                </a:lnTo>
                <a:lnTo>
                  <a:pt x="37872" y="121629"/>
                </a:lnTo>
                <a:lnTo>
                  <a:pt x="39138" y="132521"/>
                </a:lnTo>
                <a:lnTo>
                  <a:pt x="39983" y="142639"/>
                </a:lnTo>
                <a:lnTo>
                  <a:pt x="41498" y="152243"/>
                </a:lnTo>
                <a:lnTo>
                  <a:pt x="43461" y="161503"/>
                </a:lnTo>
                <a:lnTo>
                  <a:pt x="45722" y="170533"/>
                </a:lnTo>
                <a:lnTo>
                  <a:pt x="47229" y="179411"/>
                </a:lnTo>
                <a:lnTo>
                  <a:pt x="48234" y="188187"/>
                </a:lnTo>
                <a:lnTo>
                  <a:pt x="48904" y="196895"/>
                </a:lnTo>
                <a:lnTo>
                  <a:pt x="50303" y="205558"/>
                </a:lnTo>
                <a:lnTo>
                  <a:pt x="52188" y="214192"/>
                </a:lnTo>
                <a:lnTo>
                  <a:pt x="54397" y="222804"/>
                </a:lnTo>
                <a:lnTo>
                  <a:pt x="55870" y="231403"/>
                </a:lnTo>
                <a:lnTo>
                  <a:pt x="56852" y="239994"/>
                </a:lnTo>
                <a:lnTo>
                  <a:pt x="57507" y="248578"/>
                </a:lnTo>
                <a:lnTo>
                  <a:pt x="56991" y="256206"/>
                </a:lnTo>
                <a:lnTo>
                  <a:pt x="55694" y="263197"/>
                </a:lnTo>
                <a:lnTo>
                  <a:pt x="53877" y="269762"/>
                </a:lnTo>
                <a:lnTo>
                  <a:pt x="52666" y="276044"/>
                </a:lnTo>
                <a:lnTo>
                  <a:pt x="51858" y="282137"/>
                </a:lnTo>
                <a:lnTo>
                  <a:pt x="51320" y="288103"/>
                </a:lnTo>
                <a:lnTo>
                  <a:pt x="51914" y="295891"/>
                </a:lnTo>
                <a:lnTo>
                  <a:pt x="53262" y="304893"/>
                </a:lnTo>
                <a:lnTo>
                  <a:pt x="58816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6"/>
          <p:cNvSpPr/>
          <p:nvPr/>
        </p:nvSpPr>
        <p:spPr>
          <a:xfrm>
            <a:off x="529801" y="3823335"/>
            <a:ext cx="836084" cy="17145"/>
          </a:xfrm>
          <a:custGeom>
            <a:avLst/>
            <a:gdLst/>
            <a:ahLst/>
            <a:cxnLst/>
            <a:rect l="0" t="0" r="0" b="0"/>
            <a:pathLst>
              <a:path w="836084" h="17145">
                <a:moveTo>
                  <a:pt x="4551" y="17144"/>
                </a:moveTo>
                <a:lnTo>
                  <a:pt x="0" y="17144"/>
                </a:lnTo>
                <a:lnTo>
                  <a:pt x="305748" y="17144"/>
                </a:lnTo>
                <a:lnTo>
                  <a:pt x="339651" y="16192"/>
                </a:lnTo>
                <a:lnTo>
                  <a:pt x="365111" y="14605"/>
                </a:lnTo>
                <a:lnTo>
                  <a:pt x="384942" y="12594"/>
                </a:lnTo>
                <a:lnTo>
                  <a:pt x="401972" y="11253"/>
                </a:lnTo>
                <a:lnTo>
                  <a:pt x="417136" y="10360"/>
                </a:lnTo>
                <a:lnTo>
                  <a:pt x="431055" y="9764"/>
                </a:lnTo>
                <a:lnTo>
                  <a:pt x="526949" y="8807"/>
                </a:lnTo>
                <a:lnTo>
                  <a:pt x="558673" y="8677"/>
                </a:lnTo>
                <a:lnTo>
                  <a:pt x="572085" y="7690"/>
                </a:lnTo>
                <a:lnTo>
                  <a:pt x="584837" y="6079"/>
                </a:lnTo>
                <a:lnTo>
                  <a:pt x="597149" y="4052"/>
                </a:lnTo>
                <a:lnTo>
                  <a:pt x="609166" y="2701"/>
                </a:lnTo>
                <a:lnTo>
                  <a:pt x="620988" y="1801"/>
                </a:lnTo>
                <a:lnTo>
                  <a:pt x="643330" y="800"/>
                </a:lnTo>
                <a:lnTo>
                  <a:pt x="662785" y="356"/>
                </a:lnTo>
                <a:lnTo>
                  <a:pt x="8360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7"/>
          <p:cNvSpPr/>
          <p:nvPr/>
        </p:nvSpPr>
        <p:spPr>
          <a:xfrm>
            <a:off x="716105" y="3918019"/>
            <a:ext cx="375460" cy="239130"/>
          </a:xfrm>
          <a:custGeom>
            <a:avLst/>
            <a:gdLst/>
            <a:ahLst/>
            <a:cxnLst/>
            <a:rect l="0" t="0" r="0" b="0"/>
            <a:pathLst>
              <a:path w="375460" h="239130">
                <a:moveTo>
                  <a:pt x="92567" y="25331"/>
                </a:moveTo>
                <a:lnTo>
                  <a:pt x="83465" y="20780"/>
                </a:lnTo>
                <a:lnTo>
                  <a:pt x="81737" y="19439"/>
                </a:lnTo>
                <a:lnTo>
                  <a:pt x="81537" y="18546"/>
                </a:lnTo>
                <a:lnTo>
                  <a:pt x="82356" y="17950"/>
                </a:lnTo>
                <a:lnTo>
                  <a:pt x="82902" y="16600"/>
                </a:lnTo>
                <a:lnTo>
                  <a:pt x="83509" y="12560"/>
                </a:lnTo>
                <a:lnTo>
                  <a:pt x="86528" y="11102"/>
                </a:lnTo>
                <a:lnTo>
                  <a:pt x="97503" y="9482"/>
                </a:lnTo>
                <a:lnTo>
                  <a:pt x="105383" y="8097"/>
                </a:lnTo>
                <a:lnTo>
                  <a:pt x="114446" y="6222"/>
                </a:lnTo>
                <a:lnTo>
                  <a:pt x="124298" y="4019"/>
                </a:lnTo>
                <a:lnTo>
                  <a:pt x="132771" y="2550"/>
                </a:lnTo>
                <a:lnTo>
                  <a:pt x="140325" y="1571"/>
                </a:lnTo>
                <a:lnTo>
                  <a:pt x="147265" y="918"/>
                </a:lnTo>
                <a:lnTo>
                  <a:pt x="153798" y="484"/>
                </a:lnTo>
                <a:lnTo>
                  <a:pt x="160057" y="193"/>
                </a:lnTo>
                <a:lnTo>
                  <a:pt x="166136" y="0"/>
                </a:lnTo>
                <a:lnTo>
                  <a:pt x="172093" y="823"/>
                </a:lnTo>
                <a:lnTo>
                  <a:pt x="183792" y="4279"/>
                </a:lnTo>
                <a:lnTo>
                  <a:pt x="195341" y="6449"/>
                </a:lnTo>
                <a:lnTo>
                  <a:pt x="201088" y="7028"/>
                </a:lnTo>
                <a:lnTo>
                  <a:pt x="206825" y="9319"/>
                </a:lnTo>
                <a:lnTo>
                  <a:pt x="212554" y="12751"/>
                </a:lnTo>
                <a:lnTo>
                  <a:pt x="218278" y="16944"/>
                </a:lnTo>
                <a:lnTo>
                  <a:pt x="222094" y="20692"/>
                </a:lnTo>
                <a:lnTo>
                  <a:pt x="224639" y="24143"/>
                </a:lnTo>
                <a:lnTo>
                  <a:pt x="233273" y="41077"/>
                </a:lnTo>
                <a:lnTo>
                  <a:pt x="234948" y="45353"/>
                </a:lnTo>
                <a:lnTo>
                  <a:pt x="236810" y="52645"/>
                </a:lnTo>
                <a:lnTo>
                  <a:pt x="237306" y="56875"/>
                </a:lnTo>
                <a:lnTo>
                  <a:pt x="237638" y="61600"/>
                </a:lnTo>
                <a:lnTo>
                  <a:pt x="237858" y="66655"/>
                </a:lnTo>
                <a:lnTo>
                  <a:pt x="236100" y="73835"/>
                </a:lnTo>
                <a:lnTo>
                  <a:pt x="233023" y="82432"/>
                </a:lnTo>
                <a:lnTo>
                  <a:pt x="229067" y="91973"/>
                </a:lnTo>
                <a:lnTo>
                  <a:pt x="223572" y="103097"/>
                </a:lnTo>
                <a:lnTo>
                  <a:pt x="217051" y="115275"/>
                </a:lnTo>
                <a:lnTo>
                  <a:pt x="209847" y="128156"/>
                </a:lnTo>
                <a:lnTo>
                  <a:pt x="202186" y="140553"/>
                </a:lnTo>
                <a:lnTo>
                  <a:pt x="194221" y="152628"/>
                </a:lnTo>
                <a:lnTo>
                  <a:pt x="186054" y="164488"/>
                </a:lnTo>
                <a:lnTo>
                  <a:pt x="177752" y="173347"/>
                </a:lnTo>
                <a:lnTo>
                  <a:pt x="169359" y="180206"/>
                </a:lnTo>
                <a:lnTo>
                  <a:pt x="160907" y="185731"/>
                </a:lnTo>
                <a:lnTo>
                  <a:pt x="153367" y="191319"/>
                </a:lnTo>
                <a:lnTo>
                  <a:pt x="146435" y="196949"/>
                </a:lnTo>
                <a:lnTo>
                  <a:pt x="139909" y="202608"/>
                </a:lnTo>
                <a:lnTo>
                  <a:pt x="133653" y="207333"/>
                </a:lnTo>
                <a:lnTo>
                  <a:pt x="127578" y="211435"/>
                </a:lnTo>
                <a:lnTo>
                  <a:pt x="121623" y="215123"/>
                </a:lnTo>
                <a:lnTo>
                  <a:pt x="109925" y="221760"/>
                </a:lnTo>
                <a:lnTo>
                  <a:pt x="98377" y="227885"/>
                </a:lnTo>
                <a:lnTo>
                  <a:pt x="86894" y="233783"/>
                </a:lnTo>
                <a:lnTo>
                  <a:pt x="80213" y="235736"/>
                </a:lnTo>
                <a:lnTo>
                  <a:pt x="72901" y="237039"/>
                </a:lnTo>
                <a:lnTo>
                  <a:pt x="65169" y="237907"/>
                </a:lnTo>
                <a:lnTo>
                  <a:pt x="54037" y="238871"/>
                </a:lnTo>
                <a:lnTo>
                  <a:pt x="49736" y="239129"/>
                </a:lnTo>
                <a:lnTo>
                  <a:pt x="39876" y="236875"/>
                </a:lnTo>
                <a:lnTo>
                  <a:pt x="30096" y="232698"/>
                </a:lnTo>
                <a:lnTo>
                  <a:pt x="22575" y="227666"/>
                </a:lnTo>
                <a:lnTo>
                  <a:pt x="16057" y="222255"/>
                </a:lnTo>
                <a:lnTo>
                  <a:pt x="9985" y="216675"/>
                </a:lnTo>
                <a:lnTo>
                  <a:pt x="4111" y="211020"/>
                </a:lnTo>
                <a:lnTo>
                  <a:pt x="2164" y="208179"/>
                </a:lnTo>
                <a:lnTo>
                  <a:pt x="0" y="202481"/>
                </a:lnTo>
                <a:lnTo>
                  <a:pt x="376" y="199628"/>
                </a:lnTo>
                <a:lnTo>
                  <a:pt x="1579" y="196774"/>
                </a:lnTo>
                <a:lnTo>
                  <a:pt x="5455" y="190110"/>
                </a:lnTo>
                <a:lnTo>
                  <a:pt x="10353" y="180799"/>
                </a:lnTo>
                <a:lnTo>
                  <a:pt x="13945" y="175648"/>
                </a:lnTo>
                <a:lnTo>
                  <a:pt x="18245" y="170310"/>
                </a:lnTo>
                <a:lnTo>
                  <a:pt x="23016" y="164846"/>
                </a:lnTo>
                <a:lnTo>
                  <a:pt x="28102" y="160251"/>
                </a:lnTo>
                <a:lnTo>
                  <a:pt x="33398" y="156235"/>
                </a:lnTo>
                <a:lnTo>
                  <a:pt x="44362" y="149233"/>
                </a:lnTo>
                <a:lnTo>
                  <a:pt x="55585" y="142946"/>
                </a:lnTo>
                <a:lnTo>
                  <a:pt x="66923" y="139517"/>
                </a:lnTo>
                <a:lnTo>
                  <a:pt x="78312" y="137993"/>
                </a:lnTo>
                <a:lnTo>
                  <a:pt x="89724" y="137315"/>
                </a:lnTo>
                <a:lnTo>
                  <a:pt x="103686" y="137014"/>
                </a:lnTo>
                <a:lnTo>
                  <a:pt x="131382" y="136821"/>
                </a:lnTo>
                <a:lnTo>
                  <a:pt x="138446" y="137757"/>
                </a:lnTo>
                <a:lnTo>
                  <a:pt x="146013" y="139334"/>
                </a:lnTo>
                <a:lnTo>
                  <a:pt x="153915" y="141338"/>
                </a:lnTo>
                <a:lnTo>
                  <a:pt x="161088" y="142674"/>
                </a:lnTo>
                <a:lnTo>
                  <a:pt x="167775" y="143564"/>
                </a:lnTo>
                <a:lnTo>
                  <a:pt x="174138" y="144158"/>
                </a:lnTo>
                <a:lnTo>
                  <a:pt x="180285" y="145506"/>
                </a:lnTo>
                <a:lnTo>
                  <a:pt x="186288" y="147358"/>
                </a:lnTo>
                <a:lnTo>
                  <a:pt x="192195" y="149545"/>
                </a:lnTo>
                <a:lnTo>
                  <a:pt x="203839" y="154514"/>
                </a:lnTo>
                <a:lnTo>
                  <a:pt x="209611" y="157173"/>
                </a:lnTo>
                <a:lnTo>
                  <a:pt x="217269" y="161803"/>
                </a:lnTo>
                <a:lnTo>
                  <a:pt x="226184" y="167747"/>
                </a:lnTo>
                <a:lnTo>
                  <a:pt x="235937" y="174568"/>
                </a:lnTo>
                <a:lnTo>
                  <a:pt x="244345" y="180067"/>
                </a:lnTo>
                <a:lnTo>
                  <a:pt x="251855" y="184686"/>
                </a:lnTo>
                <a:lnTo>
                  <a:pt x="258766" y="188717"/>
                </a:lnTo>
                <a:lnTo>
                  <a:pt x="271526" y="195737"/>
                </a:lnTo>
                <a:lnTo>
                  <a:pt x="289419" y="205044"/>
                </a:lnTo>
                <a:lnTo>
                  <a:pt x="312532" y="216722"/>
                </a:lnTo>
                <a:lnTo>
                  <a:pt x="319220" y="219600"/>
                </a:lnTo>
                <a:lnTo>
                  <a:pt x="326537" y="222471"/>
                </a:lnTo>
                <a:lnTo>
                  <a:pt x="334272" y="225338"/>
                </a:lnTo>
                <a:lnTo>
                  <a:pt x="341334" y="227249"/>
                </a:lnTo>
                <a:lnTo>
                  <a:pt x="347946" y="228523"/>
                </a:lnTo>
                <a:lnTo>
                  <a:pt x="359421" y="229938"/>
                </a:lnTo>
                <a:lnTo>
                  <a:pt x="363815" y="230316"/>
                </a:lnTo>
                <a:lnTo>
                  <a:pt x="375459" y="2310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8"/>
          <p:cNvSpPr/>
          <p:nvPr/>
        </p:nvSpPr>
        <p:spPr>
          <a:xfrm>
            <a:off x="1785937" y="3746182"/>
            <a:ext cx="471489" cy="17146"/>
          </a:xfrm>
          <a:custGeom>
            <a:avLst/>
            <a:gdLst/>
            <a:ahLst/>
            <a:cxnLst/>
            <a:rect l="0" t="0" r="0" b="0"/>
            <a:pathLst>
              <a:path w="471489" h="17146">
                <a:moveTo>
                  <a:pt x="0" y="17145"/>
                </a:moveTo>
                <a:lnTo>
                  <a:pt x="74174" y="17145"/>
                </a:lnTo>
                <a:lnTo>
                  <a:pt x="80882" y="16193"/>
                </a:lnTo>
                <a:lnTo>
                  <a:pt x="88211" y="14605"/>
                </a:lnTo>
                <a:lnTo>
                  <a:pt x="95955" y="12594"/>
                </a:lnTo>
                <a:lnTo>
                  <a:pt x="103975" y="11254"/>
                </a:lnTo>
                <a:lnTo>
                  <a:pt x="112179" y="10360"/>
                </a:lnTo>
                <a:lnTo>
                  <a:pt x="120506" y="9764"/>
                </a:lnTo>
                <a:lnTo>
                  <a:pt x="132725" y="8415"/>
                </a:lnTo>
                <a:lnTo>
                  <a:pt x="164081" y="4375"/>
                </a:lnTo>
                <a:lnTo>
                  <a:pt x="178920" y="2917"/>
                </a:lnTo>
                <a:lnTo>
                  <a:pt x="192622" y="1945"/>
                </a:lnTo>
                <a:lnTo>
                  <a:pt x="205567" y="1297"/>
                </a:lnTo>
                <a:lnTo>
                  <a:pt x="245351" y="576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9"/>
          <p:cNvSpPr/>
          <p:nvPr/>
        </p:nvSpPr>
        <p:spPr>
          <a:xfrm>
            <a:off x="1871999" y="3841671"/>
            <a:ext cx="291129" cy="195977"/>
          </a:xfrm>
          <a:custGeom>
            <a:avLst/>
            <a:gdLst/>
            <a:ahLst/>
            <a:cxnLst/>
            <a:rect l="0" t="0" r="0" b="0"/>
            <a:pathLst>
              <a:path w="291129" h="195977">
                <a:moveTo>
                  <a:pt x="16808" y="7381"/>
                </a:moveTo>
                <a:lnTo>
                  <a:pt x="5778" y="7381"/>
                </a:lnTo>
                <a:lnTo>
                  <a:pt x="6597" y="7381"/>
                </a:lnTo>
                <a:lnTo>
                  <a:pt x="53258" y="2830"/>
                </a:lnTo>
                <a:lnTo>
                  <a:pt x="71588" y="1490"/>
                </a:lnTo>
                <a:lnTo>
                  <a:pt x="88571" y="596"/>
                </a:lnTo>
                <a:lnTo>
                  <a:pt x="104655" y="0"/>
                </a:lnTo>
                <a:lnTo>
                  <a:pt x="119187" y="555"/>
                </a:lnTo>
                <a:lnTo>
                  <a:pt x="132686" y="1878"/>
                </a:lnTo>
                <a:lnTo>
                  <a:pt x="145495" y="3712"/>
                </a:lnTo>
                <a:lnTo>
                  <a:pt x="156892" y="4935"/>
                </a:lnTo>
                <a:lnTo>
                  <a:pt x="167347" y="5751"/>
                </a:lnTo>
                <a:lnTo>
                  <a:pt x="177175" y="6294"/>
                </a:lnTo>
                <a:lnTo>
                  <a:pt x="184679" y="7609"/>
                </a:lnTo>
                <a:lnTo>
                  <a:pt x="190635" y="9438"/>
                </a:lnTo>
                <a:lnTo>
                  <a:pt x="195557" y="11610"/>
                </a:lnTo>
                <a:lnTo>
                  <a:pt x="203567" y="16563"/>
                </a:lnTo>
                <a:lnTo>
                  <a:pt x="210302" y="21940"/>
                </a:lnTo>
                <a:lnTo>
                  <a:pt x="216471" y="27504"/>
                </a:lnTo>
                <a:lnTo>
                  <a:pt x="222387" y="33152"/>
                </a:lnTo>
                <a:lnTo>
                  <a:pt x="225298" y="35992"/>
                </a:lnTo>
                <a:lnTo>
                  <a:pt x="227239" y="38837"/>
                </a:lnTo>
                <a:lnTo>
                  <a:pt x="229395" y="44539"/>
                </a:lnTo>
                <a:lnTo>
                  <a:pt x="229970" y="48346"/>
                </a:lnTo>
                <a:lnTo>
                  <a:pt x="230354" y="52788"/>
                </a:lnTo>
                <a:lnTo>
                  <a:pt x="230609" y="57655"/>
                </a:lnTo>
                <a:lnTo>
                  <a:pt x="229827" y="61852"/>
                </a:lnTo>
                <a:lnTo>
                  <a:pt x="228353" y="65602"/>
                </a:lnTo>
                <a:lnTo>
                  <a:pt x="226418" y="69056"/>
                </a:lnTo>
                <a:lnTo>
                  <a:pt x="225128" y="73262"/>
                </a:lnTo>
                <a:lnTo>
                  <a:pt x="224268" y="77972"/>
                </a:lnTo>
                <a:lnTo>
                  <a:pt x="223694" y="83017"/>
                </a:lnTo>
                <a:lnTo>
                  <a:pt x="221408" y="87332"/>
                </a:lnTo>
                <a:lnTo>
                  <a:pt x="217978" y="91162"/>
                </a:lnTo>
                <a:lnTo>
                  <a:pt x="213786" y="94668"/>
                </a:lnTo>
                <a:lnTo>
                  <a:pt x="210039" y="98910"/>
                </a:lnTo>
                <a:lnTo>
                  <a:pt x="206589" y="103642"/>
                </a:lnTo>
                <a:lnTo>
                  <a:pt x="203336" y="108703"/>
                </a:lnTo>
                <a:lnTo>
                  <a:pt x="199262" y="113029"/>
                </a:lnTo>
                <a:lnTo>
                  <a:pt x="194642" y="116866"/>
                </a:lnTo>
                <a:lnTo>
                  <a:pt x="189656" y="120376"/>
                </a:lnTo>
                <a:lnTo>
                  <a:pt x="184428" y="124621"/>
                </a:lnTo>
                <a:lnTo>
                  <a:pt x="179037" y="129356"/>
                </a:lnTo>
                <a:lnTo>
                  <a:pt x="173538" y="134418"/>
                </a:lnTo>
                <a:lnTo>
                  <a:pt x="167967" y="138744"/>
                </a:lnTo>
                <a:lnTo>
                  <a:pt x="162348" y="142582"/>
                </a:lnTo>
                <a:lnTo>
                  <a:pt x="156697" y="146092"/>
                </a:lnTo>
                <a:lnTo>
                  <a:pt x="150073" y="149385"/>
                </a:lnTo>
                <a:lnTo>
                  <a:pt x="142799" y="152533"/>
                </a:lnTo>
                <a:lnTo>
                  <a:pt x="135092" y="155584"/>
                </a:lnTo>
                <a:lnTo>
                  <a:pt x="126144" y="158570"/>
                </a:lnTo>
                <a:lnTo>
                  <a:pt x="116368" y="161514"/>
                </a:lnTo>
                <a:lnTo>
                  <a:pt x="106042" y="164429"/>
                </a:lnTo>
                <a:lnTo>
                  <a:pt x="97252" y="166372"/>
                </a:lnTo>
                <a:lnTo>
                  <a:pt x="89487" y="167667"/>
                </a:lnTo>
                <a:lnTo>
                  <a:pt x="82406" y="168531"/>
                </a:lnTo>
                <a:lnTo>
                  <a:pt x="75780" y="169107"/>
                </a:lnTo>
                <a:lnTo>
                  <a:pt x="69458" y="169491"/>
                </a:lnTo>
                <a:lnTo>
                  <a:pt x="58305" y="169917"/>
                </a:lnTo>
                <a:lnTo>
                  <a:pt x="50174" y="170107"/>
                </a:lnTo>
                <a:lnTo>
                  <a:pt x="45719" y="169205"/>
                </a:lnTo>
                <a:lnTo>
                  <a:pt x="40845" y="167651"/>
                </a:lnTo>
                <a:lnTo>
                  <a:pt x="28435" y="162864"/>
                </a:lnTo>
                <a:lnTo>
                  <a:pt x="12633" y="157484"/>
                </a:lnTo>
                <a:lnTo>
                  <a:pt x="8310" y="155075"/>
                </a:lnTo>
                <a:lnTo>
                  <a:pt x="5428" y="152516"/>
                </a:lnTo>
                <a:lnTo>
                  <a:pt x="802" y="146116"/>
                </a:lnTo>
                <a:lnTo>
                  <a:pt x="169" y="142702"/>
                </a:lnTo>
                <a:lnTo>
                  <a:pt x="0" y="140457"/>
                </a:lnTo>
                <a:lnTo>
                  <a:pt x="840" y="138961"/>
                </a:lnTo>
                <a:lnTo>
                  <a:pt x="2353" y="137963"/>
                </a:lnTo>
                <a:lnTo>
                  <a:pt x="6573" y="136855"/>
                </a:lnTo>
                <a:lnTo>
                  <a:pt x="14305" y="136231"/>
                </a:lnTo>
                <a:lnTo>
                  <a:pt x="19823" y="136086"/>
                </a:lnTo>
                <a:lnTo>
                  <a:pt x="63518" y="135979"/>
                </a:lnTo>
                <a:lnTo>
                  <a:pt x="72713" y="137881"/>
                </a:lnTo>
                <a:lnTo>
                  <a:pt x="83605" y="141053"/>
                </a:lnTo>
                <a:lnTo>
                  <a:pt x="95630" y="145074"/>
                </a:lnTo>
                <a:lnTo>
                  <a:pt x="106503" y="147754"/>
                </a:lnTo>
                <a:lnTo>
                  <a:pt x="116610" y="149540"/>
                </a:lnTo>
                <a:lnTo>
                  <a:pt x="126205" y="150731"/>
                </a:lnTo>
                <a:lnTo>
                  <a:pt x="134507" y="151525"/>
                </a:lnTo>
                <a:lnTo>
                  <a:pt x="141946" y="152055"/>
                </a:lnTo>
                <a:lnTo>
                  <a:pt x="148811" y="152408"/>
                </a:lnTo>
                <a:lnTo>
                  <a:pt x="156245" y="153596"/>
                </a:lnTo>
                <a:lnTo>
                  <a:pt x="164059" y="155340"/>
                </a:lnTo>
                <a:lnTo>
                  <a:pt x="172125" y="157455"/>
                </a:lnTo>
                <a:lnTo>
                  <a:pt x="179408" y="159818"/>
                </a:lnTo>
                <a:lnTo>
                  <a:pt x="186168" y="162346"/>
                </a:lnTo>
                <a:lnTo>
                  <a:pt x="192580" y="164983"/>
                </a:lnTo>
                <a:lnTo>
                  <a:pt x="199712" y="166742"/>
                </a:lnTo>
                <a:lnTo>
                  <a:pt x="207324" y="167914"/>
                </a:lnTo>
                <a:lnTo>
                  <a:pt x="215256" y="168696"/>
                </a:lnTo>
                <a:lnTo>
                  <a:pt x="223401" y="170169"/>
                </a:lnTo>
                <a:lnTo>
                  <a:pt x="231690" y="172104"/>
                </a:lnTo>
                <a:lnTo>
                  <a:pt x="240073" y="174347"/>
                </a:lnTo>
                <a:lnTo>
                  <a:pt x="247566" y="176794"/>
                </a:lnTo>
                <a:lnTo>
                  <a:pt x="254467" y="179378"/>
                </a:lnTo>
                <a:lnTo>
                  <a:pt x="260972" y="182053"/>
                </a:lnTo>
                <a:lnTo>
                  <a:pt x="266261" y="183837"/>
                </a:lnTo>
                <a:lnTo>
                  <a:pt x="274679" y="185818"/>
                </a:lnTo>
                <a:lnTo>
                  <a:pt x="281595" y="189239"/>
                </a:lnTo>
                <a:lnTo>
                  <a:pt x="291128" y="195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0"/>
          <p:cNvSpPr/>
          <p:nvPr/>
        </p:nvSpPr>
        <p:spPr>
          <a:xfrm>
            <a:off x="975183" y="4397692"/>
            <a:ext cx="107810" cy="257176"/>
          </a:xfrm>
          <a:custGeom>
            <a:avLst/>
            <a:gdLst/>
            <a:ahLst/>
            <a:cxnLst/>
            <a:rect l="0" t="0" r="0" b="0"/>
            <a:pathLst>
              <a:path w="107810" h="257176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5"/>
                </a:lnTo>
                <a:lnTo>
                  <a:pt x="4100" y="11932"/>
                </a:lnTo>
                <a:lnTo>
                  <a:pt x="7106" y="17368"/>
                </a:lnTo>
                <a:lnTo>
                  <a:pt x="9241" y="20151"/>
                </a:lnTo>
                <a:lnTo>
                  <a:pt x="12570" y="23911"/>
                </a:lnTo>
                <a:lnTo>
                  <a:pt x="21348" y="33170"/>
                </a:lnTo>
                <a:lnTo>
                  <a:pt x="25403" y="38306"/>
                </a:lnTo>
                <a:lnTo>
                  <a:pt x="29059" y="43635"/>
                </a:lnTo>
                <a:lnTo>
                  <a:pt x="32449" y="49092"/>
                </a:lnTo>
                <a:lnTo>
                  <a:pt x="46322" y="70426"/>
                </a:lnTo>
                <a:lnTo>
                  <a:pt x="51577" y="79335"/>
                </a:lnTo>
                <a:lnTo>
                  <a:pt x="56986" y="89086"/>
                </a:lnTo>
                <a:lnTo>
                  <a:pt x="62497" y="99395"/>
                </a:lnTo>
                <a:lnTo>
                  <a:pt x="67124" y="109126"/>
                </a:lnTo>
                <a:lnTo>
                  <a:pt x="71160" y="118471"/>
                </a:lnTo>
                <a:lnTo>
                  <a:pt x="74804" y="127558"/>
                </a:lnTo>
                <a:lnTo>
                  <a:pt x="78186" y="135521"/>
                </a:lnTo>
                <a:lnTo>
                  <a:pt x="84483" y="149449"/>
                </a:lnTo>
                <a:lnTo>
                  <a:pt x="87496" y="157735"/>
                </a:lnTo>
                <a:lnTo>
                  <a:pt x="90457" y="167070"/>
                </a:lnTo>
                <a:lnTo>
                  <a:pt x="93384" y="177102"/>
                </a:lnTo>
                <a:lnTo>
                  <a:pt x="96287" y="188553"/>
                </a:lnTo>
                <a:lnTo>
                  <a:pt x="102053" y="213977"/>
                </a:lnTo>
                <a:lnTo>
                  <a:pt x="103972" y="223613"/>
                </a:lnTo>
                <a:lnTo>
                  <a:pt x="105251" y="230991"/>
                </a:lnTo>
                <a:lnTo>
                  <a:pt x="106104" y="236861"/>
                </a:lnTo>
                <a:lnTo>
                  <a:pt x="106672" y="241727"/>
                </a:lnTo>
                <a:lnTo>
                  <a:pt x="107304" y="249675"/>
                </a:lnTo>
                <a:lnTo>
                  <a:pt x="107809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1"/>
          <p:cNvSpPr/>
          <p:nvPr/>
        </p:nvSpPr>
        <p:spPr>
          <a:xfrm>
            <a:off x="875380" y="4392753"/>
            <a:ext cx="224758" cy="235776"/>
          </a:xfrm>
          <a:custGeom>
            <a:avLst/>
            <a:gdLst/>
            <a:ahLst/>
            <a:cxnLst/>
            <a:rect l="0" t="0" r="0" b="0"/>
            <a:pathLst>
              <a:path w="224758" h="235776">
                <a:moveTo>
                  <a:pt x="224757" y="4939"/>
                </a:moveTo>
                <a:lnTo>
                  <a:pt x="224757" y="388"/>
                </a:lnTo>
                <a:lnTo>
                  <a:pt x="223804" y="0"/>
                </a:lnTo>
                <a:lnTo>
                  <a:pt x="222217" y="694"/>
                </a:lnTo>
                <a:lnTo>
                  <a:pt x="220206" y="2109"/>
                </a:lnTo>
                <a:lnTo>
                  <a:pt x="218865" y="4005"/>
                </a:lnTo>
                <a:lnTo>
                  <a:pt x="217376" y="8651"/>
                </a:lnTo>
                <a:lnTo>
                  <a:pt x="215074" y="12176"/>
                </a:lnTo>
                <a:lnTo>
                  <a:pt x="211634" y="16432"/>
                </a:lnTo>
                <a:lnTo>
                  <a:pt x="207436" y="21173"/>
                </a:lnTo>
                <a:lnTo>
                  <a:pt x="200231" y="28982"/>
                </a:lnTo>
                <a:lnTo>
                  <a:pt x="196976" y="32397"/>
                </a:lnTo>
                <a:lnTo>
                  <a:pt x="193854" y="36580"/>
                </a:lnTo>
                <a:lnTo>
                  <a:pt x="190820" y="41273"/>
                </a:lnTo>
                <a:lnTo>
                  <a:pt x="187845" y="46307"/>
                </a:lnTo>
                <a:lnTo>
                  <a:pt x="183956" y="51567"/>
                </a:lnTo>
                <a:lnTo>
                  <a:pt x="179459" y="56980"/>
                </a:lnTo>
                <a:lnTo>
                  <a:pt x="174556" y="62493"/>
                </a:lnTo>
                <a:lnTo>
                  <a:pt x="169382" y="69026"/>
                </a:lnTo>
                <a:lnTo>
                  <a:pt x="164028" y="76239"/>
                </a:lnTo>
                <a:lnTo>
                  <a:pt x="158553" y="83905"/>
                </a:lnTo>
                <a:lnTo>
                  <a:pt x="152999" y="90920"/>
                </a:lnTo>
                <a:lnTo>
                  <a:pt x="147391" y="97503"/>
                </a:lnTo>
                <a:lnTo>
                  <a:pt x="141747" y="103795"/>
                </a:lnTo>
                <a:lnTo>
                  <a:pt x="130396" y="115868"/>
                </a:lnTo>
                <a:lnTo>
                  <a:pt x="107587" y="139140"/>
                </a:lnTo>
                <a:lnTo>
                  <a:pt x="40955" y="205876"/>
                </a:lnTo>
                <a:lnTo>
                  <a:pt x="34595" y="211287"/>
                </a:lnTo>
                <a:lnTo>
                  <a:pt x="28450" y="215847"/>
                </a:lnTo>
                <a:lnTo>
                  <a:pt x="14001" y="225458"/>
                </a:lnTo>
                <a:lnTo>
                  <a:pt x="9485" y="229313"/>
                </a:lnTo>
                <a:lnTo>
                  <a:pt x="3376" y="234997"/>
                </a:lnTo>
                <a:lnTo>
                  <a:pt x="1922" y="235464"/>
                </a:lnTo>
                <a:lnTo>
                  <a:pt x="0" y="235775"/>
                </a:lnTo>
                <a:lnTo>
                  <a:pt x="1872" y="2278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2"/>
          <p:cNvSpPr/>
          <p:nvPr/>
        </p:nvSpPr>
        <p:spPr>
          <a:xfrm>
            <a:off x="1168717" y="4398946"/>
            <a:ext cx="282893" cy="24465"/>
          </a:xfrm>
          <a:custGeom>
            <a:avLst/>
            <a:gdLst/>
            <a:ahLst/>
            <a:cxnLst/>
            <a:rect l="0" t="0" r="0" b="0"/>
            <a:pathLst>
              <a:path w="282893" h="24465">
                <a:moveTo>
                  <a:pt x="0" y="24464"/>
                </a:moveTo>
                <a:lnTo>
                  <a:pt x="13652" y="15362"/>
                </a:lnTo>
                <a:lnTo>
                  <a:pt x="19579" y="12681"/>
                </a:lnTo>
                <a:lnTo>
                  <a:pt x="25435" y="10893"/>
                </a:lnTo>
                <a:lnTo>
                  <a:pt x="31244" y="9702"/>
                </a:lnTo>
                <a:lnTo>
                  <a:pt x="39879" y="8908"/>
                </a:lnTo>
                <a:lnTo>
                  <a:pt x="50399" y="8378"/>
                </a:lnTo>
                <a:lnTo>
                  <a:pt x="62174" y="8024"/>
                </a:lnTo>
                <a:lnTo>
                  <a:pt x="71929" y="6837"/>
                </a:lnTo>
                <a:lnTo>
                  <a:pt x="80338" y="5092"/>
                </a:lnTo>
                <a:lnTo>
                  <a:pt x="87849" y="2977"/>
                </a:lnTo>
                <a:lnTo>
                  <a:pt x="95713" y="1567"/>
                </a:lnTo>
                <a:lnTo>
                  <a:pt x="103814" y="626"/>
                </a:lnTo>
                <a:lnTo>
                  <a:pt x="112072" y="0"/>
                </a:lnTo>
                <a:lnTo>
                  <a:pt x="126149" y="535"/>
                </a:lnTo>
                <a:lnTo>
                  <a:pt x="144107" y="1843"/>
                </a:lnTo>
                <a:lnTo>
                  <a:pt x="164651" y="3668"/>
                </a:lnTo>
                <a:lnTo>
                  <a:pt x="182158" y="5837"/>
                </a:lnTo>
                <a:lnTo>
                  <a:pt x="197638" y="8236"/>
                </a:lnTo>
                <a:lnTo>
                  <a:pt x="211769" y="10788"/>
                </a:lnTo>
                <a:lnTo>
                  <a:pt x="223094" y="12489"/>
                </a:lnTo>
                <a:lnTo>
                  <a:pt x="232549" y="13623"/>
                </a:lnTo>
                <a:lnTo>
                  <a:pt x="240758" y="14379"/>
                </a:lnTo>
                <a:lnTo>
                  <a:pt x="248135" y="14883"/>
                </a:lnTo>
                <a:lnTo>
                  <a:pt x="254959" y="15219"/>
                </a:lnTo>
                <a:lnTo>
                  <a:pt x="271123" y="15692"/>
                </a:lnTo>
                <a:lnTo>
                  <a:pt x="282892" y="15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3"/>
          <p:cNvSpPr/>
          <p:nvPr/>
        </p:nvSpPr>
        <p:spPr>
          <a:xfrm>
            <a:off x="1175163" y="4483417"/>
            <a:ext cx="310737" cy="25610"/>
          </a:xfrm>
          <a:custGeom>
            <a:avLst/>
            <a:gdLst/>
            <a:ahLst/>
            <a:cxnLst/>
            <a:rect l="0" t="0" r="0" b="0"/>
            <a:pathLst>
              <a:path w="310737" h="25610">
                <a:moveTo>
                  <a:pt x="36416" y="0"/>
                </a:moveTo>
                <a:lnTo>
                  <a:pt x="18213" y="4551"/>
                </a:lnTo>
                <a:lnTo>
                  <a:pt x="11898" y="6844"/>
                </a:lnTo>
                <a:lnTo>
                  <a:pt x="6736" y="9325"/>
                </a:lnTo>
                <a:lnTo>
                  <a:pt x="2342" y="11932"/>
                </a:lnTo>
                <a:lnTo>
                  <a:pt x="365" y="13669"/>
                </a:lnTo>
                <a:lnTo>
                  <a:pt x="0" y="14828"/>
                </a:lnTo>
                <a:lnTo>
                  <a:pt x="1706" y="16687"/>
                </a:lnTo>
                <a:lnTo>
                  <a:pt x="6553" y="21561"/>
                </a:lnTo>
                <a:lnTo>
                  <a:pt x="11745" y="22946"/>
                </a:lnTo>
                <a:lnTo>
                  <a:pt x="19016" y="23870"/>
                </a:lnTo>
                <a:lnTo>
                  <a:pt x="27674" y="24486"/>
                </a:lnTo>
                <a:lnTo>
                  <a:pt x="39161" y="24896"/>
                </a:lnTo>
                <a:lnTo>
                  <a:pt x="96856" y="25609"/>
                </a:lnTo>
                <a:lnTo>
                  <a:pt x="104332" y="24693"/>
                </a:lnTo>
                <a:lnTo>
                  <a:pt x="111221" y="23130"/>
                </a:lnTo>
                <a:lnTo>
                  <a:pt x="117719" y="21135"/>
                </a:lnTo>
                <a:lnTo>
                  <a:pt x="127765" y="19805"/>
                </a:lnTo>
                <a:lnTo>
                  <a:pt x="140178" y="18918"/>
                </a:lnTo>
                <a:lnTo>
                  <a:pt x="165400" y="17933"/>
                </a:lnTo>
                <a:lnTo>
                  <a:pt x="182960" y="17496"/>
                </a:lnTo>
                <a:lnTo>
                  <a:pt x="226310" y="17249"/>
                </a:lnTo>
                <a:lnTo>
                  <a:pt x="243022" y="16262"/>
                </a:lnTo>
                <a:lnTo>
                  <a:pt x="259879" y="14651"/>
                </a:lnTo>
                <a:lnTo>
                  <a:pt x="310736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4"/>
          <p:cNvSpPr/>
          <p:nvPr/>
        </p:nvSpPr>
        <p:spPr>
          <a:xfrm>
            <a:off x="1556999" y="4337685"/>
            <a:ext cx="48916" cy="252052"/>
          </a:xfrm>
          <a:custGeom>
            <a:avLst/>
            <a:gdLst/>
            <a:ahLst/>
            <a:cxnLst/>
            <a:rect l="0" t="0" r="0" b="0"/>
            <a:pathLst>
              <a:path w="48916" h="252052">
                <a:moveTo>
                  <a:pt x="48915" y="0"/>
                </a:moveTo>
                <a:lnTo>
                  <a:pt x="44365" y="0"/>
                </a:lnTo>
                <a:lnTo>
                  <a:pt x="43024" y="952"/>
                </a:lnTo>
                <a:lnTo>
                  <a:pt x="42130" y="2540"/>
                </a:lnTo>
                <a:lnTo>
                  <a:pt x="41535" y="4550"/>
                </a:lnTo>
                <a:lnTo>
                  <a:pt x="36145" y="25584"/>
                </a:lnTo>
                <a:lnTo>
                  <a:pt x="34687" y="33248"/>
                </a:lnTo>
                <a:lnTo>
                  <a:pt x="33715" y="40263"/>
                </a:lnTo>
                <a:lnTo>
                  <a:pt x="33067" y="46844"/>
                </a:lnTo>
                <a:lnTo>
                  <a:pt x="32634" y="53137"/>
                </a:lnTo>
                <a:lnTo>
                  <a:pt x="32347" y="59237"/>
                </a:lnTo>
                <a:lnTo>
                  <a:pt x="32154" y="65209"/>
                </a:lnTo>
                <a:lnTo>
                  <a:pt x="31074" y="72048"/>
                </a:lnTo>
                <a:lnTo>
                  <a:pt x="29401" y="79464"/>
                </a:lnTo>
                <a:lnTo>
                  <a:pt x="27333" y="87266"/>
                </a:lnTo>
                <a:lnTo>
                  <a:pt x="25002" y="99135"/>
                </a:lnTo>
                <a:lnTo>
                  <a:pt x="19872" y="130102"/>
                </a:lnTo>
                <a:lnTo>
                  <a:pt x="18123" y="143885"/>
                </a:lnTo>
                <a:lnTo>
                  <a:pt x="16957" y="155930"/>
                </a:lnTo>
                <a:lnTo>
                  <a:pt x="16180" y="166819"/>
                </a:lnTo>
                <a:lnTo>
                  <a:pt x="13757" y="178840"/>
                </a:lnTo>
                <a:lnTo>
                  <a:pt x="10236" y="191616"/>
                </a:lnTo>
                <a:lnTo>
                  <a:pt x="5984" y="204897"/>
                </a:lnTo>
                <a:lnTo>
                  <a:pt x="3150" y="214703"/>
                </a:lnTo>
                <a:lnTo>
                  <a:pt x="1260" y="222192"/>
                </a:lnTo>
                <a:lnTo>
                  <a:pt x="0" y="228138"/>
                </a:lnTo>
                <a:lnTo>
                  <a:pt x="113" y="233054"/>
                </a:lnTo>
                <a:lnTo>
                  <a:pt x="1140" y="237285"/>
                </a:lnTo>
                <a:lnTo>
                  <a:pt x="2778" y="241057"/>
                </a:lnTo>
                <a:lnTo>
                  <a:pt x="4822" y="244525"/>
                </a:lnTo>
                <a:lnTo>
                  <a:pt x="7137" y="247789"/>
                </a:lnTo>
                <a:lnTo>
                  <a:pt x="9633" y="250917"/>
                </a:lnTo>
                <a:lnTo>
                  <a:pt x="11297" y="252051"/>
                </a:lnTo>
                <a:lnTo>
                  <a:pt x="12407" y="251853"/>
                </a:lnTo>
                <a:lnTo>
                  <a:pt x="13968" y="249566"/>
                </a:lnTo>
                <a:lnTo>
                  <a:pt x="2319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5"/>
          <p:cNvSpPr/>
          <p:nvPr/>
        </p:nvSpPr>
        <p:spPr>
          <a:xfrm>
            <a:off x="1683578" y="4294822"/>
            <a:ext cx="226149" cy="299452"/>
          </a:xfrm>
          <a:custGeom>
            <a:avLst/>
            <a:gdLst/>
            <a:ahLst/>
            <a:cxnLst/>
            <a:rect l="0" t="0" r="0" b="0"/>
            <a:pathLst>
              <a:path w="226149" h="299452">
                <a:moveTo>
                  <a:pt x="76641" y="0"/>
                </a:moveTo>
                <a:lnTo>
                  <a:pt x="67540" y="13653"/>
                </a:lnTo>
                <a:lnTo>
                  <a:pt x="64859" y="19579"/>
                </a:lnTo>
                <a:lnTo>
                  <a:pt x="63071" y="25435"/>
                </a:lnTo>
                <a:lnTo>
                  <a:pt x="61880" y="31244"/>
                </a:lnTo>
                <a:lnTo>
                  <a:pt x="60133" y="37022"/>
                </a:lnTo>
                <a:lnTo>
                  <a:pt x="58016" y="42779"/>
                </a:lnTo>
                <a:lnTo>
                  <a:pt x="55652" y="48522"/>
                </a:lnTo>
                <a:lnTo>
                  <a:pt x="53123" y="55208"/>
                </a:lnTo>
                <a:lnTo>
                  <a:pt x="47774" y="70257"/>
                </a:lnTo>
                <a:lnTo>
                  <a:pt x="44061" y="78270"/>
                </a:lnTo>
                <a:lnTo>
                  <a:pt x="39681" y="86471"/>
                </a:lnTo>
                <a:lnTo>
                  <a:pt x="34857" y="94794"/>
                </a:lnTo>
                <a:lnTo>
                  <a:pt x="26955" y="109124"/>
                </a:lnTo>
                <a:lnTo>
                  <a:pt x="23515" y="115611"/>
                </a:lnTo>
                <a:lnTo>
                  <a:pt x="20269" y="122794"/>
                </a:lnTo>
                <a:lnTo>
                  <a:pt x="17152" y="130440"/>
                </a:lnTo>
                <a:lnTo>
                  <a:pt x="14122" y="138395"/>
                </a:lnTo>
                <a:lnTo>
                  <a:pt x="11149" y="148461"/>
                </a:lnTo>
                <a:lnTo>
                  <a:pt x="8215" y="159934"/>
                </a:lnTo>
                <a:lnTo>
                  <a:pt x="5306" y="172345"/>
                </a:lnTo>
                <a:lnTo>
                  <a:pt x="3367" y="182524"/>
                </a:lnTo>
                <a:lnTo>
                  <a:pt x="2074" y="191215"/>
                </a:lnTo>
                <a:lnTo>
                  <a:pt x="1213" y="198914"/>
                </a:lnTo>
                <a:lnTo>
                  <a:pt x="638" y="205952"/>
                </a:lnTo>
                <a:lnTo>
                  <a:pt x="255" y="212549"/>
                </a:lnTo>
                <a:lnTo>
                  <a:pt x="0" y="218852"/>
                </a:lnTo>
                <a:lnTo>
                  <a:pt x="782" y="225911"/>
                </a:lnTo>
                <a:lnTo>
                  <a:pt x="2256" y="233475"/>
                </a:lnTo>
                <a:lnTo>
                  <a:pt x="4191" y="241375"/>
                </a:lnTo>
                <a:lnTo>
                  <a:pt x="6434" y="249499"/>
                </a:lnTo>
                <a:lnTo>
                  <a:pt x="11466" y="266146"/>
                </a:lnTo>
                <a:lnTo>
                  <a:pt x="14141" y="272681"/>
                </a:lnTo>
                <a:lnTo>
                  <a:pt x="16877" y="277990"/>
                </a:lnTo>
                <a:lnTo>
                  <a:pt x="19653" y="282481"/>
                </a:lnTo>
                <a:lnTo>
                  <a:pt x="23409" y="286428"/>
                </a:lnTo>
                <a:lnTo>
                  <a:pt x="27818" y="290013"/>
                </a:lnTo>
                <a:lnTo>
                  <a:pt x="32663" y="293354"/>
                </a:lnTo>
                <a:lnTo>
                  <a:pt x="38750" y="295582"/>
                </a:lnTo>
                <a:lnTo>
                  <a:pt x="45665" y="297067"/>
                </a:lnTo>
                <a:lnTo>
                  <a:pt x="53133" y="298057"/>
                </a:lnTo>
                <a:lnTo>
                  <a:pt x="60017" y="298718"/>
                </a:lnTo>
                <a:lnTo>
                  <a:pt x="66511" y="299158"/>
                </a:lnTo>
                <a:lnTo>
                  <a:pt x="72745" y="299451"/>
                </a:lnTo>
                <a:lnTo>
                  <a:pt x="78807" y="298694"/>
                </a:lnTo>
                <a:lnTo>
                  <a:pt x="84753" y="297237"/>
                </a:lnTo>
                <a:lnTo>
                  <a:pt x="90621" y="295313"/>
                </a:lnTo>
                <a:lnTo>
                  <a:pt x="95486" y="293078"/>
                </a:lnTo>
                <a:lnTo>
                  <a:pt x="99682" y="290635"/>
                </a:lnTo>
                <a:lnTo>
                  <a:pt x="103432" y="288055"/>
                </a:lnTo>
                <a:lnTo>
                  <a:pt x="107837" y="285382"/>
                </a:lnTo>
                <a:lnTo>
                  <a:pt x="112678" y="282647"/>
                </a:lnTo>
                <a:lnTo>
                  <a:pt x="117811" y="279871"/>
                </a:lnTo>
                <a:lnTo>
                  <a:pt x="123138" y="276116"/>
                </a:lnTo>
                <a:lnTo>
                  <a:pt x="128594" y="271707"/>
                </a:lnTo>
                <a:lnTo>
                  <a:pt x="134137" y="266863"/>
                </a:lnTo>
                <a:lnTo>
                  <a:pt x="139737" y="261729"/>
                </a:lnTo>
                <a:lnTo>
                  <a:pt x="151039" y="250944"/>
                </a:lnTo>
                <a:lnTo>
                  <a:pt x="156719" y="244449"/>
                </a:lnTo>
                <a:lnTo>
                  <a:pt x="162412" y="237261"/>
                </a:lnTo>
                <a:lnTo>
                  <a:pt x="168112" y="229611"/>
                </a:lnTo>
                <a:lnTo>
                  <a:pt x="179525" y="213492"/>
                </a:lnTo>
                <a:lnTo>
                  <a:pt x="185236" y="205193"/>
                </a:lnTo>
                <a:lnTo>
                  <a:pt x="192852" y="192040"/>
                </a:lnTo>
                <a:lnTo>
                  <a:pt x="211476" y="157107"/>
                </a:lnTo>
                <a:lnTo>
                  <a:pt x="217966" y="138075"/>
                </a:lnTo>
                <a:lnTo>
                  <a:pt x="222293" y="118720"/>
                </a:lnTo>
                <a:lnTo>
                  <a:pt x="225177" y="99150"/>
                </a:lnTo>
                <a:lnTo>
                  <a:pt x="226148" y="85150"/>
                </a:lnTo>
                <a:lnTo>
                  <a:pt x="225842" y="74864"/>
                </a:lnTo>
                <a:lnTo>
                  <a:pt x="224686" y="67054"/>
                </a:lnTo>
                <a:lnTo>
                  <a:pt x="222963" y="59943"/>
                </a:lnTo>
                <a:lnTo>
                  <a:pt x="220861" y="53297"/>
                </a:lnTo>
                <a:lnTo>
                  <a:pt x="218508" y="46961"/>
                </a:lnTo>
                <a:lnTo>
                  <a:pt x="215034" y="41785"/>
                </a:lnTo>
                <a:lnTo>
                  <a:pt x="210813" y="37382"/>
                </a:lnTo>
                <a:lnTo>
                  <a:pt x="206095" y="33494"/>
                </a:lnTo>
                <a:lnTo>
                  <a:pt x="201043" y="29949"/>
                </a:lnTo>
                <a:lnTo>
                  <a:pt x="195771" y="26634"/>
                </a:lnTo>
                <a:lnTo>
                  <a:pt x="190351" y="23471"/>
                </a:lnTo>
                <a:lnTo>
                  <a:pt x="184833" y="21362"/>
                </a:lnTo>
                <a:lnTo>
                  <a:pt x="179249" y="19957"/>
                </a:lnTo>
                <a:lnTo>
                  <a:pt x="173622" y="19020"/>
                </a:lnTo>
                <a:lnTo>
                  <a:pt x="167965" y="17442"/>
                </a:lnTo>
                <a:lnTo>
                  <a:pt x="162289" y="15438"/>
                </a:lnTo>
                <a:lnTo>
                  <a:pt x="156600" y="13150"/>
                </a:lnTo>
                <a:lnTo>
                  <a:pt x="150902" y="11624"/>
                </a:lnTo>
                <a:lnTo>
                  <a:pt x="145198" y="10607"/>
                </a:lnTo>
                <a:lnTo>
                  <a:pt x="139491" y="9929"/>
                </a:lnTo>
                <a:lnTo>
                  <a:pt x="132829" y="9477"/>
                </a:lnTo>
                <a:lnTo>
                  <a:pt x="125530" y="9175"/>
                </a:lnTo>
                <a:lnTo>
                  <a:pt x="117806" y="8974"/>
                </a:lnTo>
                <a:lnTo>
                  <a:pt x="110752" y="9793"/>
                </a:lnTo>
                <a:lnTo>
                  <a:pt x="104144" y="11291"/>
                </a:lnTo>
                <a:lnTo>
                  <a:pt x="97834" y="13242"/>
                </a:lnTo>
                <a:lnTo>
                  <a:pt x="91723" y="14544"/>
                </a:lnTo>
                <a:lnTo>
                  <a:pt x="85743" y="15411"/>
                </a:lnTo>
                <a:lnTo>
                  <a:pt x="79852" y="15989"/>
                </a:lnTo>
                <a:lnTo>
                  <a:pt x="74972" y="16374"/>
                </a:lnTo>
                <a:lnTo>
                  <a:pt x="70766" y="16631"/>
                </a:lnTo>
                <a:lnTo>
                  <a:pt x="67009" y="16802"/>
                </a:lnTo>
                <a:lnTo>
                  <a:pt x="63552" y="17869"/>
                </a:lnTo>
                <a:lnTo>
                  <a:pt x="57172" y="21595"/>
                </a:lnTo>
                <a:lnTo>
                  <a:pt x="52775" y="24496"/>
                </a:lnTo>
                <a:lnTo>
                  <a:pt x="53110" y="25856"/>
                </a:lnTo>
                <a:lnTo>
                  <a:pt x="57953" y="32342"/>
                </a:lnTo>
                <a:lnTo>
                  <a:pt x="68069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6"/>
          <p:cNvSpPr/>
          <p:nvPr/>
        </p:nvSpPr>
        <p:spPr>
          <a:xfrm>
            <a:off x="2011426" y="4491990"/>
            <a:ext cx="40259" cy="68581"/>
          </a:xfrm>
          <a:custGeom>
            <a:avLst/>
            <a:gdLst/>
            <a:ahLst/>
            <a:cxnLst/>
            <a:rect l="0" t="0" r="0" b="0"/>
            <a:pathLst>
              <a:path w="40259" h="68581">
                <a:moveTo>
                  <a:pt x="40258" y="68580"/>
                </a:moveTo>
                <a:lnTo>
                  <a:pt x="22055" y="68580"/>
                </a:lnTo>
                <a:lnTo>
                  <a:pt x="15740" y="67627"/>
                </a:lnTo>
                <a:lnTo>
                  <a:pt x="10578" y="66040"/>
                </a:lnTo>
                <a:lnTo>
                  <a:pt x="6184" y="64029"/>
                </a:lnTo>
                <a:lnTo>
                  <a:pt x="3255" y="61736"/>
                </a:lnTo>
                <a:lnTo>
                  <a:pt x="1302" y="59255"/>
                </a:lnTo>
                <a:lnTo>
                  <a:pt x="0" y="56648"/>
                </a:lnTo>
                <a:lnTo>
                  <a:pt x="84" y="52053"/>
                </a:lnTo>
                <a:lnTo>
                  <a:pt x="1093" y="46132"/>
                </a:lnTo>
                <a:lnTo>
                  <a:pt x="2718" y="39327"/>
                </a:lnTo>
                <a:lnTo>
                  <a:pt x="3802" y="33838"/>
                </a:lnTo>
                <a:lnTo>
                  <a:pt x="4524" y="29226"/>
                </a:lnTo>
                <a:lnTo>
                  <a:pt x="5005" y="25199"/>
                </a:lnTo>
                <a:lnTo>
                  <a:pt x="6279" y="21562"/>
                </a:lnTo>
                <a:lnTo>
                  <a:pt x="8080" y="18184"/>
                </a:lnTo>
                <a:lnTo>
                  <a:pt x="316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7"/>
          <p:cNvSpPr/>
          <p:nvPr/>
        </p:nvSpPr>
        <p:spPr>
          <a:xfrm>
            <a:off x="2130796" y="4209097"/>
            <a:ext cx="212355" cy="368619"/>
          </a:xfrm>
          <a:custGeom>
            <a:avLst/>
            <a:gdLst/>
            <a:ahLst/>
            <a:cxnLst/>
            <a:rect l="0" t="0" r="0" b="0"/>
            <a:pathLst>
              <a:path w="212355" h="368619">
                <a:moveTo>
                  <a:pt x="212354" y="0"/>
                </a:moveTo>
                <a:lnTo>
                  <a:pt x="203252" y="4551"/>
                </a:lnTo>
                <a:lnTo>
                  <a:pt x="199618" y="6844"/>
                </a:lnTo>
                <a:lnTo>
                  <a:pt x="193041" y="11932"/>
                </a:lnTo>
                <a:lnTo>
                  <a:pt x="189001" y="14622"/>
                </a:lnTo>
                <a:lnTo>
                  <a:pt x="184402" y="17368"/>
                </a:lnTo>
                <a:lnTo>
                  <a:pt x="179432" y="20151"/>
                </a:lnTo>
                <a:lnTo>
                  <a:pt x="168829" y="25784"/>
                </a:lnTo>
                <a:lnTo>
                  <a:pt x="99924" y="60486"/>
                </a:lnTo>
                <a:lnTo>
                  <a:pt x="91680" y="63184"/>
                </a:lnTo>
                <a:lnTo>
                  <a:pt x="83327" y="64983"/>
                </a:lnTo>
                <a:lnTo>
                  <a:pt x="74901" y="66182"/>
                </a:lnTo>
                <a:lnTo>
                  <a:pt x="67378" y="67934"/>
                </a:lnTo>
                <a:lnTo>
                  <a:pt x="60458" y="70054"/>
                </a:lnTo>
                <a:lnTo>
                  <a:pt x="53940" y="72421"/>
                </a:lnTo>
                <a:lnTo>
                  <a:pt x="46737" y="73998"/>
                </a:lnTo>
                <a:lnTo>
                  <a:pt x="39078" y="75050"/>
                </a:lnTo>
                <a:lnTo>
                  <a:pt x="24852" y="76218"/>
                </a:lnTo>
                <a:lnTo>
                  <a:pt x="15354" y="76737"/>
                </a:lnTo>
                <a:lnTo>
                  <a:pt x="7958" y="76968"/>
                </a:lnTo>
                <a:lnTo>
                  <a:pt x="4653" y="77030"/>
                </a:lnTo>
                <a:lnTo>
                  <a:pt x="2449" y="78023"/>
                </a:lnTo>
                <a:lnTo>
                  <a:pt x="980" y="79638"/>
                </a:lnTo>
                <a:lnTo>
                  <a:pt x="0" y="81667"/>
                </a:lnTo>
                <a:lnTo>
                  <a:pt x="299" y="83972"/>
                </a:lnTo>
                <a:lnTo>
                  <a:pt x="1452" y="86462"/>
                </a:lnTo>
                <a:lnTo>
                  <a:pt x="3172" y="89073"/>
                </a:lnTo>
                <a:lnTo>
                  <a:pt x="5084" y="94516"/>
                </a:lnTo>
                <a:lnTo>
                  <a:pt x="5594" y="97300"/>
                </a:lnTo>
                <a:lnTo>
                  <a:pt x="8700" y="102935"/>
                </a:lnTo>
                <a:lnTo>
                  <a:pt x="10862" y="105771"/>
                </a:lnTo>
                <a:lnTo>
                  <a:pt x="12304" y="109566"/>
                </a:lnTo>
                <a:lnTo>
                  <a:pt x="13905" y="118864"/>
                </a:lnTo>
                <a:lnTo>
                  <a:pt x="14806" y="130257"/>
                </a:lnTo>
                <a:lnTo>
                  <a:pt x="17557" y="139172"/>
                </a:lnTo>
                <a:lnTo>
                  <a:pt x="21002" y="149485"/>
                </a:lnTo>
                <a:lnTo>
                  <a:pt x="22533" y="160418"/>
                </a:lnTo>
                <a:lnTo>
                  <a:pt x="23894" y="166953"/>
                </a:lnTo>
                <a:lnTo>
                  <a:pt x="25754" y="174167"/>
                </a:lnTo>
                <a:lnTo>
                  <a:pt x="27946" y="181833"/>
                </a:lnTo>
                <a:lnTo>
                  <a:pt x="29408" y="188850"/>
                </a:lnTo>
                <a:lnTo>
                  <a:pt x="30382" y="195432"/>
                </a:lnTo>
                <a:lnTo>
                  <a:pt x="31032" y="201726"/>
                </a:lnTo>
                <a:lnTo>
                  <a:pt x="34294" y="211259"/>
                </a:lnTo>
                <a:lnTo>
                  <a:pt x="36497" y="215134"/>
                </a:lnTo>
                <a:lnTo>
                  <a:pt x="38918" y="217718"/>
                </a:lnTo>
                <a:lnTo>
                  <a:pt x="41485" y="219440"/>
                </a:lnTo>
                <a:lnTo>
                  <a:pt x="44149" y="220589"/>
                </a:lnTo>
                <a:lnTo>
                  <a:pt x="46877" y="220402"/>
                </a:lnTo>
                <a:lnTo>
                  <a:pt x="49648" y="219324"/>
                </a:lnTo>
                <a:lnTo>
                  <a:pt x="55268" y="215588"/>
                </a:lnTo>
                <a:lnTo>
                  <a:pt x="60940" y="210752"/>
                </a:lnTo>
                <a:lnTo>
                  <a:pt x="66636" y="205428"/>
                </a:lnTo>
                <a:lnTo>
                  <a:pt x="78054" y="194248"/>
                </a:lnTo>
                <a:lnTo>
                  <a:pt x="81863" y="191411"/>
                </a:lnTo>
                <a:lnTo>
                  <a:pt x="86307" y="188568"/>
                </a:lnTo>
                <a:lnTo>
                  <a:pt x="91175" y="185720"/>
                </a:lnTo>
                <a:lnTo>
                  <a:pt x="97278" y="182868"/>
                </a:lnTo>
                <a:lnTo>
                  <a:pt x="104204" y="180014"/>
                </a:lnTo>
                <a:lnTo>
                  <a:pt x="111679" y="177160"/>
                </a:lnTo>
                <a:lnTo>
                  <a:pt x="120472" y="175257"/>
                </a:lnTo>
                <a:lnTo>
                  <a:pt x="130144" y="173988"/>
                </a:lnTo>
                <a:lnTo>
                  <a:pt x="148194" y="172578"/>
                </a:lnTo>
                <a:lnTo>
                  <a:pt x="159390" y="171952"/>
                </a:lnTo>
                <a:lnTo>
                  <a:pt x="165615" y="172737"/>
                </a:lnTo>
                <a:lnTo>
                  <a:pt x="172622" y="174213"/>
                </a:lnTo>
                <a:lnTo>
                  <a:pt x="180151" y="176150"/>
                </a:lnTo>
                <a:lnTo>
                  <a:pt x="186122" y="178393"/>
                </a:lnTo>
                <a:lnTo>
                  <a:pt x="191056" y="180842"/>
                </a:lnTo>
                <a:lnTo>
                  <a:pt x="195298" y="183425"/>
                </a:lnTo>
                <a:lnTo>
                  <a:pt x="199078" y="186101"/>
                </a:lnTo>
                <a:lnTo>
                  <a:pt x="202551" y="188838"/>
                </a:lnTo>
                <a:lnTo>
                  <a:pt x="205818" y="191615"/>
                </a:lnTo>
                <a:lnTo>
                  <a:pt x="207997" y="195370"/>
                </a:lnTo>
                <a:lnTo>
                  <a:pt x="210417" y="204624"/>
                </a:lnTo>
                <a:lnTo>
                  <a:pt x="211493" y="215086"/>
                </a:lnTo>
                <a:lnTo>
                  <a:pt x="211780" y="220544"/>
                </a:lnTo>
                <a:lnTo>
                  <a:pt x="212098" y="234227"/>
                </a:lnTo>
                <a:lnTo>
                  <a:pt x="212184" y="241876"/>
                </a:lnTo>
                <a:lnTo>
                  <a:pt x="211288" y="249833"/>
                </a:lnTo>
                <a:lnTo>
                  <a:pt x="209738" y="257995"/>
                </a:lnTo>
                <a:lnTo>
                  <a:pt x="207752" y="266294"/>
                </a:lnTo>
                <a:lnTo>
                  <a:pt x="204524" y="272780"/>
                </a:lnTo>
                <a:lnTo>
                  <a:pt x="200466" y="278056"/>
                </a:lnTo>
                <a:lnTo>
                  <a:pt x="169200" y="308938"/>
                </a:lnTo>
                <a:lnTo>
                  <a:pt x="163582" y="314544"/>
                </a:lnTo>
                <a:lnTo>
                  <a:pt x="156979" y="320186"/>
                </a:lnTo>
                <a:lnTo>
                  <a:pt x="149720" y="325852"/>
                </a:lnTo>
                <a:lnTo>
                  <a:pt x="142023" y="331535"/>
                </a:lnTo>
                <a:lnTo>
                  <a:pt x="133081" y="337228"/>
                </a:lnTo>
                <a:lnTo>
                  <a:pt x="123310" y="342929"/>
                </a:lnTo>
                <a:lnTo>
                  <a:pt x="112987" y="348634"/>
                </a:lnTo>
                <a:lnTo>
                  <a:pt x="104199" y="352438"/>
                </a:lnTo>
                <a:lnTo>
                  <a:pt x="96435" y="354974"/>
                </a:lnTo>
                <a:lnTo>
                  <a:pt x="89355" y="356664"/>
                </a:lnTo>
                <a:lnTo>
                  <a:pt x="82729" y="357791"/>
                </a:lnTo>
                <a:lnTo>
                  <a:pt x="76407" y="358542"/>
                </a:lnTo>
                <a:lnTo>
                  <a:pt x="70288" y="359043"/>
                </a:lnTo>
                <a:lnTo>
                  <a:pt x="65256" y="359378"/>
                </a:lnTo>
                <a:lnTo>
                  <a:pt x="57124" y="359748"/>
                </a:lnTo>
                <a:lnTo>
                  <a:pt x="53622" y="360800"/>
                </a:lnTo>
                <a:lnTo>
                  <a:pt x="47191" y="364508"/>
                </a:lnTo>
                <a:lnTo>
                  <a:pt x="43190" y="365878"/>
                </a:lnTo>
                <a:lnTo>
                  <a:pt x="38618" y="366791"/>
                </a:lnTo>
                <a:lnTo>
                  <a:pt x="23758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08"/>
          <p:cNvSpPr/>
          <p:nvPr/>
        </p:nvSpPr>
        <p:spPr>
          <a:xfrm>
            <a:off x="2017394" y="4509986"/>
            <a:ext cx="41568" cy="46245"/>
          </a:xfrm>
          <a:custGeom>
            <a:avLst/>
            <a:gdLst/>
            <a:ahLst/>
            <a:cxnLst/>
            <a:rect l="0" t="0" r="0" b="0"/>
            <a:pathLst>
              <a:path w="41568" h="46245">
                <a:moveTo>
                  <a:pt x="25718" y="16293"/>
                </a:moveTo>
                <a:lnTo>
                  <a:pt x="25718" y="45502"/>
                </a:lnTo>
                <a:lnTo>
                  <a:pt x="26670" y="46244"/>
                </a:lnTo>
                <a:lnTo>
                  <a:pt x="28258" y="45786"/>
                </a:lnTo>
                <a:lnTo>
                  <a:pt x="33099" y="42757"/>
                </a:lnTo>
                <a:lnTo>
                  <a:pt x="34449" y="41556"/>
                </a:lnTo>
                <a:lnTo>
                  <a:pt x="38488" y="37681"/>
                </a:lnTo>
                <a:lnTo>
                  <a:pt x="39946" y="35314"/>
                </a:lnTo>
                <a:lnTo>
                  <a:pt x="40919" y="32784"/>
                </a:lnTo>
                <a:lnTo>
                  <a:pt x="41567" y="30145"/>
                </a:lnTo>
                <a:lnTo>
                  <a:pt x="41046" y="27433"/>
                </a:lnTo>
                <a:lnTo>
                  <a:pt x="39747" y="24672"/>
                </a:lnTo>
                <a:lnTo>
                  <a:pt x="37928" y="21880"/>
                </a:lnTo>
                <a:lnTo>
                  <a:pt x="35763" y="18112"/>
                </a:lnTo>
                <a:lnTo>
                  <a:pt x="30817" y="8847"/>
                </a:lnTo>
                <a:lnTo>
                  <a:pt x="27212" y="5614"/>
                </a:lnTo>
                <a:lnTo>
                  <a:pt x="22905" y="3459"/>
                </a:lnTo>
                <a:lnTo>
                  <a:pt x="11404" y="0"/>
                </a:lnTo>
                <a:lnTo>
                  <a:pt x="9508" y="668"/>
                </a:lnTo>
                <a:lnTo>
                  <a:pt x="7291" y="2067"/>
                </a:lnTo>
                <a:lnTo>
                  <a:pt x="0" y="7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09"/>
          <p:cNvSpPr/>
          <p:nvPr/>
        </p:nvSpPr>
        <p:spPr>
          <a:xfrm>
            <a:off x="5185985" y="2477846"/>
            <a:ext cx="414716" cy="231064"/>
          </a:xfrm>
          <a:custGeom>
            <a:avLst/>
            <a:gdLst/>
            <a:ahLst/>
            <a:cxnLst/>
            <a:rect l="0" t="0" r="0" b="0"/>
            <a:pathLst>
              <a:path w="414716" h="231064">
                <a:moveTo>
                  <a:pt x="28952" y="33896"/>
                </a:moveTo>
                <a:lnTo>
                  <a:pt x="33503" y="29345"/>
                </a:lnTo>
                <a:lnTo>
                  <a:pt x="35796" y="28005"/>
                </a:lnTo>
                <a:lnTo>
                  <a:pt x="45479" y="25165"/>
                </a:lnTo>
                <a:lnTo>
                  <a:pt x="58205" y="21126"/>
                </a:lnTo>
                <a:lnTo>
                  <a:pt x="68306" y="16155"/>
                </a:lnTo>
                <a:lnTo>
                  <a:pt x="72333" y="13497"/>
                </a:lnTo>
                <a:lnTo>
                  <a:pt x="81888" y="10542"/>
                </a:lnTo>
                <a:lnTo>
                  <a:pt x="92484" y="8277"/>
                </a:lnTo>
                <a:lnTo>
                  <a:pt x="103543" y="4094"/>
                </a:lnTo>
                <a:lnTo>
                  <a:pt x="111065" y="2598"/>
                </a:lnTo>
                <a:lnTo>
                  <a:pt x="119889" y="1601"/>
                </a:lnTo>
                <a:lnTo>
                  <a:pt x="129582" y="936"/>
                </a:lnTo>
                <a:lnTo>
                  <a:pt x="145432" y="197"/>
                </a:lnTo>
                <a:lnTo>
                  <a:pt x="152325" y="0"/>
                </a:lnTo>
                <a:lnTo>
                  <a:pt x="159779" y="821"/>
                </a:lnTo>
                <a:lnTo>
                  <a:pt x="167605" y="2321"/>
                </a:lnTo>
                <a:lnTo>
                  <a:pt x="175679" y="4274"/>
                </a:lnTo>
                <a:lnTo>
                  <a:pt x="182968" y="6528"/>
                </a:lnTo>
                <a:lnTo>
                  <a:pt x="189732" y="8983"/>
                </a:lnTo>
                <a:lnTo>
                  <a:pt x="201375" y="14251"/>
                </a:lnTo>
                <a:lnTo>
                  <a:pt x="209724" y="19768"/>
                </a:lnTo>
                <a:lnTo>
                  <a:pt x="216610" y="25394"/>
                </a:lnTo>
                <a:lnTo>
                  <a:pt x="223799" y="31070"/>
                </a:lnTo>
                <a:lnTo>
                  <a:pt x="233343" y="36767"/>
                </a:lnTo>
                <a:lnTo>
                  <a:pt x="236651" y="39620"/>
                </a:lnTo>
                <a:lnTo>
                  <a:pt x="238855" y="42475"/>
                </a:lnTo>
                <a:lnTo>
                  <a:pt x="246945" y="58451"/>
                </a:lnTo>
                <a:lnTo>
                  <a:pt x="248575" y="63601"/>
                </a:lnTo>
                <a:lnTo>
                  <a:pt x="249663" y="68939"/>
                </a:lnTo>
                <a:lnTo>
                  <a:pt x="250388" y="74403"/>
                </a:lnTo>
                <a:lnTo>
                  <a:pt x="250871" y="78998"/>
                </a:lnTo>
                <a:lnTo>
                  <a:pt x="251193" y="83014"/>
                </a:lnTo>
                <a:lnTo>
                  <a:pt x="251407" y="86644"/>
                </a:lnTo>
                <a:lnTo>
                  <a:pt x="251646" y="95757"/>
                </a:lnTo>
                <a:lnTo>
                  <a:pt x="251710" y="100854"/>
                </a:lnTo>
                <a:lnTo>
                  <a:pt x="250800" y="105205"/>
                </a:lnTo>
                <a:lnTo>
                  <a:pt x="249241" y="109058"/>
                </a:lnTo>
                <a:lnTo>
                  <a:pt x="247248" y="112579"/>
                </a:lnTo>
                <a:lnTo>
                  <a:pt x="245921" y="116831"/>
                </a:lnTo>
                <a:lnTo>
                  <a:pt x="245035" y="121571"/>
                </a:lnTo>
                <a:lnTo>
                  <a:pt x="244445" y="126636"/>
                </a:lnTo>
                <a:lnTo>
                  <a:pt x="242146" y="131918"/>
                </a:lnTo>
                <a:lnTo>
                  <a:pt x="238709" y="137344"/>
                </a:lnTo>
                <a:lnTo>
                  <a:pt x="234513" y="142866"/>
                </a:lnTo>
                <a:lnTo>
                  <a:pt x="227905" y="148453"/>
                </a:lnTo>
                <a:lnTo>
                  <a:pt x="219690" y="154082"/>
                </a:lnTo>
                <a:lnTo>
                  <a:pt x="210403" y="159740"/>
                </a:lnTo>
                <a:lnTo>
                  <a:pt x="202307" y="165417"/>
                </a:lnTo>
                <a:lnTo>
                  <a:pt x="195004" y="171107"/>
                </a:lnTo>
                <a:lnTo>
                  <a:pt x="188231" y="176805"/>
                </a:lnTo>
                <a:lnTo>
                  <a:pt x="181810" y="182509"/>
                </a:lnTo>
                <a:lnTo>
                  <a:pt x="169597" y="193926"/>
                </a:lnTo>
                <a:lnTo>
                  <a:pt x="162721" y="198685"/>
                </a:lnTo>
                <a:lnTo>
                  <a:pt x="155278" y="202810"/>
                </a:lnTo>
                <a:lnTo>
                  <a:pt x="147459" y="206513"/>
                </a:lnTo>
                <a:lnTo>
                  <a:pt x="137484" y="209934"/>
                </a:lnTo>
                <a:lnTo>
                  <a:pt x="126072" y="213168"/>
                </a:lnTo>
                <a:lnTo>
                  <a:pt x="113701" y="216275"/>
                </a:lnTo>
                <a:lnTo>
                  <a:pt x="103549" y="219300"/>
                </a:lnTo>
                <a:lnTo>
                  <a:pt x="94876" y="222268"/>
                </a:lnTo>
                <a:lnTo>
                  <a:pt x="87189" y="225200"/>
                </a:lnTo>
                <a:lnTo>
                  <a:pt x="80159" y="227154"/>
                </a:lnTo>
                <a:lnTo>
                  <a:pt x="67268" y="229326"/>
                </a:lnTo>
                <a:lnTo>
                  <a:pt x="55189" y="230291"/>
                </a:lnTo>
                <a:lnTo>
                  <a:pt x="42518" y="230720"/>
                </a:lnTo>
                <a:lnTo>
                  <a:pt x="0" y="231055"/>
                </a:lnTo>
                <a:lnTo>
                  <a:pt x="11722" y="231063"/>
                </a:lnTo>
                <a:lnTo>
                  <a:pt x="24152" y="228523"/>
                </a:lnTo>
                <a:lnTo>
                  <a:pt x="31467" y="226512"/>
                </a:lnTo>
                <a:lnTo>
                  <a:pt x="41106" y="225172"/>
                </a:lnTo>
                <a:lnTo>
                  <a:pt x="52295" y="224278"/>
                </a:lnTo>
                <a:lnTo>
                  <a:pt x="75522" y="223286"/>
                </a:lnTo>
                <a:lnTo>
                  <a:pt x="95370" y="222844"/>
                </a:lnTo>
                <a:lnTo>
                  <a:pt x="105615" y="221774"/>
                </a:lnTo>
                <a:lnTo>
                  <a:pt x="116256" y="220108"/>
                </a:lnTo>
                <a:lnTo>
                  <a:pt x="127160" y="218045"/>
                </a:lnTo>
                <a:lnTo>
                  <a:pt x="137286" y="216669"/>
                </a:lnTo>
                <a:lnTo>
                  <a:pt x="146895" y="215752"/>
                </a:lnTo>
                <a:lnTo>
                  <a:pt x="156158" y="215141"/>
                </a:lnTo>
                <a:lnTo>
                  <a:pt x="169001" y="213781"/>
                </a:lnTo>
                <a:lnTo>
                  <a:pt x="201051" y="209730"/>
                </a:lnTo>
                <a:lnTo>
                  <a:pt x="220837" y="208269"/>
                </a:lnTo>
                <a:lnTo>
                  <a:pt x="242601" y="207294"/>
                </a:lnTo>
                <a:lnTo>
                  <a:pt x="307268" y="205731"/>
                </a:lnTo>
                <a:lnTo>
                  <a:pt x="319271" y="204650"/>
                </a:lnTo>
                <a:lnTo>
                  <a:pt x="332036" y="202977"/>
                </a:lnTo>
                <a:lnTo>
                  <a:pt x="345308" y="200909"/>
                </a:lnTo>
                <a:lnTo>
                  <a:pt x="356061" y="199531"/>
                </a:lnTo>
                <a:lnTo>
                  <a:pt x="365135" y="198612"/>
                </a:lnTo>
                <a:lnTo>
                  <a:pt x="379344" y="197591"/>
                </a:lnTo>
                <a:lnTo>
                  <a:pt x="384467" y="197318"/>
                </a:lnTo>
                <a:lnTo>
                  <a:pt x="414715" y="1967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10"/>
          <p:cNvSpPr/>
          <p:nvPr/>
        </p:nvSpPr>
        <p:spPr>
          <a:xfrm>
            <a:off x="5077777" y="2815489"/>
            <a:ext cx="634366" cy="22009"/>
          </a:xfrm>
          <a:custGeom>
            <a:avLst/>
            <a:gdLst/>
            <a:ahLst/>
            <a:cxnLst/>
            <a:rect l="0" t="0" r="0" b="0"/>
            <a:pathLst>
              <a:path w="634366" h="22009">
                <a:moveTo>
                  <a:pt x="0" y="22008"/>
                </a:moveTo>
                <a:lnTo>
                  <a:pt x="51169" y="22008"/>
                </a:lnTo>
                <a:lnTo>
                  <a:pt x="70307" y="21056"/>
                </a:lnTo>
                <a:lnTo>
                  <a:pt x="90687" y="19468"/>
                </a:lnTo>
                <a:lnTo>
                  <a:pt x="111893" y="17457"/>
                </a:lnTo>
                <a:lnTo>
                  <a:pt x="132697" y="16117"/>
                </a:lnTo>
                <a:lnTo>
                  <a:pt x="153235" y="15223"/>
                </a:lnTo>
                <a:lnTo>
                  <a:pt x="173594" y="14627"/>
                </a:lnTo>
                <a:lnTo>
                  <a:pt x="190977" y="13278"/>
                </a:lnTo>
                <a:lnTo>
                  <a:pt x="206376" y="11425"/>
                </a:lnTo>
                <a:lnTo>
                  <a:pt x="220451" y="9238"/>
                </a:lnTo>
                <a:lnTo>
                  <a:pt x="232693" y="7779"/>
                </a:lnTo>
                <a:lnTo>
                  <a:pt x="243711" y="6807"/>
                </a:lnTo>
                <a:lnTo>
                  <a:pt x="253914" y="6159"/>
                </a:lnTo>
                <a:lnTo>
                  <a:pt x="264526" y="5727"/>
                </a:lnTo>
                <a:lnTo>
                  <a:pt x="286477" y="5247"/>
                </a:lnTo>
                <a:lnTo>
                  <a:pt x="331793" y="2494"/>
                </a:lnTo>
                <a:lnTo>
                  <a:pt x="361213" y="426"/>
                </a:lnTo>
                <a:lnTo>
                  <a:pt x="387494" y="0"/>
                </a:lnTo>
                <a:lnTo>
                  <a:pt x="411682" y="669"/>
                </a:lnTo>
                <a:lnTo>
                  <a:pt x="434475" y="2067"/>
                </a:lnTo>
                <a:lnTo>
                  <a:pt x="495360" y="3620"/>
                </a:lnTo>
                <a:lnTo>
                  <a:pt x="634365" y="4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11"/>
          <p:cNvSpPr/>
          <p:nvPr/>
        </p:nvSpPr>
        <p:spPr>
          <a:xfrm>
            <a:off x="5266372" y="2923339"/>
            <a:ext cx="313192" cy="239485"/>
          </a:xfrm>
          <a:custGeom>
            <a:avLst/>
            <a:gdLst/>
            <a:ahLst/>
            <a:cxnLst/>
            <a:rect l="0" t="0" r="0" b="0"/>
            <a:pathLst>
              <a:path w="313192" h="239485">
                <a:moveTo>
                  <a:pt x="60007" y="42746"/>
                </a:moveTo>
                <a:lnTo>
                  <a:pt x="69110" y="33644"/>
                </a:lnTo>
                <a:lnTo>
                  <a:pt x="73696" y="30963"/>
                </a:lnTo>
                <a:lnTo>
                  <a:pt x="78658" y="29175"/>
                </a:lnTo>
                <a:lnTo>
                  <a:pt x="83871" y="27984"/>
                </a:lnTo>
                <a:lnTo>
                  <a:pt x="89251" y="26237"/>
                </a:lnTo>
                <a:lnTo>
                  <a:pt x="94744" y="24120"/>
                </a:lnTo>
                <a:lnTo>
                  <a:pt x="100310" y="21756"/>
                </a:lnTo>
                <a:lnTo>
                  <a:pt x="111575" y="16589"/>
                </a:lnTo>
                <a:lnTo>
                  <a:pt x="117245" y="13878"/>
                </a:lnTo>
                <a:lnTo>
                  <a:pt x="123884" y="12070"/>
                </a:lnTo>
                <a:lnTo>
                  <a:pt x="131167" y="10866"/>
                </a:lnTo>
                <a:lnTo>
                  <a:pt x="138880" y="10062"/>
                </a:lnTo>
                <a:lnTo>
                  <a:pt x="145927" y="8574"/>
                </a:lnTo>
                <a:lnTo>
                  <a:pt x="152529" y="6630"/>
                </a:lnTo>
                <a:lnTo>
                  <a:pt x="158836" y="4381"/>
                </a:lnTo>
                <a:lnTo>
                  <a:pt x="165899" y="2882"/>
                </a:lnTo>
                <a:lnTo>
                  <a:pt x="173464" y="1882"/>
                </a:lnTo>
                <a:lnTo>
                  <a:pt x="181365" y="1216"/>
                </a:lnTo>
                <a:lnTo>
                  <a:pt x="188538" y="772"/>
                </a:lnTo>
                <a:lnTo>
                  <a:pt x="201587" y="278"/>
                </a:lnTo>
                <a:lnTo>
                  <a:pt x="228746" y="0"/>
                </a:lnTo>
                <a:lnTo>
                  <a:pt x="236317" y="914"/>
                </a:lnTo>
                <a:lnTo>
                  <a:pt x="242317" y="2475"/>
                </a:lnTo>
                <a:lnTo>
                  <a:pt x="247270" y="4469"/>
                </a:lnTo>
                <a:lnTo>
                  <a:pt x="252476" y="6750"/>
                </a:lnTo>
                <a:lnTo>
                  <a:pt x="263342" y="11825"/>
                </a:lnTo>
                <a:lnTo>
                  <a:pt x="267001" y="14512"/>
                </a:lnTo>
                <a:lnTo>
                  <a:pt x="269441" y="17256"/>
                </a:lnTo>
                <a:lnTo>
                  <a:pt x="271067" y="20037"/>
                </a:lnTo>
                <a:lnTo>
                  <a:pt x="271199" y="23797"/>
                </a:lnTo>
                <a:lnTo>
                  <a:pt x="270335" y="28208"/>
                </a:lnTo>
                <a:lnTo>
                  <a:pt x="268805" y="33054"/>
                </a:lnTo>
                <a:lnTo>
                  <a:pt x="266834" y="37237"/>
                </a:lnTo>
                <a:lnTo>
                  <a:pt x="262103" y="44425"/>
                </a:lnTo>
                <a:lnTo>
                  <a:pt x="258555" y="48628"/>
                </a:lnTo>
                <a:lnTo>
                  <a:pt x="254285" y="53335"/>
                </a:lnTo>
                <a:lnTo>
                  <a:pt x="244461" y="63644"/>
                </a:lnTo>
                <a:lnTo>
                  <a:pt x="233744" y="74576"/>
                </a:lnTo>
                <a:lnTo>
                  <a:pt x="227267" y="79206"/>
                </a:lnTo>
                <a:lnTo>
                  <a:pt x="220091" y="83245"/>
                </a:lnTo>
                <a:lnTo>
                  <a:pt x="192594" y="96571"/>
                </a:lnTo>
                <a:lnTo>
                  <a:pt x="186499" y="100537"/>
                </a:lnTo>
                <a:lnTo>
                  <a:pt x="180530" y="105086"/>
                </a:lnTo>
                <a:lnTo>
                  <a:pt x="174646" y="110023"/>
                </a:lnTo>
                <a:lnTo>
                  <a:pt x="167866" y="114267"/>
                </a:lnTo>
                <a:lnTo>
                  <a:pt x="160488" y="118049"/>
                </a:lnTo>
                <a:lnTo>
                  <a:pt x="152712" y="121523"/>
                </a:lnTo>
                <a:lnTo>
                  <a:pt x="146575" y="122886"/>
                </a:lnTo>
                <a:lnTo>
                  <a:pt x="141532" y="122843"/>
                </a:lnTo>
                <a:lnTo>
                  <a:pt x="135293" y="121207"/>
                </a:lnTo>
                <a:lnTo>
                  <a:pt x="134963" y="120771"/>
                </a:lnTo>
                <a:lnTo>
                  <a:pt x="135695" y="120480"/>
                </a:lnTo>
                <a:lnTo>
                  <a:pt x="136184" y="119333"/>
                </a:lnTo>
                <a:lnTo>
                  <a:pt x="136726" y="115519"/>
                </a:lnTo>
                <a:lnTo>
                  <a:pt x="138776" y="114122"/>
                </a:lnTo>
                <a:lnTo>
                  <a:pt x="146133" y="112568"/>
                </a:lnTo>
                <a:lnTo>
                  <a:pt x="152667" y="110249"/>
                </a:lnTo>
                <a:lnTo>
                  <a:pt x="160833" y="106798"/>
                </a:lnTo>
                <a:lnTo>
                  <a:pt x="170087" y="102592"/>
                </a:lnTo>
                <a:lnTo>
                  <a:pt x="178161" y="99788"/>
                </a:lnTo>
                <a:lnTo>
                  <a:pt x="185449" y="97919"/>
                </a:lnTo>
                <a:lnTo>
                  <a:pt x="192213" y="96673"/>
                </a:lnTo>
                <a:lnTo>
                  <a:pt x="198627" y="95842"/>
                </a:lnTo>
                <a:lnTo>
                  <a:pt x="204808" y="95288"/>
                </a:lnTo>
                <a:lnTo>
                  <a:pt x="210833" y="94919"/>
                </a:lnTo>
                <a:lnTo>
                  <a:pt x="225149" y="94509"/>
                </a:lnTo>
                <a:lnTo>
                  <a:pt x="253071" y="94245"/>
                </a:lnTo>
                <a:lnTo>
                  <a:pt x="258249" y="95176"/>
                </a:lnTo>
                <a:lnTo>
                  <a:pt x="266542" y="98751"/>
                </a:lnTo>
                <a:lnTo>
                  <a:pt x="275943" y="100974"/>
                </a:lnTo>
                <a:lnTo>
                  <a:pt x="281117" y="101567"/>
                </a:lnTo>
                <a:lnTo>
                  <a:pt x="285519" y="102915"/>
                </a:lnTo>
                <a:lnTo>
                  <a:pt x="292950" y="106952"/>
                </a:lnTo>
                <a:lnTo>
                  <a:pt x="299427" y="111922"/>
                </a:lnTo>
                <a:lnTo>
                  <a:pt x="302488" y="114581"/>
                </a:lnTo>
                <a:lnTo>
                  <a:pt x="304529" y="118258"/>
                </a:lnTo>
                <a:lnTo>
                  <a:pt x="305889" y="122615"/>
                </a:lnTo>
                <a:lnTo>
                  <a:pt x="306796" y="127424"/>
                </a:lnTo>
                <a:lnTo>
                  <a:pt x="308353" y="131583"/>
                </a:lnTo>
                <a:lnTo>
                  <a:pt x="312624" y="138744"/>
                </a:lnTo>
                <a:lnTo>
                  <a:pt x="313191" y="141987"/>
                </a:lnTo>
                <a:lnTo>
                  <a:pt x="312616" y="145102"/>
                </a:lnTo>
                <a:lnTo>
                  <a:pt x="310391" y="151102"/>
                </a:lnTo>
                <a:lnTo>
                  <a:pt x="309401" y="156944"/>
                </a:lnTo>
                <a:lnTo>
                  <a:pt x="307232" y="160788"/>
                </a:lnTo>
                <a:lnTo>
                  <a:pt x="303882" y="165256"/>
                </a:lnTo>
                <a:lnTo>
                  <a:pt x="299743" y="170139"/>
                </a:lnTo>
                <a:lnTo>
                  <a:pt x="296031" y="175299"/>
                </a:lnTo>
                <a:lnTo>
                  <a:pt x="292604" y="180645"/>
                </a:lnTo>
                <a:lnTo>
                  <a:pt x="289367" y="186113"/>
                </a:lnTo>
                <a:lnTo>
                  <a:pt x="284351" y="190712"/>
                </a:lnTo>
                <a:lnTo>
                  <a:pt x="278150" y="194729"/>
                </a:lnTo>
                <a:lnTo>
                  <a:pt x="252216" y="208022"/>
                </a:lnTo>
                <a:lnTo>
                  <a:pt x="245297" y="211985"/>
                </a:lnTo>
                <a:lnTo>
                  <a:pt x="237826" y="216532"/>
                </a:lnTo>
                <a:lnTo>
                  <a:pt x="229988" y="221468"/>
                </a:lnTo>
                <a:lnTo>
                  <a:pt x="220953" y="224759"/>
                </a:lnTo>
                <a:lnTo>
                  <a:pt x="211120" y="226953"/>
                </a:lnTo>
                <a:lnTo>
                  <a:pt x="200754" y="228415"/>
                </a:lnTo>
                <a:lnTo>
                  <a:pt x="190986" y="230343"/>
                </a:lnTo>
                <a:lnTo>
                  <a:pt x="181617" y="232581"/>
                </a:lnTo>
                <a:lnTo>
                  <a:pt x="172513" y="235024"/>
                </a:lnTo>
                <a:lnTo>
                  <a:pt x="163586" y="236654"/>
                </a:lnTo>
                <a:lnTo>
                  <a:pt x="154778" y="237740"/>
                </a:lnTo>
                <a:lnTo>
                  <a:pt x="146048" y="238465"/>
                </a:lnTo>
                <a:lnTo>
                  <a:pt x="135465" y="238948"/>
                </a:lnTo>
                <a:lnTo>
                  <a:pt x="111007" y="239484"/>
                </a:lnTo>
                <a:lnTo>
                  <a:pt x="98769" y="238675"/>
                </a:lnTo>
                <a:lnTo>
                  <a:pt x="86801" y="237182"/>
                </a:lnTo>
                <a:lnTo>
                  <a:pt x="75012" y="235235"/>
                </a:lnTo>
                <a:lnTo>
                  <a:pt x="66201" y="232985"/>
                </a:lnTo>
                <a:lnTo>
                  <a:pt x="59374" y="230531"/>
                </a:lnTo>
                <a:lnTo>
                  <a:pt x="42675" y="222528"/>
                </a:lnTo>
                <a:lnTo>
                  <a:pt x="37023" y="219751"/>
                </a:lnTo>
                <a:lnTo>
                  <a:pt x="28202" y="216665"/>
                </a:lnTo>
                <a:lnTo>
                  <a:pt x="20154" y="214340"/>
                </a:lnTo>
                <a:lnTo>
                  <a:pt x="15342" y="212387"/>
                </a:lnTo>
                <a:lnTo>
                  <a:pt x="10228" y="210132"/>
                </a:lnTo>
                <a:lnTo>
                  <a:pt x="6819" y="207677"/>
                </a:lnTo>
                <a:lnTo>
                  <a:pt x="4546" y="205087"/>
                </a:lnTo>
                <a:lnTo>
                  <a:pt x="3031" y="202408"/>
                </a:lnTo>
                <a:lnTo>
                  <a:pt x="1347" y="196892"/>
                </a:lnTo>
                <a:lnTo>
                  <a:pt x="0" y="1884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12"/>
          <p:cNvSpPr/>
          <p:nvPr/>
        </p:nvSpPr>
        <p:spPr>
          <a:xfrm>
            <a:off x="5943600" y="2734627"/>
            <a:ext cx="325755" cy="25719"/>
          </a:xfrm>
          <a:custGeom>
            <a:avLst/>
            <a:gdLst/>
            <a:ahLst/>
            <a:cxnLst/>
            <a:rect l="0" t="0" r="0" b="0"/>
            <a:pathLst>
              <a:path w="325755" h="25719">
                <a:moveTo>
                  <a:pt x="0" y="25718"/>
                </a:moveTo>
                <a:lnTo>
                  <a:pt x="9102" y="21167"/>
                </a:lnTo>
                <a:lnTo>
                  <a:pt x="13687" y="19826"/>
                </a:lnTo>
                <a:lnTo>
                  <a:pt x="18650" y="18932"/>
                </a:lnTo>
                <a:lnTo>
                  <a:pt x="23863" y="18337"/>
                </a:lnTo>
                <a:lnTo>
                  <a:pt x="29243" y="17940"/>
                </a:lnTo>
                <a:lnTo>
                  <a:pt x="34736" y="17674"/>
                </a:lnTo>
                <a:lnTo>
                  <a:pt x="40302" y="17498"/>
                </a:lnTo>
                <a:lnTo>
                  <a:pt x="159365" y="10406"/>
                </a:lnTo>
                <a:lnTo>
                  <a:pt x="174823" y="9795"/>
                </a:lnTo>
                <a:lnTo>
                  <a:pt x="190844" y="8435"/>
                </a:lnTo>
                <a:lnTo>
                  <a:pt x="207239" y="6576"/>
                </a:lnTo>
                <a:lnTo>
                  <a:pt x="223884" y="4384"/>
                </a:lnTo>
                <a:lnTo>
                  <a:pt x="237838" y="2923"/>
                </a:lnTo>
                <a:lnTo>
                  <a:pt x="249999" y="1948"/>
                </a:lnTo>
                <a:lnTo>
                  <a:pt x="270178" y="866"/>
                </a:lnTo>
                <a:lnTo>
                  <a:pt x="278226" y="577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13"/>
          <p:cNvSpPr/>
          <p:nvPr/>
        </p:nvSpPr>
        <p:spPr>
          <a:xfrm>
            <a:off x="6020752" y="2794635"/>
            <a:ext cx="342901" cy="42863"/>
          </a:xfrm>
          <a:custGeom>
            <a:avLst/>
            <a:gdLst/>
            <a:ahLst/>
            <a:cxnLst/>
            <a:rect l="0" t="0" r="0" b="0"/>
            <a:pathLst>
              <a:path w="342901" h="42863">
                <a:moveTo>
                  <a:pt x="0" y="42862"/>
                </a:moveTo>
                <a:lnTo>
                  <a:pt x="9102" y="38311"/>
                </a:lnTo>
                <a:lnTo>
                  <a:pt x="13688" y="36971"/>
                </a:lnTo>
                <a:lnTo>
                  <a:pt x="18650" y="36077"/>
                </a:lnTo>
                <a:lnTo>
                  <a:pt x="23864" y="35481"/>
                </a:lnTo>
                <a:lnTo>
                  <a:pt x="30197" y="34132"/>
                </a:lnTo>
                <a:lnTo>
                  <a:pt x="37276" y="32279"/>
                </a:lnTo>
                <a:lnTo>
                  <a:pt x="44853" y="30092"/>
                </a:lnTo>
                <a:lnTo>
                  <a:pt x="52762" y="28633"/>
                </a:lnTo>
                <a:lnTo>
                  <a:pt x="60892" y="27661"/>
                </a:lnTo>
                <a:lnTo>
                  <a:pt x="69170" y="27013"/>
                </a:lnTo>
                <a:lnTo>
                  <a:pt x="77546" y="26581"/>
                </a:lnTo>
                <a:lnTo>
                  <a:pt x="94472" y="26101"/>
                </a:lnTo>
                <a:lnTo>
                  <a:pt x="119179" y="23116"/>
                </a:lnTo>
                <a:lnTo>
                  <a:pt x="228776" y="8119"/>
                </a:lnTo>
                <a:lnTo>
                  <a:pt x="252530" y="541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14"/>
          <p:cNvSpPr/>
          <p:nvPr/>
        </p:nvSpPr>
        <p:spPr>
          <a:xfrm>
            <a:off x="6715125" y="2487696"/>
            <a:ext cx="230080" cy="289794"/>
          </a:xfrm>
          <a:custGeom>
            <a:avLst/>
            <a:gdLst/>
            <a:ahLst/>
            <a:cxnLst/>
            <a:rect l="0" t="0" r="0" b="0"/>
            <a:pathLst>
              <a:path w="230080" h="289794">
                <a:moveTo>
                  <a:pt x="0" y="66909"/>
                </a:moveTo>
                <a:lnTo>
                  <a:pt x="4550" y="57807"/>
                </a:lnTo>
                <a:lnTo>
                  <a:pt x="7796" y="54173"/>
                </a:lnTo>
                <a:lnTo>
                  <a:pt x="11865" y="50799"/>
                </a:lnTo>
                <a:lnTo>
                  <a:pt x="29233" y="38958"/>
                </a:lnTo>
                <a:lnTo>
                  <a:pt x="36634" y="33987"/>
                </a:lnTo>
                <a:lnTo>
                  <a:pt x="43472" y="30673"/>
                </a:lnTo>
                <a:lnTo>
                  <a:pt x="49937" y="28464"/>
                </a:lnTo>
                <a:lnTo>
                  <a:pt x="56150" y="26991"/>
                </a:lnTo>
                <a:lnTo>
                  <a:pt x="62199" y="25057"/>
                </a:lnTo>
                <a:lnTo>
                  <a:pt x="68136" y="22815"/>
                </a:lnTo>
                <a:lnTo>
                  <a:pt x="73999" y="20368"/>
                </a:lnTo>
                <a:lnTo>
                  <a:pt x="82670" y="17784"/>
                </a:lnTo>
                <a:lnTo>
                  <a:pt x="93213" y="15109"/>
                </a:lnTo>
                <a:lnTo>
                  <a:pt x="117627" y="9596"/>
                </a:lnTo>
                <a:lnTo>
                  <a:pt x="144353" y="3972"/>
                </a:lnTo>
                <a:lnTo>
                  <a:pt x="155291" y="2090"/>
                </a:lnTo>
                <a:lnTo>
                  <a:pt x="164487" y="837"/>
                </a:lnTo>
                <a:lnTo>
                  <a:pt x="172523" y="0"/>
                </a:lnTo>
                <a:lnTo>
                  <a:pt x="178833" y="396"/>
                </a:lnTo>
                <a:lnTo>
                  <a:pt x="183991" y="1612"/>
                </a:lnTo>
                <a:lnTo>
                  <a:pt x="188383" y="3375"/>
                </a:lnTo>
                <a:lnTo>
                  <a:pt x="193216" y="4550"/>
                </a:lnTo>
                <a:lnTo>
                  <a:pt x="198343" y="5334"/>
                </a:lnTo>
                <a:lnTo>
                  <a:pt x="203666" y="5856"/>
                </a:lnTo>
                <a:lnTo>
                  <a:pt x="208167" y="7157"/>
                </a:lnTo>
                <a:lnTo>
                  <a:pt x="212121" y="8977"/>
                </a:lnTo>
                <a:lnTo>
                  <a:pt x="215709" y="11142"/>
                </a:lnTo>
                <a:lnTo>
                  <a:pt x="218101" y="13539"/>
                </a:lnTo>
                <a:lnTo>
                  <a:pt x="219695" y="16089"/>
                </a:lnTo>
                <a:lnTo>
                  <a:pt x="222419" y="23367"/>
                </a:lnTo>
                <a:lnTo>
                  <a:pt x="226806" y="36127"/>
                </a:lnTo>
                <a:lnTo>
                  <a:pt x="228356" y="43530"/>
                </a:lnTo>
                <a:lnTo>
                  <a:pt x="229389" y="51323"/>
                </a:lnTo>
                <a:lnTo>
                  <a:pt x="230079" y="59375"/>
                </a:lnTo>
                <a:lnTo>
                  <a:pt x="229586" y="66649"/>
                </a:lnTo>
                <a:lnTo>
                  <a:pt x="228305" y="73403"/>
                </a:lnTo>
                <a:lnTo>
                  <a:pt x="226498" y="79811"/>
                </a:lnTo>
                <a:lnTo>
                  <a:pt x="223388" y="87892"/>
                </a:lnTo>
                <a:lnTo>
                  <a:pt x="219411" y="97090"/>
                </a:lnTo>
                <a:lnTo>
                  <a:pt x="214854" y="107032"/>
                </a:lnTo>
                <a:lnTo>
                  <a:pt x="210863" y="116518"/>
                </a:lnTo>
                <a:lnTo>
                  <a:pt x="207250" y="125699"/>
                </a:lnTo>
                <a:lnTo>
                  <a:pt x="203889" y="134677"/>
                </a:lnTo>
                <a:lnTo>
                  <a:pt x="198791" y="146378"/>
                </a:lnTo>
                <a:lnTo>
                  <a:pt x="185507" y="174618"/>
                </a:lnTo>
                <a:lnTo>
                  <a:pt x="180821" y="186340"/>
                </a:lnTo>
                <a:lnTo>
                  <a:pt x="177697" y="196060"/>
                </a:lnTo>
                <a:lnTo>
                  <a:pt x="175615" y="204444"/>
                </a:lnTo>
                <a:lnTo>
                  <a:pt x="174226" y="211939"/>
                </a:lnTo>
                <a:lnTo>
                  <a:pt x="173301" y="218840"/>
                </a:lnTo>
                <a:lnTo>
                  <a:pt x="172684" y="225346"/>
                </a:lnTo>
                <a:lnTo>
                  <a:pt x="172273" y="230636"/>
                </a:lnTo>
                <a:lnTo>
                  <a:pt x="171815" y="239054"/>
                </a:lnTo>
                <a:lnTo>
                  <a:pt x="170741" y="242632"/>
                </a:lnTo>
                <a:lnTo>
                  <a:pt x="167007" y="249148"/>
                </a:lnTo>
                <a:lnTo>
                  <a:pt x="166583" y="253171"/>
                </a:lnTo>
                <a:lnTo>
                  <a:pt x="167253" y="257759"/>
                </a:lnTo>
                <a:lnTo>
                  <a:pt x="170621" y="269707"/>
                </a:lnTo>
                <a:lnTo>
                  <a:pt x="171204" y="276328"/>
                </a:lnTo>
                <a:lnTo>
                  <a:pt x="171377" y="284322"/>
                </a:lnTo>
                <a:lnTo>
                  <a:pt x="171450" y="2897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5"/>
          <p:cNvSpPr/>
          <p:nvPr/>
        </p:nvSpPr>
        <p:spPr>
          <a:xfrm>
            <a:off x="6740842" y="2606039"/>
            <a:ext cx="291466" cy="34292"/>
          </a:xfrm>
          <a:custGeom>
            <a:avLst/>
            <a:gdLst/>
            <a:ahLst/>
            <a:cxnLst/>
            <a:rect l="0" t="0" r="0" b="0"/>
            <a:pathLst>
              <a:path w="291466" h="34292">
                <a:moveTo>
                  <a:pt x="0" y="34291"/>
                </a:moveTo>
                <a:lnTo>
                  <a:pt x="18204" y="29740"/>
                </a:lnTo>
                <a:lnTo>
                  <a:pt x="28328" y="28399"/>
                </a:lnTo>
                <a:lnTo>
                  <a:pt x="39841" y="27505"/>
                </a:lnTo>
                <a:lnTo>
                  <a:pt x="52278" y="26910"/>
                </a:lnTo>
                <a:lnTo>
                  <a:pt x="63427" y="25560"/>
                </a:lnTo>
                <a:lnTo>
                  <a:pt x="73717" y="23708"/>
                </a:lnTo>
                <a:lnTo>
                  <a:pt x="83435" y="21520"/>
                </a:lnTo>
                <a:lnTo>
                  <a:pt x="91818" y="20062"/>
                </a:lnTo>
                <a:lnTo>
                  <a:pt x="99312" y="19090"/>
                </a:lnTo>
                <a:lnTo>
                  <a:pt x="106213" y="18442"/>
                </a:lnTo>
                <a:lnTo>
                  <a:pt x="116529" y="17057"/>
                </a:lnTo>
                <a:lnTo>
                  <a:pt x="143230" y="12979"/>
                </a:lnTo>
                <a:lnTo>
                  <a:pt x="155495" y="11510"/>
                </a:lnTo>
                <a:lnTo>
                  <a:pt x="166528" y="10531"/>
                </a:lnTo>
                <a:lnTo>
                  <a:pt x="176741" y="9879"/>
                </a:lnTo>
                <a:lnTo>
                  <a:pt x="195709" y="9153"/>
                </a:lnTo>
                <a:lnTo>
                  <a:pt x="204768" y="8960"/>
                </a:lnTo>
                <a:lnTo>
                  <a:pt x="212712" y="7878"/>
                </a:lnTo>
                <a:lnTo>
                  <a:pt x="219913" y="6205"/>
                </a:lnTo>
                <a:lnTo>
                  <a:pt x="226619" y="4137"/>
                </a:lnTo>
                <a:lnTo>
                  <a:pt x="233946" y="2758"/>
                </a:lnTo>
                <a:lnTo>
                  <a:pt x="241689" y="1839"/>
                </a:lnTo>
                <a:lnTo>
                  <a:pt x="256008" y="817"/>
                </a:lnTo>
                <a:lnTo>
                  <a:pt x="261160" y="54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6"/>
          <p:cNvSpPr/>
          <p:nvPr/>
        </p:nvSpPr>
        <p:spPr>
          <a:xfrm>
            <a:off x="6577965" y="2855463"/>
            <a:ext cx="677228" cy="50615"/>
          </a:xfrm>
          <a:custGeom>
            <a:avLst/>
            <a:gdLst/>
            <a:ahLst/>
            <a:cxnLst/>
            <a:rect l="0" t="0" r="0" b="0"/>
            <a:pathLst>
              <a:path w="677228" h="50615">
                <a:moveTo>
                  <a:pt x="0" y="50614"/>
                </a:moveTo>
                <a:lnTo>
                  <a:pt x="9101" y="46063"/>
                </a:lnTo>
                <a:lnTo>
                  <a:pt x="13687" y="44722"/>
                </a:lnTo>
                <a:lnTo>
                  <a:pt x="23863" y="43233"/>
                </a:lnTo>
                <a:lnTo>
                  <a:pt x="32102" y="41883"/>
                </a:lnTo>
                <a:lnTo>
                  <a:pt x="53955" y="37844"/>
                </a:lnTo>
                <a:lnTo>
                  <a:pt x="65497" y="36386"/>
                </a:lnTo>
                <a:lnTo>
                  <a:pt x="77002" y="35413"/>
                </a:lnTo>
                <a:lnTo>
                  <a:pt x="88482" y="34765"/>
                </a:lnTo>
                <a:lnTo>
                  <a:pt x="99945" y="33381"/>
                </a:lnTo>
                <a:lnTo>
                  <a:pt x="111398" y="31505"/>
                </a:lnTo>
                <a:lnTo>
                  <a:pt x="122843" y="29302"/>
                </a:lnTo>
                <a:lnTo>
                  <a:pt x="134282" y="27834"/>
                </a:lnTo>
                <a:lnTo>
                  <a:pt x="145719" y="26855"/>
                </a:lnTo>
                <a:lnTo>
                  <a:pt x="157154" y="26202"/>
                </a:lnTo>
                <a:lnTo>
                  <a:pt x="169539" y="24814"/>
                </a:lnTo>
                <a:lnTo>
                  <a:pt x="182558" y="22937"/>
                </a:lnTo>
                <a:lnTo>
                  <a:pt x="196000" y="20733"/>
                </a:lnTo>
                <a:lnTo>
                  <a:pt x="287732" y="8529"/>
                </a:lnTo>
                <a:lnTo>
                  <a:pt x="327076" y="5412"/>
                </a:lnTo>
                <a:lnTo>
                  <a:pt x="368546" y="3334"/>
                </a:lnTo>
                <a:lnTo>
                  <a:pt x="451453" y="1026"/>
                </a:lnTo>
                <a:lnTo>
                  <a:pt x="526400" y="0"/>
                </a:lnTo>
                <a:lnTo>
                  <a:pt x="556673" y="679"/>
                </a:lnTo>
                <a:lnTo>
                  <a:pt x="677227" y="77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7"/>
          <p:cNvSpPr/>
          <p:nvPr/>
        </p:nvSpPr>
        <p:spPr>
          <a:xfrm>
            <a:off x="6800850" y="2948939"/>
            <a:ext cx="342901" cy="222887"/>
          </a:xfrm>
          <a:custGeom>
            <a:avLst/>
            <a:gdLst/>
            <a:ahLst/>
            <a:cxnLst/>
            <a:rect l="0" t="0" r="0" b="0"/>
            <a:pathLst>
              <a:path w="342901" h="222887">
                <a:moveTo>
                  <a:pt x="0" y="0"/>
                </a:moveTo>
                <a:lnTo>
                  <a:pt x="13652" y="4552"/>
                </a:lnTo>
                <a:lnTo>
                  <a:pt x="22895" y="9326"/>
                </a:lnTo>
                <a:lnTo>
                  <a:pt x="26693" y="11932"/>
                </a:lnTo>
                <a:lnTo>
                  <a:pt x="48693" y="24989"/>
                </a:lnTo>
                <a:lnTo>
                  <a:pt x="75934" y="40634"/>
                </a:lnTo>
                <a:lnTo>
                  <a:pt x="94391" y="50762"/>
                </a:lnTo>
                <a:lnTo>
                  <a:pt x="102932" y="55749"/>
                </a:lnTo>
                <a:lnTo>
                  <a:pt x="120043" y="66370"/>
                </a:lnTo>
                <a:lnTo>
                  <a:pt x="131463" y="72822"/>
                </a:lnTo>
                <a:lnTo>
                  <a:pt x="171984" y="94602"/>
                </a:lnTo>
                <a:lnTo>
                  <a:pt x="183236" y="101169"/>
                </a:lnTo>
                <a:lnTo>
                  <a:pt x="193595" y="107451"/>
                </a:lnTo>
                <a:lnTo>
                  <a:pt x="204310" y="114497"/>
                </a:lnTo>
                <a:lnTo>
                  <a:pt x="226377" y="129945"/>
                </a:lnTo>
                <a:lnTo>
                  <a:pt x="235691" y="137113"/>
                </a:lnTo>
                <a:lnTo>
                  <a:pt x="243805" y="143796"/>
                </a:lnTo>
                <a:lnTo>
                  <a:pt x="251119" y="150157"/>
                </a:lnTo>
                <a:lnTo>
                  <a:pt x="259805" y="157255"/>
                </a:lnTo>
                <a:lnTo>
                  <a:pt x="287376" y="178992"/>
                </a:lnTo>
                <a:lnTo>
                  <a:pt x="293501" y="184098"/>
                </a:lnTo>
                <a:lnTo>
                  <a:pt x="298537" y="188455"/>
                </a:lnTo>
                <a:lnTo>
                  <a:pt x="302847" y="192312"/>
                </a:lnTo>
                <a:lnTo>
                  <a:pt x="310176" y="199137"/>
                </a:lnTo>
                <a:lnTo>
                  <a:pt x="329830" y="218441"/>
                </a:lnTo>
                <a:lnTo>
                  <a:pt x="342900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8"/>
          <p:cNvSpPr/>
          <p:nvPr/>
        </p:nvSpPr>
        <p:spPr>
          <a:xfrm>
            <a:off x="6749415" y="2931795"/>
            <a:ext cx="300038" cy="231458"/>
          </a:xfrm>
          <a:custGeom>
            <a:avLst/>
            <a:gdLst/>
            <a:ahLst/>
            <a:cxnLst/>
            <a:rect l="0" t="0" r="0" b="0"/>
            <a:pathLst>
              <a:path w="300038" h="231458">
                <a:moveTo>
                  <a:pt x="300037" y="0"/>
                </a:moveTo>
                <a:lnTo>
                  <a:pt x="290935" y="13652"/>
                </a:lnTo>
                <a:lnTo>
                  <a:pt x="286350" y="18626"/>
                </a:lnTo>
                <a:lnTo>
                  <a:pt x="281387" y="22895"/>
                </a:lnTo>
                <a:lnTo>
                  <a:pt x="276173" y="26693"/>
                </a:lnTo>
                <a:lnTo>
                  <a:pt x="262761" y="35994"/>
                </a:lnTo>
                <a:lnTo>
                  <a:pt x="230867" y="57486"/>
                </a:lnTo>
                <a:lnTo>
                  <a:pt x="223444" y="64041"/>
                </a:lnTo>
                <a:lnTo>
                  <a:pt x="216590" y="71269"/>
                </a:lnTo>
                <a:lnTo>
                  <a:pt x="210116" y="78945"/>
                </a:lnTo>
                <a:lnTo>
                  <a:pt x="200084" y="87872"/>
                </a:lnTo>
                <a:lnTo>
                  <a:pt x="187682" y="97634"/>
                </a:lnTo>
                <a:lnTo>
                  <a:pt x="161519" y="116735"/>
                </a:lnTo>
                <a:lnTo>
                  <a:pt x="140366" y="131575"/>
                </a:lnTo>
                <a:lnTo>
                  <a:pt x="130725" y="139151"/>
                </a:lnTo>
                <a:lnTo>
                  <a:pt x="121440" y="147060"/>
                </a:lnTo>
                <a:lnTo>
                  <a:pt x="112392" y="155190"/>
                </a:lnTo>
                <a:lnTo>
                  <a:pt x="104455" y="161562"/>
                </a:lnTo>
                <a:lnTo>
                  <a:pt x="97260" y="166763"/>
                </a:lnTo>
                <a:lnTo>
                  <a:pt x="90557" y="171183"/>
                </a:lnTo>
                <a:lnTo>
                  <a:pt x="84184" y="176034"/>
                </a:lnTo>
                <a:lnTo>
                  <a:pt x="78030" y="181173"/>
                </a:lnTo>
                <a:lnTo>
                  <a:pt x="72022" y="186505"/>
                </a:lnTo>
                <a:lnTo>
                  <a:pt x="64207" y="191964"/>
                </a:lnTo>
                <a:lnTo>
                  <a:pt x="55187" y="197508"/>
                </a:lnTo>
                <a:lnTo>
                  <a:pt x="45364" y="203110"/>
                </a:lnTo>
                <a:lnTo>
                  <a:pt x="37862" y="207796"/>
                </a:lnTo>
                <a:lnTo>
                  <a:pt x="31909" y="211873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9"/>
          <p:cNvSpPr/>
          <p:nvPr/>
        </p:nvSpPr>
        <p:spPr>
          <a:xfrm>
            <a:off x="5849302" y="2648902"/>
            <a:ext cx="617221" cy="351474"/>
          </a:xfrm>
          <a:custGeom>
            <a:avLst/>
            <a:gdLst/>
            <a:ahLst/>
            <a:cxnLst/>
            <a:rect l="0" t="0" r="0" b="0"/>
            <a:pathLst>
              <a:path w="617221" h="351474">
                <a:moveTo>
                  <a:pt x="0" y="0"/>
                </a:moveTo>
                <a:lnTo>
                  <a:pt x="13652" y="4551"/>
                </a:lnTo>
                <a:lnTo>
                  <a:pt x="31244" y="7381"/>
                </a:lnTo>
                <a:lnTo>
                  <a:pt x="40239" y="10583"/>
                </a:lnTo>
                <a:lnTo>
                  <a:pt x="49317" y="15181"/>
                </a:lnTo>
                <a:lnTo>
                  <a:pt x="62876" y="20400"/>
                </a:lnTo>
                <a:lnTo>
                  <a:pt x="80967" y="28434"/>
                </a:lnTo>
                <a:lnTo>
                  <a:pt x="91126" y="33244"/>
                </a:lnTo>
                <a:lnTo>
                  <a:pt x="110033" y="43667"/>
                </a:lnTo>
                <a:lnTo>
                  <a:pt x="127008" y="53698"/>
                </a:lnTo>
                <a:lnTo>
                  <a:pt x="140903" y="61331"/>
                </a:lnTo>
                <a:lnTo>
                  <a:pt x="155969" y="70438"/>
                </a:lnTo>
                <a:lnTo>
                  <a:pt x="171237" y="79883"/>
                </a:lnTo>
                <a:lnTo>
                  <a:pt x="184373" y="87256"/>
                </a:lnTo>
                <a:lnTo>
                  <a:pt x="199101" y="96248"/>
                </a:lnTo>
                <a:lnTo>
                  <a:pt x="218029" y="108499"/>
                </a:lnTo>
                <a:lnTo>
                  <a:pt x="245492" y="126645"/>
                </a:lnTo>
                <a:lnTo>
                  <a:pt x="257959" y="135865"/>
                </a:lnTo>
                <a:lnTo>
                  <a:pt x="269128" y="144869"/>
                </a:lnTo>
                <a:lnTo>
                  <a:pt x="279431" y="153730"/>
                </a:lnTo>
                <a:lnTo>
                  <a:pt x="289158" y="161541"/>
                </a:lnTo>
                <a:lnTo>
                  <a:pt x="298499" y="168654"/>
                </a:lnTo>
                <a:lnTo>
                  <a:pt x="307584" y="175301"/>
                </a:lnTo>
                <a:lnTo>
                  <a:pt x="319357" y="182590"/>
                </a:lnTo>
                <a:lnTo>
                  <a:pt x="332919" y="190307"/>
                </a:lnTo>
                <a:lnTo>
                  <a:pt x="347676" y="198309"/>
                </a:lnTo>
                <a:lnTo>
                  <a:pt x="360372" y="205548"/>
                </a:lnTo>
                <a:lnTo>
                  <a:pt x="371693" y="212280"/>
                </a:lnTo>
                <a:lnTo>
                  <a:pt x="382098" y="218672"/>
                </a:lnTo>
                <a:lnTo>
                  <a:pt x="424047" y="245873"/>
                </a:lnTo>
                <a:lnTo>
                  <a:pt x="459019" y="268960"/>
                </a:lnTo>
                <a:lnTo>
                  <a:pt x="467937" y="275509"/>
                </a:lnTo>
                <a:lnTo>
                  <a:pt x="475789" y="281780"/>
                </a:lnTo>
                <a:lnTo>
                  <a:pt x="482927" y="287866"/>
                </a:lnTo>
                <a:lnTo>
                  <a:pt x="492449" y="293829"/>
                </a:lnTo>
                <a:lnTo>
                  <a:pt x="503560" y="299708"/>
                </a:lnTo>
                <a:lnTo>
                  <a:pt x="515729" y="305533"/>
                </a:lnTo>
                <a:lnTo>
                  <a:pt x="528604" y="311321"/>
                </a:lnTo>
                <a:lnTo>
                  <a:pt x="555610" y="322833"/>
                </a:lnTo>
                <a:lnTo>
                  <a:pt x="567574" y="328569"/>
                </a:lnTo>
                <a:lnTo>
                  <a:pt x="578408" y="334299"/>
                </a:lnTo>
                <a:lnTo>
                  <a:pt x="596160" y="343840"/>
                </a:lnTo>
                <a:lnTo>
                  <a:pt x="602228" y="346384"/>
                </a:lnTo>
                <a:lnTo>
                  <a:pt x="61722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0"/>
          <p:cNvSpPr/>
          <p:nvPr/>
        </p:nvSpPr>
        <p:spPr>
          <a:xfrm>
            <a:off x="5724428" y="2623655"/>
            <a:ext cx="296325" cy="121418"/>
          </a:xfrm>
          <a:custGeom>
            <a:avLst/>
            <a:gdLst/>
            <a:ahLst/>
            <a:cxnLst/>
            <a:rect l="0" t="0" r="0" b="0"/>
            <a:pathLst>
              <a:path w="296325" h="121418">
                <a:moveTo>
                  <a:pt x="73439" y="25247"/>
                </a:moveTo>
                <a:lnTo>
                  <a:pt x="73439" y="118756"/>
                </a:lnTo>
                <a:lnTo>
                  <a:pt x="71534" y="120924"/>
                </a:lnTo>
                <a:lnTo>
                  <a:pt x="68359" y="121417"/>
                </a:lnTo>
                <a:lnTo>
                  <a:pt x="64338" y="120792"/>
                </a:lnTo>
                <a:lnTo>
                  <a:pt x="59751" y="118472"/>
                </a:lnTo>
                <a:lnTo>
                  <a:pt x="54789" y="115019"/>
                </a:lnTo>
                <a:lnTo>
                  <a:pt x="49576" y="110813"/>
                </a:lnTo>
                <a:lnTo>
                  <a:pt x="46100" y="107056"/>
                </a:lnTo>
                <a:lnTo>
                  <a:pt x="43783" y="103599"/>
                </a:lnTo>
                <a:lnTo>
                  <a:pt x="42239" y="100341"/>
                </a:lnTo>
                <a:lnTo>
                  <a:pt x="39304" y="96265"/>
                </a:lnTo>
                <a:lnTo>
                  <a:pt x="35442" y="91642"/>
                </a:lnTo>
                <a:lnTo>
                  <a:pt x="27024" y="82379"/>
                </a:lnTo>
                <a:lnTo>
                  <a:pt x="20108" y="75087"/>
                </a:lnTo>
                <a:lnTo>
                  <a:pt x="17883" y="70856"/>
                </a:lnTo>
                <a:lnTo>
                  <a:pt x="16399" y="66131"/>
                </a:lnTo>
                <a:lnTo>
                  <a:pt x="15410" y="61075"/>
                </a:lnTo>
                <a:lnTo>
                  <a:pt x="13798" y="56752"/>
                </a:lnTo>
                <a:lnTo>
                  <a:pt x="11771" y="52918"/>
                </a:lnTo>
                <a:lnTo>
                  <a:pt x="9467" y="49409"/>
                </a:lnTo>
                <a:lnTo>
                  <a:pt x="7931" y="46118"/>
                </a:lnTo>
                <a:lnTo>
                  <a:pt x="6907" y="42971"/>
                </a:lnTo>
                <a:lnTo>
                  <a:pt x="6224" y="39920"/>
                </a:lnTo>
                <a:lnTo>
                  <a:pt x="5769" y="36934"/>
                </a:lnTo>
                <a:lnTo>
                  <a:pt x="5466" y="33991"/>
                </a:lnTo>
                <a:lnTo>
                  <a:pt x="5264" y="31076"/>
                </a:lnTo>
                <a:lnTo>
                  <a:pt x="4176" y="28181"/>
                </a:lnTo>
                <a:lnTo>
                  <a:pt x="2499" y="25298"/>
                </a:lnTo>
                <a:lnTo>
                  <a:pt x="428" y="22423"/>
                </a:lnTo>
                <a:lnTo>
                  <a:pt x="0" y="20507"/>
                </a:lnTo>
                <a:lnTo>
                  <a:pt x="667" y="19230"/>
                </a:lnTo>
                <a:lnTo>
                  <a:pt x="2065" y="18378"/>
                </a:lnTo>
                <a:lnTo>
                  <a:pt x="2996" y="16858"/>
                </a:lnTo>
                <a:lnTo>
                  <a:pt x="3617" y="14892"/>
                </a:lnTo>
                <a:lnTo>
                  <a:pt x="4031" y="12629"/>
                </a:lnTo>
                <a:lnTo>
                  <a:pt x="5260" y="10167"/>
                </a:lnTo>
                <a:lnTo>
                  <a:pt x="7031" y="7574"/>
                </a:lnTo>
                <a:lnTo>
                  <a:pt x="9165" y="4892"/>
                </a:lnTo>
                <a:lnTo>
                  <a:pt x="12492" y="3105"/>
                </a:lnTo>
                <a:lnTo>
                  <a:pt x="21269" y="1119"/>
                </a:lnTo>
                <a:lnTo>
                  <a:pt x="28980" y="236"/>
                </a:lnTo>
                <a:lnTo>
                  <a:pt x="32370" y="0"/>
                </a:lnTo>
                <a:lnTo>
                  <a:pt x="40344" y="796"/>
                </a:lnTo>
                <a:lnTo>
                  <a:pt x="64445" y="4220"/>
                </a:lnTo>
                <a:lnTo>
                  <a:pt x="76016" y="6467"/>
                </a:lnTo>
                <a:lnTo>
                  <a:pt x="86587" y="8917"/>
                </a:lnTo>
                <a:lnTo>
                  <a:pt x="96492" y="11503"/>
                </a:lnTo>
                <a:lnTo>
                  <a:pt x="105000" y="13227"/>
                </a:lnTo>
                <a:lnTo>
                  <a:pt x="112577" y="14376"/>
                </a:lnTo>
                <a:lnTo>
                  <a:pt x="119533" y="15142"/>
                </a:lnTo>
                <a:lnTo>
                  <a:pt x="127029" y="15653"/>
                </a:lnTo>
                <a:lnTo>
                  <a:pt x="134883" y="15994"/>
                </a:lnTo>
                <a:lnTo>
                  <a:pt x="142977" y="16220"/>
                </a:lnTo>
                <a:lnTo>
                  <a:pt x="153135" y="17324"/>
                </a:lnTo>
                <a:lnTo>
                  <a:pt x="164670" y="19013"/>
                </a:lnTo>
                <a:lnTo>
                  <a:pt x="177122" y="21091"/>
                </a:lnTo>
                <a:lnTo>
                  <a:pt x="187328" y="22476"/>
                </a:lnTo>
                <a:lnTo>
                  <a:pt x="196038" y="23400"/>
                </a:lnTo>
                <a:lnTo>
                  <a:pt x="203750" y="24016"/>
                </a:lnTo>
                <a:lnTo>
                  <a:pt x="213652" y="25379"/>
                </a:lnTo>
                <a:lnTo>
                  <a:pt x="237356" y="29433"/>
                </a:lnTo>
                <a:lnTo>
                  <a:pt x="249393" y="32800"/>
                </a:lnTo>
                <a:lnTo>
                  <a:pt x="261226" y="36950"/>
                </a:lnTo>
                <a:lnTo>
                  <a:pt x="296324" y="509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21"/>
          <p:cNvSpPr/>
          <p:nvPr/>
        </p:nvSpPr>
        <p:spPr>
          <a:xfrm>
            <a:off x="6235065" y="2897505"/>
            <a:ext cx="282663" cy="193187"/>
          </a:xfrm>
          <a:custGeom>
            <a:avLst/>
            <a:gdLst/>
            <a:ahLst/>
            <a:cxnLst/>
            <a:rect l="0" t="0" r="0" b="0"/>
            <a:pathLst>
              <a:path w="282663" h="193187">
                <a:moveTo>
                  <a:pt x="0" y="102870"/>
                </a:moveTo>
                <a:lnTo>
                  <a:pt x="9101" y="107421"/>
                </a:lnTo>
                <a:lnTo>
                  <a:pt x="14640" y="110666"/>
                </a:lnTo>
                <a:lnTo>
                  <a:pt x="28414" y="119352"/>
                </a:lnTo>
                <a:lnTo>
                  <a:pt x="37040" y="123383"/>
                </a:lnTo>
                <a:lnTo>
                  <a:pt x="46601" y="127023"/>
                </a:lnTo>
                <a:lnTo>
                  <a:pt x="56785" y="130402"/>
                </a:lnTo>
                <a:lnTo>
                  <a:pt x="67384" y="135512"/>
                </a:lnTo>
                <a:lnTo>
                  <a:pt x="78260" y="141776"/>
                </a:lnTo>
                <a:lnTo>
                  <a:pt x="89321" y="148810"/>
                </a:lnTo>
                <a:lnTo>
                  <a:pt x="101457" y="154451"/>
                </a:lnTo>
                <a:lnTo>
                  <a:pt x="114311" y="159165"/>
                </a:lnTo>
                <a:lnTo>
                  <a:pt x="127641" y="163260"/>
                </a:lnTo>
                <a:lnTo>
                  <a:pt x="138434" y="166942"/>
                </a:lnTo>
                <a:lnTo>
                  <a:pt x="147534" y="170350"/>
                </a:lnTo>
                <a:lnTo>
                  <a:pt x="155506" y="173574"/>
                </a:lnTo>
                <a:lnTo>
                  <a:pt x="162726" y="176676"/>
                </a:lnTo>
                <a:lnTo>
                  <a:pt x="175827" y="182662"/>
                </a:lnTo>
                <a:lnTo>
                  <a:pt x="181988" y="184640"/>
                </a:lnTo>
                <a:lnTo>
                  <a:pt x="188000" y="185958"/>
                </a:lnTo>
                <a:lnTo>
                  <a:pt x="215724" y="190353"/>
                </a:lnTo>
                <a:lnTo>
                  <a:pt x="229540" y="192625"/>
                </a:lnTo>
                <a:lnTo>
                  <a:pt x="240657" y="193186"/>
                </a:lnTo>
                <a:lnTo>
                  <a:pt x="249973" y="192608"/>
                </a:lnTo>
                <a:lnTo>
                  <a:pt x="258088" y="191270"/>
                </a:lnTo>
                <a:lnTo>
                  <a:pt x="264451" y="190378"/>
                </a:lnTo>
                <a:lnTo>
                  <a:pt x="269645" y="189784"/>
                </a:lnTo>
                <a:lnTo>
                  <a:pt x="274061" y="189387"/>
                </a:lnTo>
                <a:lnTo>
                  <a:pt x="277004" y="188171"/>
                </a:lnTo>
                <a:lnTo>
                  <a:pt x="278967" y="186407"/>
                </a:lnTo>
                <a:lnTo>
                  <a:pt x="280276" y="184279"/>
                </a:lnTo>
                <a:lnTo>
                  <a:pt x="281730" y="179374"/>
                </a:lnTo>
                <a:lnTo>
                  <a:pt x="282375" y="174019"/>
                </a:lnTo>
                <a:lnTo>
                  <a:pt x="282662" y="168464"/>
                </a:lnTo>
                <a:lnTo>
                  <a:pt x="281786" y="165649"/>
                </a:lnTo>
                <a:lnTo>
                  <a:pt x="278273" y="159982"/>
                </a:lnTo>
                <a:lnTo>
                  <a:pt x="276003" y="155232"/>
                </a:lnTo>
                <a:lnTo>
                  <a:pt x="273536" y="149208"/>
                </a:lnTo>
                <a:lnTo>
                  <a:pt x="270940" y="142334"/>
                </a:lnTo>
                <a:lnTo>
                  <a:pt x="269209" y="135847"/>
                </a:lnTo>
                <a:lnTo>
                  <a:pt x="268055" y="129617"/>
                </a:lnTo>
                <a:lnTo>
                  <a:pt x="267286" y="123559"/>
                </a:lnTo>
                <a:lnTo>
                  <a:pt x="266773" y="109995"/>
                </a:lnTo>
                <a:lnTo>
                  <a:pt x="265807" y="1537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22"/>
          <p:cNvSpPr/>
          <p:nvPr/>
        </p:nvSpPr>
        <p:spPr>
          <a:xfrm>
            <a:off x="5737859" y="2717482"/>
            <a:ext cx="591504" cy="282894"/>
          </a:xfrm>
          <a:custGeom>
            <a:avLst/>
            <a:gdLst/>
            <a:ahLst/>
            <a:cxnLst/>
            <a:rect l="0" t="0" r="0" b="0"/>
            <a:pathLst>
              <a:path w="591504" h="282894">
                <a:moveTo>
                  <a:pt x="0" y="282893"/>
                </a:moveTo>
                <a:lnTo>
                  <a:pt x="13653" y="278342"/>
                </a:lnTo>
                <a:lnTo>
                  <a:pt x="28152" y="272239"/>
                </a:lnTo>
                <a:lnTo>
                  <a:pt x="90998" y="244705"/>
                </a:lnTo>
                <a:lnTo>
                  <a:pt x="106385" y="238384"/>
                </a:lnTo>
                <a:lnTo>
                  <a:pt x="119501" y="233218"/>
                </a:lnTo>
                <a:lnTo>
                  <a:pt x="134913" y="225963"/>
                </a:lnTo>
                <a:lnTo>
                  <a:pt x="151855" y="217317"/>
                </a:lnTo>
                <a:lnTo>
                  <a:pt x="188459" y="197551"/>
                </a:lnTo>
                <a:lnTo>
                  <a:pt x="243694" y="166907"/>
                </a:lnTo>
                <a:lnTo>
                  <a:pt x="285460" y="144915"/>
                </a:lnTo>
                <a:lnTo>
                  <a:pt x="363547" y="105467"/>
                </a:lnTo>
                <a:lnTo>
                  <a:pt x="403194" y="86879"/>
                </a:lnTo>
                <a:lnTo>
                  <a:pt x="423101" y="77922"/>
                </a:lnTo>
                <a:lnTo>
                  <a:pt x="439230" y="70046"/>
                </a:lnTo>
                <a:lnTo>
                  <a:pt x="452840" y="62890"/>
                </a:lnTo>
                <a:lnTo>
                  <a:pt x="474630" y="50811"/>
                </a:lnTo>
                <a:lnTo>
                  <a:pt x="490665" y="42268"/>
                </a:lnTo>
                <a:lnTo>
                  <a:pt x="503322" y="36751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23"/>
          <p:cNvSpPr/>
          <p:nvPr/>
        </p:nvSpPr>
        <p:spPr>
          <a:xfrm>
            <a:off x="6209347" y="2589399"/>
            <a:ext cx="274081" cy="213809"/>
          </a:xfrm>
          <a:custGeom>
            <a:avLst/>
            <a:gdLst/>
            <a:ahLst/>
            <a:cxnLst/>
            <a:rect l="0" t="0" r="0" b="0"/>
            <a:pathLst>
              <a:path w="274081" h="213809">
                <a:moveTo>
                  <a:pt x="0" y="76648"/>
                </a:moveTo>
                <a:lnTo>
                  <a:pt x="38625" y="57335"/>
                </a:lnTo>
                <a:lnTo>
                  <a:pt x="50515" y="53296"/>
                </a:lnTo>
                <a:lnTo>
                  <a:pt x="66062" y="48697"/>
                </a:lnTo>
                <a:lnTo>
                  <a:pt x="114189" y="35664"/>
                </a:lnTo>
                <a:lnTo>
                  <a:pt x="127561" y="32180"/>
                </a:lnTo>
                <a:lnTo>
                  <a:pt x="150039" y="25770"/>
                </a:lnTo>
                <a:lnTo>
                  <a:pt x="160033" y="22726"/>
                </a:lnTo>
                <a:lnTo>
                  <a:pt x="181298" y="16805"/>
                </a:lnTo>
                <a:lnTo>
                  <a:pt x="192304" y="13893"/>
                </a:lnTo>
                <a:lnTo>
                  <a:pt x="212150" y="8117"/>
                </a:lnTo>
                <a:lnTo>
                  <a:pt x="221444" y="5243"/>
                </a:lnTo>
                <a:lnTo>
                  <a:pt x="230497" y="3327"/>
                </a:lnTo>
                <a:lnTo>
                  <a:pt x="239389" y="2050"/>
                </a:lnTo>
                <a:lnTo>
                  <a:pt x="254985" y="631"/>
                </a:lnTo>
                <a:lnTo>
                  <a:pt x="260478" y="252"/>
                </a:lnTo>
                <a:lnTo>
                  <a:pt x="265092" y="0"/>
                </a:lnTo>
                <a:lnTo>
                  <a:pt x="268168" y="784"/>
                </a:lnTo>
                <a:lnTo>
                  <a:pt x="270219" y="2260"/>
                </a:lnTo>
                <a:lnTo>
                  <a:pt x="271586" y="4196"/>
                </a:lnTo>
                <a:lnTo>
                  <a:pt x="272497" y="7392"/>
                </a:lnTo>
                <a:lnTo>
                  <a:pt x="273105" y="11427"/>
                </a:lnTo>
                <a:lnTo>
                  <a:pt x="273510" y="16022"/>
                </a:lnTo>
                <a:lnTo>
                  <a:pt x="273780" y="20991"/>
                </a:lnTo>
                <a:lnTo>
                  <a:pt x="274080" y="31592"/>
                </a:lnTo>
                <a:lnTo>
                  <a:pt x="273208" y="36133"/>
                </a:lnTo>
                <a:lnTo>
                  <a:pt x="271674" y="40113"/>
                </a:lnTo>
                <a:lnTo>
                  <a:pt x="269698" y="43719"/>
                </a:lnTo>
                <a:lnTo>
                  <a:pt x="262368" y="57896"/>
                </a:lnTo>
                <a:lnTo>
                  <a:pt x="233767" y="114909"/>
                </a:lnTo>
                <a:lnTo>
                  <a:pt x="230140" y="124063"/>
                </a:lnTo>
                <a:lnTo>
                  <a:pt x="227722" y="132070"/>
                </a:lnTo>
                <a:lnTo>
                  <a:pt x="226110" y="139314"/>
                </a:lnTo>
                <a:lnTo>
                  <a:pt x="225035" y="147000"/>
                </a:lnTo>
                <a:lnTo>
                  <a:pt x="224318" y="154982"/>
                </a:lnTo>
                <a:lnTo>
                  <a:pt x="222885" y="2138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24"/>
          <p:cNvSpPr/>
          <p:nvPr/>
        </p:nvSpPr>
        <p:spPr>
          <a:xfrm>
            <a:off x="5677852" y="2935428"/>
            <a:ext cx="282894" cy="145991"/>
          </a:xfrm>
          <a:custGeom>
            <a:avLst/>
            <a:gdLst/>
            <a:ahLst/>
            <a:cxnLst/>
            <a:rect l="0" t="0" r="0" b="0"/>
            <a:pathLst>
              <a:path w="282894" h="145991">
                <a:moveTo>
                  <a:pt x="0" y="4939"/>
                </a:moveTo>
                <a:lnTo>
                  <a:pt x="0" y="0"/>
                </a:lnTo>
                <a:lnTo>
                  <a:pt x="0" y="8651"/>
                </a:lnTo>
                <a:lnTo>
                  <a:pt x="953" y="11224"/>
                </a:lnTo>
                <a:lnTo>
                  <a:pt x="2540" y="13891"/>
                </a:lnTo>
                <a:lnTo>
                  <a:pt x="4551" y="16622"/>
                </a:lnTo>
                <a:lnTo>
                  <a:pt x="5892" y="19395"/>
                </a:lnTo>
                <a:lnTo>
                  <a:pt x="6785" y="22197"/>
                </a:lnTo>
                <a:lnTo>
                  <a:pt x="7381" y="25017"/>
                </a:lnTo>
                <a:lnTo>
                  <a:pt x="7778" y="28802"/>
                </a:lnTo>
                <a:lnTo>
                  <a:pt x="8043" y="33230"/>
                </a:lnTo>
                <a:lnTo>
                  <a:pt x="8337" y="43230"/>
                </a:lnTo>
                <a:lnTo>
                  <a:pt x="8541" y="66261"/>
                </a:lnTo>
                <a:lnTo>
                  <a:pt x="7599" y="73443"/>
                </a:lnTo>
                <a:lnTo>
                  <a:pt x="6019" y="82993"/>
                </a:lnTo>
                <a:lnTo>
                  <a:pt x="4013" y="94123"/>
                </a:lnTo>
                <a:lnTo>
                  <a:pt x="2675" y="103447"/>
                </a:lnTo>
                <a:lnTo>
                  <a:pt x="1784" y="111569"/>
                </a:lnTo>
                <a:lnTo>
                  <a:pt x="352" y="129189"/>
                </a:lnTo>
                <a:lnTo>
                  <a:pt x="1187" y="131587"/>
                </a:lnTo>
                <a:lnTo>
                  <a:pt x="2697" y="134139"/>
                </a:lnTo>
                <a:lnTo>
                  <a:pt x="4655" y="136792"/>
                </a:lnTo>
                <a:lnTo>
                  <a:pt x="5961" y="139514"/>
                </a:lnTo>
                <a:lnTo>
                  <a:pt x="6832" y="142281"/>
                </a:lnTo>
                <a:lnTo>
                  <a:pt x="7412" y="145077"/>
                </a:lnTo>
                <a:lnTo>
                  <a:pt x="8752" y="145990"/>
                </a:lnTo>
                <a:lnTo>
                  <a:pt x="10597" y="145645"/>
                </a:lnTo>
                <a:lnTo>
                  <a:pt x="12779" y="144463"/>
                </a:lnTo>
                <a:lnTo>
                  <a:pt x="17744" y="143150"/>
                </a:lnTo>
                <a:lnTo>
                  <a:pt x="20402" y="142800"/>
                </a:lnTo>
                <a:lnTo>
                  <a:pt x="28435" y="139870"/>
                </a:lnTo>
                <a:lnTo>
                  <a:pt x="33245" y="137756"/>
                </a:lnTo>
                <a:lnTo>
                  <a:pt x="41213" y="133489"/>
                </a:lnTo>
                <a:lnTo>
                  <a:pt x="62767" y="121127"/>
                </a:lnTo>
                <a:lnTo>
                  <a:pt x="74230" y="115735"/>
                </a:lnTo>
                <a:lnTo>
                  <a:pt x="85682" y="111188"/>
                </a:lnTo>
                <a:lnTo>
                  <a:pt x="153801" y="88005"/>
                </a:lnTo>
                <a:lnTo>
                  <a:pt x="166352" y="85081"/>
                </a:lnTo>
                <a:lnTo>
                  <a:pt x="181386" y="82179"/>
                </a:lnTo>
                <a:lnTo>
                  <a:pt x="198077" y="79293"/>
                </a:lnTo>
                <a:lnTo>
                  <a:pt x="212061" y="76416"/>
                </a:lnTo>
                <a:lnTo>
                  <a:pt x="224242" y="73545"/>
                </a:lnTo>
                <a:lnTo>
                  <a:pt x="235220" y="70679"/>
                </a:lnTo>
                <a:lnTo>
                  <a:pt x="245396" y="68768"/>
                </a:lnTo>
                <a:lnTo>
                  <a:pt x="255037" y="67494"/>
                </a:lnTo>
                <a:lnTo>
                  <a:pt x="282893" y="649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25"/>
          <p:cNvSpPr/>
          <p:nvPr/>
        </p:nvSpPr>
        <p:spPr>
          <a:xfrm>
            <a:off x="5223509" y="3464640"/>
            <a:ext cx="317184" cy="375840"/>
          </a:xfrm>
          <a:custGeom>
            <a:avLst/>
            <a:gdLst/>
            <a:ahLst/>
            <a:cxnLst/>
            <a:rect l="0" t="0" r="0" b="0"/>
            <a:pathLst>
              <a:path w="317184" h="375840">
                <a:moveTo>
                  <a:pt x="0" y="67230"/>
                </a:moveTo>
                <a:lnTo>
                  <a:pt x="4552" y="58128"/>
                </a:lnTo>
                <a:lnTo>
                  <a:pt x="11932" y="47917"/>
                </a:lnTo>
                <a:lnTo>
                  <a:pt x="17480" y="43877"/>
                </a:lnTo>
                <a:lnTo>
                  <a:pt x="24989" y="39279"/>
                </a:lnTo>
                <a:lnTo>
                  <a:pt x="41586" y="30042"/>
                </a:lnTo>
                <a:lnTo>
                  <a:pt x="61640" y="19487"/>
                </a:lnTo>
                <a:lnTo>
                  <a:pt x="73751" y="13308"/>
                </a:lnTo>
                <a:lnTo>
                  <a:pt x="79648" y="11280"/>
                </a:lnTo>
                <a:lnTo>
                  <a:pt x="85484" y="9927"/>
                </a:lnTo>
                <a:lnTo>
                  <a:pt x="91280" y="9025"/>
                </a:lnTo>
                <a:lnTo>
                  <a:pt x="98000" y="7472"/>
                </a:lnTo>
                <a:lnTo>
                  <a:pt x="105339" y="5484"/>
                </a:lnTo>
                <a:lnTo>
                  <a:pt x="113088" y="3206"/>
                </a:lnTo>
                <a:lnTo>
                  <a:pt x="120160" y="1687"/>
                </a:lnTo>
                <a:lnTo>
                  <a:pt x="126779" y="674"/>
                </a:lnTo>
                <a:lnTo>
                  <a:pt x="133097" y="0"/>
                </a:lnTo>
                <a:lnTo>
                  <a:pt x="139214" y="502"/>
                </a:lnTo>
                <a:lnTo>
                  <a:pt x="145197" y="1790"/>
                </a:lnTo>
                <a:lnTo>
                  <a:pt x="151091" y="3601"/>
                </a:lnTo>
                <a:lnTo>
                  <a:pt x="157878" y="4808"/>
                </a:lnTo>
                <a:lnTo>
                  <a:pt x="165259" y="5613"/>
                </a:lnTo>
                <a:lnTo>
                  <a:pt x="173038" y="6149"/>
                </a:lnTo>
                <a:lnTo>
                  <a:pt x="180128" y="8411"/>
                </a:lnTo>
                <a:lnTo>
                  <a:pt x="186761" y="11825"/>
                </a:lnTo>
                <a:lnTo>
                  <a:pt x="193088" y="16006"/>
                </a:lnTo>
                <a:lnTo>
                  <a:pt x="202657" y="23191"/>
                </a:lnTo>
                <a:lnTo>
                  <a:pt x="206543" y="26440"/>
                </a:lnTo>
                <a:lnTo>
                  <a:pt x="213399" y="35131"/>
                </a:lnTo>
                <a:lnTo>
                  <a:pt x="219622" y="46296"/>
                </a:lnTo>
                <a:lnTo>
                  <a:pt x="222615" y="53274"/>
                </a:lnTo>
                <a:lnTo>
                  <a:pt x="225563" y="60783"/>
                </a:lnTo>
                <a:lnTo>
                  <a:pt x="227528" y="68647"/>
                </a:lnTo>
                <a:lnTo>
                  <a:pt x="228838" y="76747"/>
                </a:lnTo>
                <a:lnTo>
                  <a:pt x="229711" y="85004"/>
                </a:lnTo>
                <a:lnTo>
                  <a:pt x="230293" y="93367"/>
                </a:lnTo>
                <a:lnTo>
                  <a:pt x="230682" y="101800"/>
                </a:lnTo>
                <a:lnTo>
                  <a:pt x="231113" y="118789"/>
                </a:lnTo>
                <a:lnTo>
                  <a:pt x="231305" y="135865"/>
                </a:lnTo>
                <a:lnTo>
                  <a:pt x="229451" y="148229"/>
                </a:lnTo>
                <a:lnTo>
                  <a:pt x="226310" y="163139"/>
                </a:lnTo>
                <a:lnTo>
                  <a:pt x="222311" y="179747"/>
                </a:lnTo>
                <a:lnTo>
                  <a:pt x="217740" y="194628"/>
                </a:lnTo>
                <a:lnTo>
                  <a:pt x="212788" y="208360"/>
                </a:lnTo>
                <a:lnTo>
                  <a:pt x="207581" y="221324"/>
                </a:lnTo>
                <a:lnTo>
                  <a:pt x="200300" y="235682"/>
                </a:lnTo>
                <a:lnTo>
                  <a:pt x="191636" y="250968"/>
                </a:lnTo>
                <a:lnTo>
                  <a:pt x="182050" y="266874"/>
                </a:lnTo>
                <a:lnTo>
                  <a:pt x="173754" y="279384"/>
                </a:lnTo>
                <a:lnTo>
                  <a:pt x="166319" y="289628"/>
                </a:lnTo>
                <a:lnTo>
                  <a:pt x="159457" y="298363"/>
                </a:lnTo>
                <a:lnTo>
                  <a:pt x="152025" y="306091"/>
                </a:lnTo>
                <a:lnTo>
                  <a:pt x="144212" y="313148"/>
                </a:lnTo>
                <a:lnTo>
                  <a:pt x="136147" y="319758"/>
                </a:lnTo>
                <a:lnTo>
                  <a:pt x="117025" y="334722"/>
                </a:lnTo>
                <a:lnTo>
                  <a:pt x="106592" y="342713"/>
                </a:lnTo>
                <a:lnTo>
                  <a:pt x="98684" y="348993"/>
                </a:lnTo>
                <a:lnTo>
                  <a:pt x="92459" y="354131"/>
                </a:lnTo>
                <a:lnTo>
                  <a:pt x="87357" y="358510"/>
                </a:lnTo>
                <a:lnTo>
                  <a:pt x="80146" y="361429"/>
                </a:lnTo>
                <a:lnTo>
                  <a:pt x="71528" y="363375"/>
                </a:lnTo>
                <a:lnTo>
                  <a:pt x="61973" y="364672"/>
                </a:lnTo>
                <a:lnTo>
                  <a:pt x="54651" y="365537"/>
                </a:lnTo>
                <a:lnTo>
                  <a:pt x="48816" y="366114"/>
                </a:lnTo>
                <a:lnTo>
                  <a:pt x="43975" y="366498"/>
                </a:lnTo>
                <a:lnTo>
                  <a:pt x="38841" y="366755"/>
                </a:lnTo>
                <a:lnTo>
                  <a:pt x="28058" y="367040"/>
                </a:lnTo>
                <a:lnTo>
                  <a:pt x="22516" y="365210"/>
                </a:lnTo>
                <a:lnTo>
                  <a:pt x="16916" y="362086"/>
                </a:lnTo>
                <a:lnTo>
                  <a:pt x="11278" y="358098"/>
                </a:lnTo>
                <a:lnTo>
                  <a:pt x="7518" y="354487"/>
                </a:lnTo>
                <a:lnTo>
                  <a:pt x="5012" y="351127"/>
                </a:lnTo>
                <a:lnTo>
                  <a:pt x="3342" y="347935"/>
                </a:lnTo>
                <a:lnTo>
                  <a:pt x="1486" y="336767"/>
                </a:lnTo>
                <a:lnTo>
                  <a:pt x="991" y="329789"/>
                </a:lnTo>
                <a:lnTo>
                  <a:pt x="1613" y="324184"/>
                </a:lnTo>
                <a:lnTo>
                  <a:pt x="4845" y="315417"/>
                </a:lnTo>
                <a:lnTo>
                  <a:pt x="8945" y="309840"/>
                </a:lnTo>
                <a:lnTo>
                  <a:pt x="14536" y="303265"/>
                </a:lnTo>
                <a:lnTo>
                  <a:pt x="21121" y="296024"/>
                </a:lnTo>
                <a:lnTo>
                  <a:pt x="28368" y="289292"/>
                </a:lnTo>
                <a:lnTo>
                  <a:pt x="36057" y="282899"/>
                </a:lnTo>
                <a:lnTo>
                  <a:pt x="44041" y="276731"/>
                </a:lnTo>
                <a:lnTo>
                  <a:pt x="54126" y="270715"/>
                </a:lnTo>
                <a:lnTo>
                  <a:pt x="65612" y="264799"/>
                </a:lnTo>
                <a:lnTo>
                  <a:pt x="78031" y="258950"/>
                </a:lnTo>
                <a:lnTo>
                  <a:pt x="88216" y="255051"/>
                </a:lnTo>
                <a:lnTo>
                  <a:pt x="96911" y="252451"/>
                </a:lnTo>
                <a:lnTo>
                  <a:pt x="104612" y="250718"/>
                </a:lnTo>
                <a:lnTo>
                  <a:pt x="111652" y="249563"/>
                </a:lnTo>
                <a:lnTo>
                  <a:pt x="118250" y="248793"/>
                </a:lnTo>
                <a:lnTo>
                  <a:pt x="124554" y="248279"/>
                </a:lnTo>
                <a:lnTo>
                  <a:pt x="131613" y="248889"/>
                </a:lnTo>
                <a:lnTo>
                  <a:pt x="139178" y="250249"/>
                </a:lnTo>
                <a:lnTo>
                  <a:pt x="147078" y="252107"/>
                </a:lnTo>
                <a:lnTo>
                  <a:pt x="154249" y="254299"/>
                </a:lnTo>
                <a:lnTo>
                  <a:pt x="160936" y="256713"/>
                </a:lnTo>
                <a:lnTo>
                  <a:pt x="167298" y="259274"/>
                </a:lnTo>
                <a:lnTo>
                  <a:pt x="175350" y="263839"/>
                </a:lnTo>
                <a:lnTo>
                  <a:pt x="184527" y="269740"/>
                </a:lnTo>
                <a:lnTo>
                  <a:pt x="194456" y="276532"/>
                </a:lnTo>
                <a:lnTo>
                  <a:pt x="204885" y="284869"/>
                </a:lnTo>
                <a:lnTo>
                  <a:pt x="215648" y="294238"/>
                </a:lnTo>
                <a:lnTo>
                  <a:pt x="226633" y="304293"/>
                </a:lnTo>
                <a:lnTo>
                  <a:pt x="235862" y="311950"/>
                </a:lnTo>
                <a:lnTo>
                  <a:pt x="243918" y="318006"/>
                </a:lnTo>
                <a:lnTo>
                  <a:pt x="251195" y="322997"/>
                </a:lnTo>
                <a:lnTo>
                  <a:pt x="256999" y="328228"/>
                </a:lnTo>
                <a:lnTo>
                  <a:pt x="265986" y="339122"/>
                </a:lnTo>
                <a:lnTo>
                  <a:pt x="273157" y="347773"/>
                </a:lnTo>
                <a:lnTo>
                  <a:pt x="282548" y="357999"/>
                </a:lnTo>
                <a:lnTo>
                  <a:pt x="285521" y="361088"/>
                </a:lnTo>
                <a:lnTo>
                  <a:pt x="288455" y="363148"/>
                </a:lnTo>
                <a:lnTo>
                  <a:pt x="298088" y="366999"/>
                </a:lnTo>
                <a:lnTo>
                  <a:pt x="302548" y="368993"/>
                </a:lnTo>
                <a:lnTo>
                  <a:pt x="317183" y="375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26"/>
          <p:cNvSpPr/>
          <p:nvPr/>
        </p:nvSpPr>
        <p:spPr>
          <a:xfrm>
            <a:off x="5566409" y="3600450"/>
            <a:ext cx="205742" cy="240030"/>
          </a:xfrm>
          <a:custGeom>
            <a:avLst/>
            <a:gdLst/>
            <a:ahLst/>
            <a:cxnLst/>
            <a:rect l="0" t="0" r="0" b="0"/>
            <a:pathLst>
              <a:path w="205742" h="240030">
                <a:moveTo>
                  <a:pt x="0" y="0"/>
                </a:moveTo>
                <a:lnTo>
                  <a:pt x="23864" y="11931"/>
                </a:lnTo>
                <a:lnTo>
                  <a:pt x="28292" y="14621"/>
                </a:lnTo>
                <a:lnTo>
                  <a:pt x="32196" y="17368"/>
                </a:lnTo>
                <a:lnTo>
                  <a:pt x="35752" y="20151"/>
                </a:lnTo>
                <a:lnTo>
                  <a:pt x="39075" y="23911"/>
                </a:lnTo>
                <a:lnTo>
                  <a:pt x="42242" y="28323"/>
                </a:lnTo>
                <a:lnTo>
                  <a:pt x="45307" y="33170"/>
                </a:lnTo>
                <a:lnTo>
                  <a:pt x="50207" y="39258"/>
                </a:lnTo>
                <a:lnTo>
                  <a:pt x="56332" y="46174"/>
                </a:lnTo>
                <a:lnTo>
                  <a:pt x="63272" y="53643"/>
                </a:lnTo>
                <a:lnTo>
                  <a:pt x="69804" y="59574"/>
                </a:lnTo>
                <a:lnTo>
                  <a:pt x="76064" y="64481"/>
                </a:lnTo>
                <a:lnTo>
                  <a:pt x="82142" y="68705"/>
                </a:lnTo>
                <a:lnTo>
                  <a:pt x="87147" y="73425"/>
                </a:lnTo>
                <a:lnTo>
                  <a:pt x="91435" y="78478"/>
                </a:lnTo>
                <a:lnTo>
                  <a:pt x="95247" y="83751"/>
                </a:lnTo>
                <a:lnTo>
                  <a:pt x="101598" y="91076"/>
                </a:lnTo>
                <a:lnTo>
                  <a:pt x="109642" y="99770"/>
                </a:lnTo>
                <a:lnTo>
                  <a:pt x="118815" y="109376"/>
                </a:lnTo>
                <a:lnTo>
                  <a:pt x="125883" y="117685"/>
                </a:lnTo>
                <a:lnTo>
                  <a:pt x="131547" y="125129"/>
                </a:lnTo>
                <a:lnTo>
                  <a:pt x="136276" y="131996"/>
                </a:lnTo>
                <a:lnTo>
                  <a:pt x="205741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27"/>
          <p:cNvSpPr/>
          <p:nvPr/>
        </p:nvSpPr>
        <p:spPr>
          <a:xfrm>
            <a:off x="5502770" y="3574732"/>
            <a:ext cx="260808" cy="229708"/>
          </a:xfrm>
          <a:custGeom>
            <a:avLst/>
            <a:gdLst/>
            <a:ahLst/>
            <a:cxnLst/>
            <a:rect l="0" t="0" r="0" b="0"/>
            <a:pathLst>
              <a:path w="260808" h="229708">
                <a:moveTo>
                  <a:pt x="260807" y="0"/>
                </a:moveTo>
                <a:lnTo>
                  <a:pt x="242604" y="9102"/>
                </a:lnTo>
                <a:lnTo>
                  <a:pt x="236289" y="13688"/>
                </a:lnTo>
                <a:lnTo>
                  <a:pt x="231126" y="18650"/>
                </a:lnTo>
                <a:lnTo>
                  <a:pt x="226733" y="23863"/>
                </a:lnTo>
                <a:lnTo>
                  <a:pt x="220946" y="30197"/>
                </a:lnTo>
                <a:lnTo>
                  <a:pt x="206896" y="44854"/>
                </a:lnTo>
                <a:lnTo>
                  <a:pt x="59705" y="192528"/>
                </a:lnTo>
                <a:lnTo>
                  <a:pt x="52444" y="197885"/>
                </a:lnTo>
                <a:lnTo>
                  <a:pt x="44746" y="202408"/>
                </a:lnTo>
                <a:lnTo>
                  <a:pt x="36756" y="206376"/>
                </a:lnTo>
                <a:lnTo>
                  <a:pt x="30477" y="209974"/>
                </a:lnTo>
                <a:lnTo>
                  <a:pt x="25339" y="213325"/>
                </a:lnTo>
                <a:lnTo>
                  <a:pt x="20961" y="216512"/>
                </a:lnTo>
                <a:lnTo>
                  <a:pt x="13556" y="222593"/>
                </a:lnTo>
                <a:lnTo>
                  <a:pt x="10248" y="225548"/>
                </a:lnTo>
                <a:lnTo>
                  <a:pt x="7090" y="227518"/>
                </a:lnTo>
                <a:lnTo>
                  <a:pt x="1042" y="229707"/>
                </a:lnTo>
                <a:lnTo>
                  <a:pt x="0" y="229338"/>
                </a:lnTo>
                <a:lnTo>
                  <a:pt x="258" y="228139"/>
                </a:lnTo>
                <a:lnTo>
                  <a:pt x="3632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28"/>
          <p:cNvSpPr/>
          <p:nvPr/>
        </p:nvSpPr>
        <p:spPr>
          <a:xfrm>
            <a:off x="5917882" y="361759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0"/>
                </a:moveTo>
                <a:lnTo>
                  <a:pt x="18204" y="4550"/>
                </a:lnTo>
                <a:lnTo>
                  <a:pt x="26423" y="5891"/>
                </a:lnTo>
                <a:lnTo>
                  <a:pt x="34760" y="6785"/>
                </a:lnTo>
                <a:lnTo>
                  <a:pt x="43176" y="7381"/>
                </a:lnTo>
                <a:lnTo>
                  <a:pt x="50692" y="7778"/>
                </a:lnTo>
                <a:lnTo>
                  <a:pt x="64122" y="8219"/>
                </a:lnTo>
                <a:lnTo>
                  <a:pt x="86944" y="8467"/>
                </a:lnTo>
                <a:lnTo>
                  <a:pt x="95110" y="9455"/>
                </a:lnTo>
                <a:lnTo>
                  <a:pt x="103412" y="11066"/>
                </a:lnTo>
                <a:lnTo>
                  <a:pt x="111803" y="13092"/>
                </a:lnTo>
                <a:lnTo>
                  <a:pt x="120256" y="14443"/>
                </a:lnTo>
                <a:lnTo>
                  <a:pt x="128748" y="15343"/>
                </a:lnTo>
                <a:lnTo>
                  <a:pt x="137267" y="15944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29"/>
          <p:cNvSpPr/>
          <p:nvPr/>
        </p:nvSpPr>
        <p:spPr>
          <a:xfrm>
            <a:off x="5917882" y="3703320"/>
            <a:ext cx="317184" cy="25718"/>
          </a:xfrm>
          <a:custGeom>
            <a:avLst/>
            <a:gdLst/>
            <a:ahLst/>
            <a:cxnLst/>
            <a:rect l="0" t="0" r="0" b="0"/>
            <a:pathLst>
              <a:path w="317184" h="25718">
                <a:moveTo>
                  <a:pt x="0" y="25717"/>
                </a:moveTo>
                <a:lnTo>
                  <a:pt x="13652" y="25717"/>
                </a:lnTo>
                <a:lnTo>
                  <a:pt x="21484" y="24764"/>
                </a:lnTo>
                <a:lnTo>
                  <a:pt x="30515" y="23177"/>
                </a:lnTo>
                <a:lnTo>
                  <a:pt x="40346" y="21167"/>
                </a:lnTo>
                <a:lnTo>
                  <a:pt x="49758" y="19825"/>
                </a:lnTo>
                <a:lnTo>
                  <a:pt x="58890" y="18932"/>
                </a:lnTo>
                <a:lnTo>
                  <a:pt x="67834" y="18336"/>
                </a:lnTo>
                <a:lnTo>
                  <a:pt x="79513" y="16987"/>
                </a:lnTo>
                <a:lnTo>
                  <a:pt x="107729" y="12947"/>
                </a:lnTo>
                <a:lnTo>
                  <a:pt x="120397" y="11488"/>
                </a:lnTo>
                <a:lnTo>
                  <a:pt x="131700" y="10516"/>
                </a:lnTo>
                <a:lnTo>
                  <a:pt x="142093" y="9868"/>
                </a:lnTo>
                <a:lnTo>
                  <a:pt x="152831" y="8484"/>
                </a:lnTo>
                <a:lnTo>
                  <a:pt x="163800" y="6608"/>
                </a:lnTo>
                <a:lnTo>
                  <a:pt x="174923" y="4406"/>
                </a:lnTo>
                <a:lnTo>
                  <a:pt x="185195" y="2937"/>
                </a:lnTo>
                <a:lnTo>
                  <a:pt x="194901" y="1958"/>
                </a:lnTo>
                <a:lnTo>
                  <a:pt x="204229" y="1305"/>
                </a:lnTo>
                <a:lnTo>
                  <a:pt x="217115" y="87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0"/>
          <p:cNvSpPr/>
          <p:nvPr/>
        </p:nvSpPr>
        <p:spPr>
          <a:xfrm>
            <a:off x="6363652" y="3523343"/>
            <a:ext cx="248604" cy="248158"/>
          </a:xfrm>
          <a:custGeom>
            <a:avLst/>
            <a:gdLst/>
            <a:ahLst/>
            <a:cxnLst/>
            <a:rect l="0" t="0" r="0" b="0"/>
            <a:pathLst>
              <a:path w="248604" h="248158">
                <a:moveTo>
                  <a:pt x="0" y="51389"/>
                </a:moveTo>
                <a:lnTo>
                  <a:pt x="9102" y="37736"/>
                </a:lnTo>
                <a:lnTo>
                  <a:pt x="12735" y="32762"/>
                </a:lnTo>
                <a:lnTo>
                  <a:pt x="16110" y="28494"/>
                </a:lnTo>
                <a:lnTo>
                  <a:pt x="19313" y="24695"/>
                </a:lnTo>
                <a:lnTo>
                  <a:pt x="24305" y="21211"/>
                </a:lnTo>
                <a:lnTo>
                  <a:pt x="30491" y="17935"/>
                </a:lnTo>
                <a:lnTo>
                  <a:pt x="44032" y="11755"/>
                </a:lnTo>
                <a:lnTo>
                  <a:pt x="56400" y="5834"/>
                </a:lnTo>
                <a:lnTo>
                  <a:pt x="62365" y="3874"/>
                </a:lnTo>
                <a:lnTo>
                  <a:pt x="68247" y="2568"/>
                </a:lnTo>
                <a:lnTo>
                  <a:pt x="74073" y="1696"/>
                </a:lnTo>
                <a:lnTo>
                  <a:pt x="79862" y="1116"/>
                </a:lnTo>
                <a:lnTo>
                  <a:pt x="85626" y="729"/>
                </a:lnTo>
                <a:lnTo>
                  <a:pt x="91374" y="470"/>
                </a:lnTo>
                <a:lnTo>
                  <a:pt x="102841" y="184"/>
                </a:lnTo>
                <a:lnTo>
                  <a:pt x="125724" y="0"/>
                </a:lnTo>
                <a:lnTo>
                  <a:pt x="131441" y="937"/>
                </a:lnTo>
                <a:lnTo>
                  <a:pt x="137157" y="2514"/>
                </a:lnTo>
                <a:lnTo>
                  <a:pt x="142873" y="4518"/>
                </a:lnTo>
                <a:lnTo>
                  <a:pt x="147637" y="6807"/>
                </a:lnTo>
                <a:lnTo>
                  <a:pt x="151765" y="9285"/>
                </a:lnTo>
                <a:lnTo>
                  <a:pt x="155469" y="11890"/>
                </a:lnTo>
                <a:lnTo>
                  <a:pt x="158891" y="15531"/>
                </a:lnTo>
                <a:lnTo>
                  <a:pt x="162124" y="19864"/>
                </a:lnTo>
                <a:lnTo>
                  <a:pt x="165233" y="24657"/>
                </a:lnTo>
                <a:lnTo>
                  <a:pt x="166353" y="28806"/>
                </a:lnTo>
                <a:lnTo>
                  <a:pt x="166147" y="32523"/>
                </a:lnTo>
                <a:lnTo>
                  <a:pt x="164330" y="40147"/>
                </a:lnTo>
                <a:lnTo>
                  <a:pt x="163847" y="44847"/>
                </a:lnTo>
                <a:lnTo>
                  <a:pt x="163524" y="49885"/>
                </a:lnTo>
                <a:lnTo>
                  <a:pt x="161403" y="56102"/>
                </a:lnTo>
                <a:lnTo>
                  <a:pt x="158085" y="63103"/>
                </a:lnTo>
                <a:lnTo>
                  <a:pt x="153968" y="70628"/>
                </a:lnTo>
                <a:lnTo>
                  <a:pt x="149317" y="77550"/>
                </a:lnTo>
                <a:lnTo>
                  <a:pt x="144312" y="84070"/>
                </a:lnTo>
                <a:lnTo>
                  <a:pt x="131767" y="99252"/>
                </a:lnTo>
                <a:lnTo>
                  <a:pt x="113491" y="121874"/>
                </a:lnTo>
                <a:lnTo>
                  <a:pt x="105188" y="132669"/>
                </a:lnTo>
                <a:lnTo>
                  <a:pt x="97748" y="142723"/>
                </a:lnTo>
                <a:lnTo>
                  <a:pt x="90883" y="152283"/>
                </a:lnTo>
                <a:lnTo>
                  <a:pt x="83449" y="160562"/>
                </a:lnTo>
                <a:lnTo>
                  <a:pt x="75635" y="167986"/>
                </a:lnTo>
                <a:lnTo>
                  <a:pt x="67568" y="174840"/>
                </a:lnTo>
                <a:lnTo>
                  <a:pt x="59333" y="182268"/>
                </a:lnTo>
                <a:lnTo>
                  <a:pt x="42563" y="198140"/>
                </a:lnTo>
                <a:lnTo>
                  <a:pt x="26158" y="214039"/>
                </a:lnTo>
                <a:lnTo>
                  <a:pt x="21151" y="221468"/>
                </a:lnTo>
                <a:lnTo>
                  <a:pt x="18925" y="227945"/>
                </a:lnTo>
                <a:lnTo>
                  <a:pt x="17936" y="233998"/>
                </a:lnTo>
                <a:lnTo>
                  <a:pt x="18625" y="235993"/>
                </a:lnTo>
                <a:lnTo>
                  <a:pt x="20037" y="237324"/>
                </a:lnTo>
                <a:lnTo>
                  <a:pt x="21931" y="238211"/>
                </a:lnTo>
                <a:lnTo>
                  <a:pt x="29146" y="244009"/>
                </a:lnTo>
                <a:lnTo>
                  <a:pt x="31813" y="245525"/>
                </a:lnTo>
                <a:lnTo>
                  <a:pt x="37317" y="247209"/>
                </a:lnTo>
                <a:lnTo>
                  <a:pt x="42975" y="247658"/>
                </a:lnTo>
                <a:lnTo>
                  <a:pt x="50558" y="247958"/>
                </a:lnTo>
                <a:lnTo>
                  <a:pt x="59422" y="248157"/>
                </a:lnTo>
                <a:lnTo>
                  <a:pt x="67238" y="247338"/>
                </a:lnTo>
                <a:lnTo>
                  <a:pt x="74353" y="245839"/>
                </a:lnTo>
                <a:lnTo>
                  <a:pt x="81001" y="243887"/>
                </a:lnTo>
                <a:lnTo>
                  <a:pt x="89243" y="242586"/>
                </a:lnTo>
                <a:lnTo>
                  <a:pt x="98548" y="241719"/>
                </a:lnTo>
                <a:lnTo>
                  <a:pt x="108561" y="241141"/>
                </a:lnTo>
                <a:lnTo>
                  <a:pt x="118094" y="239802"/>
                </a:lnTo>
                <a:lnTo>
                  <a:pt x="127307" y="237958"/>
                </a:lnTo>
                <a:lnTo>
                  <a:pt x="248603" y="205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31"/>
          <p:cNvSpPr/>
          <p:nvPr/>
        </p:nvSpPr>
        <p:spPr>
          <a:xfrm>
            <a:off x="6723700" y="3463290"/>
            <a:ext cx="34288" cy="402908"/>
          </a:xfrm>
          <a:custGeom>
            <a:avLst/>
            <a:gdLst/>
            <a:ahLst/>
            <a:cxnLst/>
            <a:rect l="0" t="0" r="0" b="0"/>
            <a:pathLst>
              <a:path w="34288" h="402908">
                <a:moveTo>
                  <a:pt x="8569" y="0"/>
                </a:moveTo>
                <a:lnTo>
                  <a:pt x="4019" y="18203"/>
                </a:lnTo>
                <a:lnTo>
                  <a:pt x="2678" y="25470"/>
                </a:lnTo>
                <a:lnTo>
                  <a:pt x="1784" y="32220"/>
                </a:lnTo>
                <a:lnTo>
                  <a:pt x="1188" y="38625"/>
                </a:lnTo>
                <a:lnTo>
                  <a:pt x="791" y="45752"/>
                </a:lnTo>
                <a:lnTo>
                  <a:pt x="350" y="61292"/>
                </a:lnTo>
                <a:lnTo>
                  <a:pt x="6" y="153676"/>
                </a:lnTo>
                <a:lnTo>
                  <a:pt x="0" y="208622"/>
                </a:lnTo>
                <a:lnTo>
                  <a:pt x="951" y="230522"/>
                </a:lnTo>
                <a:lnTo>
                  <a:pt x="2539" y="253693"/>
                </a:lnTo>
                <a:lnTo>
                  <a:pt x="4549" y="277714"/>
                </a:lnTo>
                <a:lnTo>
                  <a:pt x="6841" y="299442"/>
                </a:lnTo>
                <a:lnTo>
                  <a:pt x="11929" y="338825"/>
                </a:lnTo>
                <a:lnTo>
                  <a:pt x="15572" y="354471"/>
                </a:lnTo>
                <a:lnTo>
                  <a:pt x="19905" y="367759"/>
                </a:lnTo>
                <a:lnTo>
                  <a:pt x="34287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it together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they similar?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sides need to have the same scale factor.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4692321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11"/>
          <p:cNvSpPr/>
          <p:nvPr/>
        </p:nvSpPr>
        <p:spPr>
          <a:xfrm>
            <a:off x="5317807" y="3523297"/>
            <a:ext cx="728664" cy="16793"/>
          </a:xfrm>
          <a:custGeom>
            <a:avLst/>
            <a:gdLst/>
            <a:ahLst/>
            <a:cxnLst/>
            <a:rect l="0" t="0" r="0" b="0"/>
            <a:pathLst>
              <a:path w="728664" h="16793">
                <a:moveTo>
                  <a:pt x="0" y="8573"/>
                </a:moveTo>
                <a:lnTo>
                  <a:pt x="9102" y="8573"/>
                </a:lnTo>
                <a:lnTo>
                  <a:pt x="13688" y="9525"/>
                </a:lnTo>
                <a:lnTo>
                  <a:pt x="18650" y="11113"/>
                </a:lnTo>
                <a:lnTo>
                  <a:pt x="23864" y="13123"/>
                </a:lnTo>
                <a:lnTo>
                  <a:pt x="30197" y="14464"/>
                </a:lnTo>
                <a:lnTo>
                  <a:pt x="37276" y="15358"/>
                </a:lnTo>
                <a:lnTo>
                  <a:pt x="44854" y="15954"/>
                </a:lnTo>
                <a:lnTo>
                  <a:pt x="52762" y="16351"/>
                </a:lnTo>
                <a:lnTo>
                  <a:pt x="69170" y="16792"/>
                </a:lnTo>
                <a:lnTo>
                  <a:pt x="77546" y="15957"/>
                </a:lnTo>
                <a:lnTo>
                  <a:pt x="85987" y="14448"/>
                </a:lnTo>
                <a:lnTo>
                  <a:pt x="94472" y="12490"/>
                </a:lnTo>
                <a:lnTo>
                  <a:pt x="104892" y="11184"/>
                </a:lnTo>
                <a:lnTo>
                  <a:pt x="116600" y="10314"/>
                </a:lnTo>
                <a:lnTo>
                  <a:pt x="129169" y="9733"/>
                </a:lnTo>
                <a:lnTo>
                  <a:pt x="160913" y="9088"/>
                </a:lnTo>
                <a:lnTo>
                  <a:pt x="178713" y="8916"/>
                </a:lnTo>
                <a:lnTo>
                  <a:pt x="198200" y="9754"/>
                </a:lnTo>
                <a:lnTo>
                  <a:pt x="218811" y="11265"/>
                </a:lnTo>
                <a:lnTo>
                  <a:pt x="240171" y="13225"/>
                </a:lnTo>
                <a:lnTo>
                  <a:pt x="258222" y="13579"/>
                </a:lnTo>
                <a:lnTo>
                  <a:pt x="274065" y="12863"/>
                </a:lnTo>
                <a:lnTo>
                  <a:pt x="358725" y="4869"/>
                </a:lnTo>
                <a:lnTo>
                  <a:pt x="380120" y="3246"/>
                </a:lnTo>
                <a:lnTo>
                  <a:pt x="398193" y="2164"/>
                </a:lnTo>
                <a:lnTo>
                  <a:pt x="429387" y="962"/>
                </a:lnTo>
                <a:lnTo>
                  <a:pt x="483139" y="190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2"/>
          <p:cNvSpPr/>
          <p:nvPr/>
        </p:nvSpPr>
        <p:spPr>
          <a:xfrm>
            <a:off x="5214951" y="3638473"/>
            <a:ext cx="334315" cy="343501"/>
          </a:xfrm>
          <a:custGeom>
            <a:avLst/>
            <a:gdLst/>
            <a:ahLst/>
            <a:cxnLst/>
            <a:rect l="0" t="0" r="0" b="0"/>
            <a:pathLst>
              <a:path w="334315" h="343501">
                <a:moveTo>
                  <a:pt x="59994" y="64847"/>
                </a:moveTo>
                <a:lnTo>
                  <a:pt x="59994" y="51194"/>
                </a:lnTo>
                <a:lnTo>
                  <a:pt x="60946" y="46220"/>
                </a:lnTo>
                <a:lnTo>
                  <a:pt x="64544" y="38153"/>
                </a:lnTo>
                <a:lnTo>
                  <a:pt x="71859" y="31393"/>
                </a:lnTo>
                <a:lnTo>
                  <a:pt x="81459" y="25213"/>
                </a:lnTo>
                <a:lnTo>
                  <a:pt x="86687" y="22232"/>
                </a:lnTo>
                <a:lnTo>
                  <a:pt x="97575" y="16379"/>
                </a:lnTo>
                <a:lnTo>
                  <a:pt x="108764" y="10603"/>
                </a:lnTo>
                <a:lnTo>
                  <a:pt x="114415" y="8682"/>
                </a:lnTo>
                <a:lnTo>
                  <a:pt x="120087" y="7401"/>
                </a:lnTo>
                <a:lnTo>
                  <a:pt x="125773" y="6547"/>
                </a:lnTo>
                <a:lnTo>
                  <a:pt x="131469" y="5978"/>
                </a:lnTo>
                <a:lnTo>
                  <a:pt x="137172" y="5598"/>
                </a:lnTo>
                <a:lnTo>
                  <a:pt x="142878" y="5345"/>
                </a:lnTo>
                <a:lnTo>
                  <a:pt x="148587" y="4224"/>
                </a:lnTo>
                <a:lnTo>
                  <a:pt x="154299" y="2524"/>
                </a:lnTo>
                <a:lnTo>
                  <a:pt x="160011" y="438"/>
                </a:lnTo>
                <a:lnTo>
                  <a:pt x="165724" y="0"/>
                </a:lnTo>
                <a:lnTo>
                  <a:pt x="171438" y="661"/>
                </a:lnTo>
                <a:lnTo>
                  <a:pt x="177153" y="2054"/>
                </a:lnTo>
                <a:lnTo>
                  <a:pt x="182867" y="2982"/>
                </a:lnTo>
                <a:lnTo>
                  <a:pt x="188581" y="3601"/>
                </a:lnTo>
                <a:lnTo>
                  <a:pt x="194297" y="4014"/>
                </a:lnTo>
                <a:lnTo>
                  <a:pt x="200011" y="4289"/>
                </a:lnTo>
                <a:lnTo>
                  <a:pt x="211441" y="4595"/>
                </a:lnTo>
                <a:lnTo>
                  <a:pt x="216203" y="6581"/>
                </a:lnTo>
                <a:lnTo>
                  <a:pt x="220331" y="9810"/>
                </a:lnTo>
                <a:lnTo>
                  <a:pt x="228410" y="17526"/>
                </a:lnTo>
                <a:lnTo>
                  <a:pt x="242715" y="27225"/>
                </a:lnTo>
                <a:lnTo>
                  <a:pt x="250106" y="33203"/>
                </a:lnTo>
                <a:lnTo>
                  <a:pt x="256566" y="41576"/>
                </a:lnTo>
                <a:lnTo>
                  <a:pt x="259621" y="46475"/>
                </a:lnTo>
                <a:lnTo>
                  <a:pt x="263017" y="56999"/>
                </a:lnTo>
                <a:lnTo>
                  <a:pt x="263923" y="62472"/>
                </a:lnTo>
                <a:lnTo>
                  <a:pt x="264526" y="69931"/>
                </a:lnTo>
                <a:lnTo>
                  <a:pt x="264929" y="78714"/>
                </a:lnTo>
                <a:lnTo>
                  <a:pt x="265197" y="88379"/>
                </a:lnTo>
                <a:lnTo>
                  <a:pt x="264423" y="97680"/>
                </a:lnTo>
                <a:lnTo>
                  <a:pt x="262955" y="106738"/>
                </a:lnTo>
                <a:lnTo>
                  <a:pt x="261024" y="115634"/>
                </a:lnTo>
                <a:lnTo>
                  <a:pt x="259736" y="123470"/>
                </a:lnTo>
                <a:lnTo>
                  <a:pt x="258878" y="130599"/>
                </a:lnTo>
                <a:lnTo>
                  <a:pt x="258305" y="137256"/>
                </a:lnTo>
                <a:lnTo>
                  <a:pt x="256971" y="144553"/>
                </a:lnTo>
                <a:lnTo>
                  <a:pt x="255130" y="152274"/>
                </a:lnTo>
                <a:lnTo>
                  <a:pt x="252949" y="160279"/>
                </a:lnTo>
                <a:lnTo>
                  <a:pt x="250543" y="167521"/>
                </a:lnTo>
                <a:lnTo>
                  <a:pt x="247987" y="174253"/>
                </a:lnTo>
                <a:lnTo>
                  <a:pt x="245330" y="180647"/>
                </a:lnTo>
                <a:lnTo>
                  <a:pt x="241654" y="187767"/>
                </a:lnTo>
                <a:lnTo>
                  <a:pt x="237298" y="195371"/>
                </a:lnTo>
                <a:lnTo>
                  <a:pt x="232489" y="203298"/>
                </a:lnTo>
                <a:lnTo>
                  <a:pt x="228330" y="210488"/>
                </a:lnTo>
                <a:lnTo>
                  <a:pt x="221170" y="223556"/>
                </a:lnTo>
                <a:lnTo>
                  <a:pt x="216975" y="229708"/>
                </a:lnTo>
                <a:lnTo>
                  <a:pt x="212273" y="235714"/>
                </a:lnTo>
                <a:lnTo>
                  <a:pt x="207233" y="241623"/>
                </a:lnTo>
                <a:lnTo>
                  <a:pt x="201968" y="247468"/>
                </a:lnTo>
                <a:lnTo>
                  <a:pt x="191038" y="259042"/>
                </a:lnTo>
                <a:lnTo>
                  <a:pt x="183552" y="265747"/>
                </a:lnTo>
                <a:lnTo>
                  <a:pt x="174751" y="273076"/>
                </a:lnTo>
                <a:lnTo>
                  <a:pt x="165073" y="280818"/>
                </a:lnTo>
                <a:lnTo>
                  <a:pt x="157669" y="287885"/>
                </a:lnTo>
                <a:lnTo>
                  <a:pt x="151781" y="294502"/>
                </a:lnTo>
                <a:lnTo>
                  <a:pt x="146903" y="300817"/>
                </a:lnTo>
                <a:lnTo>
                  <a:pt x="141745" y="305980"/>
                </a:lnTo>
                <a:lnTo>
                  <a:pt x="136402" y="310375"/>
                </a:lnTo>
                <a:lnTo>
                  <a:pt x="130935" y="314257"/>
                </a:lnTo>
                <a:lnTo>
                  <a:pt x="123480" y="318750"/>
                </a:lnTo>
                <a:lnTo>
                  <a:pt x="114701" y="323651"/>
                </a:lnTo>
                <a:lnTo>
                  <a:pt x="105038" y="328823"/>
                </a:lnTo>
                <a:lnTo>
                  <a:pt x="96690" y="332271"/>
                </a:lnTo>
                <a:lnTo>
                  <a:pt x="89221" y="334569"/>
                </a:lnTo>
                <a:lnTo>
                  <a:pt x="82336" y="336102"/>
                </a:lnTo>
                <a:lnTo>
                  <a:pt x="74888" y="338076"/>
                </a:lnTo>
                <a:lnTo>
                  <a:pt x="58994" y="342809"/>
                </a:lnTo>
                <a:lnTo>
                  <a:pt x="52660" y="343500"/>
                </a:lnTo>
                <a:lnTo>
                  <a:pt x="47484" y="343008"/>
                </a:lnTo>
                <a:lnTo>
                  <a:pt x="38241" y="340874"/>
                </a:lnTo>
                <a:lnTo>
                  <a:pt x="33110" y="340305"/>
                </a:lnTo>
                <a:lnTo>
                  <a:pt x="27783" y="339925"/>
                </a:lnTo>
                <a:lnTo>
                  <a:pt x="23280" y="338720"/>
                </a:lnTo>
                <a:lnTo>
                  <a:pt x="15737" y="334841"/>
                </a:lnTo>
                <a:lnTo>
                  <a:pt x="6134" y="327302"/>
                </a:lnTo>
                <a:lnTo>
                  <a:pt x="4085" y="324589"/>
                </a:lnTo>
                <a:lnTo>
                  <a:pt x="1808" y="319035"/>
                </a:lnTo>
                <a:lnTo>
                  <a:pt x="526" y="310554"/>
                </a:lnTo>
                <a:lnTo>
                  <a:pt x="146" y="302008"/>
                </a:lnTo>
                <a:lnTo>
                  <a:pt x="18" y="290587"/>
                </a:lnTo>
                <a:lnTo>
                  <a:pt x="0" y="284873"/>
                </a:lnTo>
                <a:lnTo>
                  <a:pt x="948" y="282016"/>
                </a:lnTo>
                <a:lnTo>
                  <a:pt x="4541" y="276301"/>
                </a:lnTo>
                <a:lnTo>
                  <a:pt x="11919" y="267729"/>
                </a:lnTo>
                <a:lnTo>
                  <a:pt x="19894" y="262014"/>
                </a:lnTo>
                <a:lnTo>
                  <a:pt x="28837" y="256299"/>
                </a:lnTo>
                <a:lnTo>
                  <a:pt x="35986" y="250584"/>
                </a:lnTo>
                <a:lnTo>
                  <a:pt x="42083" y="247727"/>
                </a:lnTo>
                <a:lnTo>
                  <a:pt x="49959" y="244869"/>
                </a:lnTo>
                <a:lnTo>
                  <a:pt x="59019" y="242011"/>
                </a:lnTo>
                <a:lnTo>
                  <a:pt x="66964" y="240107"/>
                </a:lnTo>
                <a:lnTo>
                  <a:pt x="74166" y="238837"/>
                </a:lnTo>
                <a:lnTo>
                  <a:pt x="80871" y="237990"/>
                </a:lnTo>
                <a:lnTo>
                  <a:pt x="89152" y="237426"/>
                </a:lnTo>
                <a:lnTo>
                  <a:pt x="98482" y="237049"/>
                </a:lnTo>
                <a:lnTo>
                  <a:pt x="108513" y="236798"/>
                </a:lnTo>
                <a:lnTo>
                  <a:pt x="119962" y="237584"/>
                </a:lnTo>
                <a:lnTo>
                  <a:pt x="132358" y="239060"/>
                </a:lnTo>
                <a:lnTo>
                  <a:pt x="145384" y="240996"/>
                </a:lnTo>
                <a:lnTo>
                  <a:pt x="157878" y="243240"/>
                </a:lnTo>
                <a:lnTo>
                  <a:pt x="170017" y="245688"/>
                </a:lnTo>
                <a:lnTo>
                  <a:pt x="181920" y="248272"/>
                </a:lnTo>
                <a:lnTo>
                  <a:pt x="191761" y="250948"/>
                </a:lnTo>
                <a:lnTo>
                  <a:pt x="200226" y="253684"/>
                </a:lnTo>
                <a:lnTo>
                  <a:pt x="207774" y="256461"/>
                </a:lnTo>
                <a:lnTo>
                  <a:pt x="214711" y="259264"/>
                </a:lnTo>
                <a:lnTo>
                  <a:pt x="221241" y="262086"/>
                </a:lnTo>
                <a:lnTo>
                  <a:pt x="227499" y="264920"/>
                </a:lnTo>
                <a:lnTo>
                  <a:pt x="233577" y="268714"/>
                </a:lnTo>
                <a:lnTo>
                  <a:pt x="239533" y="273148"/>
                </a:lnTo>
                <a:lnTo>
                  <a:pt x="245409" y="278009"/>
                </a:lnTo>
                <a:lnTo>
                  <a:pt x="254478" y="285951"/>
                </a:lnTo>
                <a:lnTo>
                  <a:pt x="261684" y="292655"/>
                </a:lnTo>
                <a:lnTo>
                  <a:pt x="271095" y="301784"/>
                </a:lnTo>
                <a:lnTo>
                  <a:pt x="277007" y="307630"/>
                </a:lnTo>
                <a:lnTo>
                  <a:pt x="279917" y="309570"/>
                </a:lnTo>
                <a:lnTo>
                  <a:pt x="288562" y="313252"/>
                </a:lnTo>
                <a:lnTo>
                  <a:pt x="297157" y="319952"/>
                </a:lnTo>
                <a:lnTo>
                  <a:pt x="302877" y="325230"/>
                </a:lnTo>
                <a:lnTo>
                  <a:pt x="306688" y="327017"/>
                </a:lnTo>
                <a:lnTo>
                  <a:pt x="316003" y="329005"/>
                </a:lnTo>
                <a:lnTo>
                  <a:pt x="323953" y="329888"/>
                </a:lnTo>
                <a:lnTo>
                  <a:pt x="334314" y="330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3"/>
          <p:cNvSpPr/>
          <p:nvPr/>
        </p:nvSpPr>
        <p:spPr>
          <a:xfrm>
            <a:off x="5613183" y="3609022"/>
            <a:ext cx="244693" cy="355819"/>
          </a:xfrm>
          <a:custGeom>
            <a:avLst/>
            <a:gdLst/>
            <a:ahLst/>
            <a:cxnLst/>
            <a:rect l="0" t="0" r="0" b="0"/>
            <a:pathLst>
              <a:path w="244693" h="355819">
                <a:moveTo>
                  <a:pt x="244692" y="0"/>
                </a:moveTo>
                <a:lnTo>
                  <a:pt x="231039" y="4551"/>
                </a:lnTo>
                <a:lnTo>
                  <a:pt x="225112" y="6844"/>
                </a:lnTo>
                <a:lnTo>
                  <a:pt x="219257" y="9325"/>
                </a:lnTo>
                <a:lnTo>
                  <a:pt x="213447" y="11932"/>
                </a:lnTo>
                <a:lnTo>
                  <a:pt x="206717" y="14622"/>
                </a:lnTo>
                <a:lnTo>
                  <a:pt x="191619" y="20151"/>
                </a:lnTo>
                <a:lnTo>
                  <a:pt x="167054" y="28619"/>
                </a:lnTo>
                <a:lnTo>
                  <a:pt x="158643" y="30510"/>
                </a:lnTo>
                <a:lnTo>
                  <a:pt x="150178" y="31770"/>
                </a:lnTo>
                <a:lnTo>
                  <a:pt x="141678" y="32610"/>
                </a:lnTo>
                <a:lnTo>
                  <a:pt x="133153" y="33170"/>
                </a:lnTo>
                <a:lnTo>
                  <a:pt x="124613" y="33544"/>
                </a:lnTo>
                <a:lnTo>
                  <a:pt x="101480" y="34069"/>
                </a:lnTo>
                <a:lnTo>
                  <a:pt x="11069" y="34289"/>
                </a:lnTo>
                <a:lnTo>
                  <a:pt x="6075" y="35242"/>
                </a:lnTo>
                <a:lnTo>
                  <a:pt x="2747" y="36829"/>
                </a:lnTo>
                <a:lnTo>
                  <a:pt x="527" y="38840"/>
                </a:lnTo>
                <a:lnTo>
                  <a:pt x="0" y="42086"/>
                </a:lnTo>
                <a:lnTo>
                  <a:pt x="1955" y="50773"/>
                </a:lnTo>
                <a:lnTo>
                  <a:pt x="3459" y="60983"/>
                </a:lnTo>
                <a:lnTo>
                  <a:pt x="4127" y="71871"/>
                </a:lnTo>
                <a:lnTo>
                  <a:pt x="4424" y="83060"/>
                </a:lnTo>
                <a:lnTo>
                  <a:pt x="4630" y="104683"/>
                </a:lnTo>
                <a:lnTo>
                  <a:pt x="4655" y="121537"/>
                </a:lnTo>
                <a:lnTo>
                  <a:pt x="5610" y="124840"/>
                </a:lnTo>
                <a:lnTo>
                  <a:pt x="10552" y="134991"/>
                </a:lnTo>
                <a:lnTo>
                  <a:pt x="12042" y="144451"/>
                </a:lnTo>
                <a:lnTo>
                  <a:pt x="13077" y="155547"/>
                </a:lnTo>
                <a:lnTo>
                  <a:pt x="13129" y="157991"/>
                </a:lnTo>
                <a:lnTo>
                  <a:pt x="15728" y="165785"/>
                </a:lnTo>
                <a:lnTo>
                  <a:pt x="19105" y="172743"/>
                </a:lnTo>
                <a:lnTo>
                  <a:pt x="20006" y="173264"/>
                </a:lnTo>
                <a:lnTo>
                  <a:pt x="20606" y="172660"/>
                </a:lnTo>
                <a:lnTo>
                  <a:pt x="26353" y="169448"/>
                </a:lnTo>
                <a:lnTo>
                  <a:pt x="30553" y="167258"/>
                </a:lnTo>
                <a:lnTo>
                  <a:pt x="37758" y="164824"/>
                </a:lnTo>
                <a:lnTo>
                  <a:pt x="41014" y="164175"/>
                </a:lnTo>
                <a:lnTo>
                  <a:pt x="46041" y="162790"/>
                </a:lnTo>
                <a:lnTo>
                  <a:pt x="59248" y="158711"/>
                </a:lnTo>
                <a:lnTo>
                  <a:pt x="65818" y="157243"/>
                </a:lnTo>
                <a:lnTo>
                  <a:pt x="72102" y="156264"/>
                </a:lnTo>
                <a:lnTo>
                  <a:pt x="78197" y="155611"/>
                </a:lnTo>
                <a:lnTo>
                  <a:pt x="84165" y="155175"/>
                </a:lnTo>
                <a:lnTo>
                  <a:pt x="90049" y="154885"/>
                </a:lnTo>
                <a:lnTo>
                  <a:pt x="101667" y="154563"/>
                </a:lnTo>
                <a:lnTo>
                  <a:pt x="113180" y="154419"/>
                </a:lnTo>
                <a:lnTo>
                  <a:pt x="120822" y="155334"/>
                </a:lnTo>
                <a:lnTo>
                  <a:pt x="129727" y="156896"/>
                </a:lnTo>
                <a:lnTo>
                  <a:pt x="139473" y="158890"/>
                </a:lnTo>
                <a:lnTo>
                  <a:pt x="146923" y="161171"/>
                </a:lnTo>
                <a:lnTo>
                  <a:pt x="152843" y="163645"/>
                </a:lnTo>
                <a:lnTo>
                  <a:pt x="157742" y="166247"/>
                </a:lnTo>
                <a:lnTo>
                  <a:pt x="163865" y="168934"/>
                </a:lnTo>
                <a:lnTo>
                  <a:pt x="170805" y="171678"/>
                </a:lnTo>
                <a:lnTo>
                  <a:pt x="178289" y="174459"/>
                </a:lnTo>
                <a:lnTo>
                  <a:pt x="185183" y="177266"/>
                </a:lnTo>
                <a:lnTo>
                  <a:pt x="191684" y="180090"/>
                </a:lnTo>
                <a:lnTo>
                  <a:pt x="197923" y="182925"/>
                </a:lnTo>
                <a:lnTo>
                  <a:pt x="203035" y="185768"/>
                </a:lnTo>
                <a:lnTo>
                  <a:pt x="207396" y="188615"/>
                </a:lnTo>
                <a:lnTo>
                  <a:pt x="211256" y="191466"/>
                </a:lnTo>
                <a:lnTo>
                  <a:pt x="218083" y="202253"/>
                </a:lnTo>
                <a:lnTo>
                  <a:pt x="221238" y="209131"/>
                </a:lnTo>
                <a:lnTo>
                  <a:pt x="223341" y="215621"/>
                </a:lnTo>
                <a:lnTo>
                  <a:pt x="224743" y="221852"/>
                </a:lnTo>
                <a:lnTo>
                  <a:pt x="226300" y="232903"/>
                </a:lnTo>
                <a:lnTo>
                  <a:pt x="226993" y="240990"/>
                </a:lnTo>
                <a:lnTo>
                  <a:pt x="224760" y="250299"/>
                </a:lnTo>
                <a:lnTo>
                  <a:pt x="220593" y="260787"/>
                </a:lnTo>
                <a:lnTo>
                  <a:pt x="215566" y="271798"/>
                </a:lnTo>
                <a:lnTo>
                  <a:pt x="207381" y="288707"/>
                </a:lnTo>
                <a:lnTo>
                  <a:pt x="203625" y="293436"/>
                </a:lnTo>
                <a:lnTo>
                  <a:pt x="199216" y="297542"/>
                </a:lnTo>
                <a:lnTo>
                  <a:pt x="194372" y="301231"/>
                </a:lnTo>
                <a:lnTo>
                  <a:pt x="189238" y="305596"/>
                </a:lnTo>
                <a:lnTo>
                  <a:pt x="183910" y="310411"/>
                </a:lnTo>
                <a:lnTo>
                  <a:pt x="178453" y="315525"/>
                </a:lnTo>
                <a:lnTo>
                  <a:pt x="172910" y="319888"/>
                </a:lnTo>
                <a:lnTo>
                  <a:pt x="167310" y="323749"/>
                </a:lnTo>
                <a:lnTo>
                  <a:pt x="161671" y="327275"/>
                </a:lnTo>
                <a:lnTo>
                  <a:pt x="154102" y="331531"/>
                </a:lnTo>
                <a:lnTo>
                  <a:pt x="135532" y="341339"/>
                </a:lnTo>
                <a:lnTo>
                  <a:pt x="127151" y="344717"/>
                </a:lnTo>
                <a:lnTo>
                  <a:pt x="119659" y="346969"/>
                </a:lnTo>
                <a:lnTo>
                  <a:pt x="112759" y="348470"/>
                </a:lnTo>
                <a:lnTo>
                  <a:pt x="105302" y="350423"/>
                </a:lnTo>
                <a:lnTo>
                  <a:pt x="97473" y="352678"/>
                </a:lnTo>
                <a:lnTo>
                  <a:pt x="89396" y="355134"/>
                </a:lnTo>
                <a:lnTo>
                  <a:pt x="83058" y="355818"/>
                </a:lnTo>
                <a:lnTo>
                  <a:pt x="77881" y="355322"/>
                </a:lnTo>
                <a:lnTo>
                  <a:pt x="73477" y="354039"/>
                </a:lnTo>
                <a:lnTo>
                  <a:pt x="67684" y="353183"/>
                </a:lnTo>
                <a:lnTo>
                  <a:pt x="60964" y="352613"/>
                </a:lnTo>
                <a:lnTo>
                  <a:pt x="53626" y="352233"/>
                </a:lnTo>
                <a:lnTo>
                  <a:pt x="40394" y="351811"/>
                </a:lnTo>
                <a:lnTo>
                  <a:pt x="21807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4"/>
          <p:cNvSpPr/>
          <p:nvPr/>
        </p:nvSpPr>
        <p:spPr>
          <a:xfrm>
            <a:off x="5412104" y="3077527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70" y="22400"/>
                </a:lnTo>
                <a:lnTo>
                  <a:pt x="14829" y="25411"/>
                </a:lnTo>
                <a:lnTo>
                  <a:pt x="15601" y="28371"/>
                </a:lnTo>
                <a:lnTo>
                  <a:pt x="16116" y="32249"/>
                </a:lnTo>
                <a:lnTo>
                  <a:pt x="16459" y="36739"/>
                </a:lnTo>
                <a:lnTo>
                  <a:pt x="16688" y="41638"/>
                </a:lnTo>
                <a:lnTo>
                  <a:pt x="16942" y="52161"/>
                </a:lnTo>
                <a:lnTo>
                  <a:pt x="17010" y="57634"/>
                </a:lnTo>
                <a:lnTo>
                  <a:pt x="18008" y="63188"/>
                </a:lnTo>
                <a:lnTo>
                  <a:pt x="19626" y="68795"/>
                </a:lnTo>
                <a:lnTo>
                  <a:pt x="21656" y="74439"/>
                </a:lnTo>
                <a:lnTo>
                  <a:pt x="23010" y="80106"/>
                </a:lnTo>
                <a:lnTo>
                  <a:pt x="23913" y="85789"/>
                </a:lnTo>
                <a:lnTo>
                  <a:pt x="24514" y="91483"/>
                </a:lnTo>
                <a:lnTo>
                  <a:pt x="25183" y="133369"/>
                </a:lnTo>
                <a:lnTo>
                  <a:pt x="25362" y="163208"/>
                </a:lnTo>
                <a:lnTo>
                  <a:pt x="24528" y="188815"/>
                </a:lnTo>
                <a:lnTo>
                  <a:pt x="23020" y="211602"/>
                </a:lnTo>
                <a:lnTo>
                  <a:pt x="18886" y="258277"/>
                </a:lnTo>
                <a:lnTo>
                  <a:pt x="18306" y="266482"/>
                </a:lnTo>
                <a:lnTo>
                  <a:pt x="18872" y="273857"/>
                </a:lnTo>
                <a:lnTo>
                  <a:pt x="20201" y="280679"/>
                </a:lnTo>
                <a:lnTo>
                  <a:pt x="2571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5"/>
          <p:cNvSpPr/>
          <p:nvPr/>
        </p:nvSpPr>
        <p:spPr>
          <a:xfrm>
            <a:off x="5575864" y="3068955"/>
            <a:ext cx="288739" cy="299979"/>
          </a:xfrm>
          <a:custGeom>
            <a:avLst/>
            <a:gdLst/>
            <a:ahLst/>
            <a:cxnLst/>
            <a:rect l="0" t="0" r="0" b="0"/>
            <a:pathLst>
              <a:path w="288739" h="299979">
                <a:moveTo>
                  <a:pt x="187713" y="0"/>
                </a:moveTo>
                <a:lnTo>
                  <a:pt x="178611" y="9101"/>
                </a:lnTo>
                <a:lnTo>
                  <a:pt x="174026" y="12735"/>
                </a:lnTo>
                <a:lnTo>
                  <a:pt x="169063" y="16110"/>
                </a:lnTo>
                <a:lnTo>
                  <a:pt x="163850" y="19312"/>
                </a:lnTo>
                <a:lnTo>
                  <a:pt x="157517" y="22400"/>
                </a:lnTo>
                <a:lnTo>
                  <a:pt x="150437" y="25410"/>
                </a:lnTo>
                <a:lnTo>
                  <a:pt x="142860" y="28370"/>
                </a:lnTo>
                <a:lnTo>
                  <a:pt x="135904" y="31296"/>
                </a:lnTo>
                <a:lnTo>
                  <a:pt x="129361" y="34199"/>
                </a:lnTo>
                <a:lnTo>
                  <a:pt x="123094" y="37087"/>
                </a:lnTo>
                <a:lnTo>
                  <a:pt x="112249" y="40917"/>
                </a:lnTo>
                <a:lnTo>
                  <a:pt x="69891" y="54456"/>
                </a:lnTo>
                <a:lnTo>
                  <a:pt x="59636" y="58212"/>
                </a:lnTo>
                <a:lnTo>
                  <a:pt x="50893" y="61668"/>
                </a:lnTo>
                <a:lnTo>
                  <a:pt x="44112" y="63972"/>
                </a:lnTo>
                <a:lnTo>
                  <a:pt x="38639" y="65508"/>
                </a:lnTo>
                <a:lnTo>
                  <a:pt x="34038" y="66532"/>
                </a:lnTo>
                <a:lnTo>
                  <a:pt x="30018" y="66262"/>
                </a:lnTo>
                <a:lnTo>
                  <a:pt x="26386" y="65129"/>
                </a:lnTo>
                <a:lnTo>
                  <a:pt x="23012" y="63422"/>
                </a:lnTo>
                <a:lnTo>
                  <a:pt x="14182" y="61525"/>
                </a:lnTo>
                <a:lnTo>
                  <a:pt x="9161" y="61019"/>
                </a:lnTo>
                <a:lnTo>
                  <a:pt x="5813" y="61634"/>
                </a:lnTo>
                <a:lnTo>
                  <a:pt x="3582" y="62997"/>
                </a:lnTo>
                <a:lnTo>
                  <a:pt x="0" y="67477"/>
                </a:lnTo>
                <a:lnTo>
                  <a:pt x="658" y="68797"/>
                </a:lnTo>
                <a:lnTo>
                  <a:pt x="3930" y="72804"/>
                </a:lnTo>
                <a:lnTo>
                  <a:pt x="5184" y="75206"/>
                </a:lnTo>
                <a:lnTo>
                  <a:pt x="7900" y="83137"/>
                </a:lnTo>
                <a:lnTo>
                  <a:pt x="11911" y="88702"/>
                </a:lnTo>
                <a:lnTo>
                  <a:pt x="13362" y="93425"/>
                </a:lnTo>
                <a:lnTo>
                  <a:pt x="14329" y="99430"/>
                </a:lnTo>
                <a:lnTo>
                  <a:pt x="14974" y="106292"/>
                </a:lnTo>
                <a:lnTo>
                  <a:pt x="16356" y="114676"/>
                </a:lnTo>
                <a:lnTo>
                  <a:pt x="18230" y="124076"/>
                </a:lnTo>
                <a:lnTo>
                  <a:pt x="20432" y="134152"/>
                </a:lnTo>
                <a:lnTo>
                  <a:pt x="21900" y="141822"/>
                </a:lnTo>
                <a:lnTo>
                  <a:pt x="22878" y="147888"/>
                </a:lnTo>
                <a:lnTo>
                  <a:pt x="23531" y="152884"/>
                </a:lnTo>
                <a:lnTo>
                  <a:pt x="23966" y="159073"/>
                </a:lnTo>
                <a:lnTo>
                  <a:pt x="24256" y="166056"/>
                </a:lnTo>
                <a:lnTo>
                  <a:pt x="24449" y="173569"/>
                </a:lnTo>
                <a:lnTo>
                  <a:pt x="25530" y="178577"/>
                </a:lnTo>
                <a:lnTo>
                  <a:pt x="27204" y="181916"/>
                </a:lnTo>
                <a:lnTo>
                  <a:pt x="29698" y="184674"/>
                </a:lnTo>
                <a:lnTo>
                  <a:pt x="27631" y="182724"/>
                </a:lnTo>
                <a:lnTo>
                  <a:pt x="27652" y="181824"/>
                </a:lnTo>
                <a:lnTo>
                  <a:pt x="28618" y="181223"/>
                </a:lnTo>
                <a:lnTo>
                  <a:pt x="30215" y="180823"/>
                </a:lnTo>
                <a:lnTo>
                  <a:pt x="34529" y="177838"/>
                </a:lnTo>
                <a:lnTo>
                  <a:pt x="37013" y="175709"/>
                </a:lnTo>
                <a:lnTo>
                  <a:pt x="39621" y="174289"/>
                </a:lnTo>
                <a:lnTo>
                  <a:pt x="45060" y="172712"/>
                </a:lnTo>
                <a:lnTo>
                  <a:pt x="49748" y="170386"/>
                </a:lnTo>
                <a:lnTo>
                  <a:pt x="55731" y="166931"/>
                </a:lnTo>
                <a:lnTo>
                  <a:pt x="62578" y="162722"/>
                </a:lnTo>
                <a:lnTo>
                  <a:pt x="70000" y="158964"/>
                </a:lnTo>
                <a:lnTo>
                  <a:pt x="77805" y="155506"/>
                </a:lnTo>
                <a:lnTo>
                  <a:pt x="85866" y="152248"/>
                </a:lnTo>
                <a:lnTo>
                  <a:pt x="93145" y="149123"/>
                </a:lnTo>
                <a:lnTo>
                  <a:pt x="106313" y="143112"/>
                </a:lnTo>
                <a:lnTo>
                  <a:pt x="112491" y="141128"/>
                </a:lnTo>
                <a:lnTo>
                  <a:pt x="118515" y="139805"/>
                </a:lnTo>
                <a:lnTo>
                  <a:pt x="124436" y="138923"/>
                </a:lnTo>
                <a:lnTo>
                  <a:pt x="131241" y="138335"/>
                </a:lnTo>
                <a:lnTo>
                  <a:pt x="138635" y="137943"/>
                </a:lnTo>
                <a:lnTo>
                  <a:pt x="153518" y="137508"/>
                </a:lnTo>
                <a:lnTo>
                  <a:pt x="166483" y="137314"/>
                </a:lnTo>
                <a:lnTo>
                  <a:pt x="172607" y="138215"/>
                </a:lnTo>
                <a:lnTo>
                  <a:pt x="178595" y="139768"/>
                </a:lnTo>
                <a:lnTo>
                  <a:pt x="206444" y="149105"/>
                </a:lnTo>
                <a:lnTo>
                  <a:pt x="213535" y="151791"/>
                </a:lnTo>
                <a:lnTo>
                  <a:pt x="220168" y="154534"/>
                </a:lnTo>
                <a:lnTo>
                  <a:pt x="226495" y="157315"/>
                </a:lnTo>
                <a:lnTo>
                  <a:pt x="238604" y="162945"/>
                </a:lnTo>
                <a:lnTo>
                  <a:pt x="261901" y="174321"/>
                </a:lnTo>
                <a:lnTo>
                  <a:pt x="266699" y="178126"/>
                </a:lnTo>
                <a:lnTo>
                  <a:pt x="274570" y="187434"/>
                </a:lnTo>
                <a:lnTo>
                  <a:pt x="278003" y="193536"/>
                </a:lnTo>
                <a:lnTo>
                  <a:pt x="281244" y="200462"/>
                </a:lnTo>
                <a:lnTo>
                  <a:pt x="284357" y="207936"/>
                </a:lnTo>
                <a:lnTo>
                  <a:pt x="286432" y="214824"/>
                </a:lnTo>
                <a:lnTo>
                  <a:pt x="287816" y="221321"/>
                </a:lnTo>
                <a:lnTo>
                  <a:pt x="288738" y="227557"/>
                </a:lnTo>
                <a:lnTo>
                  <a:pt x="288401" y="232667"/>
                </a:lnTo>
                <a:lnTo>
                  <a:pt x="287223" y="237026"/>
                </a:lnTo>
                <a:lnTo>
                  <a:pt x="283375" y="246315"/>
                </a:lnTo>
                <a:lnTo>
                  <a:pt x="278490" y="259968"/>
                </a:lnTo>
                <a:lnTo>
                  <a:pt x="274901" y="266657"/>
                </a:lnTo>
                <a:lnTo>
                  <a:pt x="270603" y="273021"/>
                </a:lnTo>
                <a:lnTo>
                  <a:pt x="265834" y="279169"/>
                </a:lnTo>
                <a:lnTo>
                  <a:pt x="258843" y="284220"/>
                </a:lnTo>
                <a:lnTo>
                  <a:pt x="250373" y="288540"/>
                </a:lnTo>
                <a:lnTo>
                  <a:pt x="240916" y="292372"/>
                </a:lnTo>
                <a:lnTo>
                  <a:pt x="232707" y="294927"/>
                </a:lnTo>
                <a:lnTo>
                  <a:pt x="225329" y="296631"/>
                </a:lnTo>
                <a:lnTo>
                  <a:pt x="218506" y="297766"/>
                </a:lnTo>
                <a:lnTo>
                  <a:pt x="210146" y="298523"/>
                </a:lnTo>
                <a:lnTo>
                  <a:pt x="200764" y="299028"/>
                </a:lnTo>
                <a:lnTo>
                  <a:pt x="174435" y="299738"/>
                </a:lnTo>
                <a:lnTo>
                  <a:pt x="139370" y="299978"/>
                </a:lnTo>
                <a:lnTo>
                  <a:pt x="131672" y="299045"/>
                </a:lnTo>
                <a:lnTo>
                  <a:pt x="125587" y="297471"/>
                </a:lnTo>
                <a:lnTo>
                  <a:pt x="120578" y="295469"/>
                </a:lnTo>
                <a:lnTo>
                  <a:pt x="115334" y="293182"/>
                </a:lnTo>
                <a:lnTo>
                  <a:pt x="96678" y="284435"/>
                </a:lnTo>
                <a:lnTo>
                  <a:pt x="92326" y="283578"/>
                </a:lnTo>
                <a:lnTo>
                  <a:pt x="89832" y="283349"/>
                </a:lnTo>
                <a:lnTo>
                  <a:pt x="87216" y="282244"/>
                </a:lnTo>
                <a:lnTo>
                  <a:pt x="84520" y="280555"/>
                </a:lnTo>
                <a:lnTo>
                  <a:pt x="7627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6"/>
          <p:cNvSpPr/>
          <p:nvPr/>
        </p:nvSpPr>
        <p:spPr>
          <a:xfrm>
            <a:off x="6243637" y="347186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13653" y="4551"/>
                </a:lnTo>
                <a:lnTo>
                  <a:pt x="18627" y="5892"/>
                </a:lnTo>
                <a:lnTo>
                  <a:pt x="22895" y="6785"/>
                </a:lnTo>
                <a:lnTo>
                  <a:pt x="26694" y="7381"/>
                </a:lnTo>
                <a:lnTo>
                  <a:pt x="32083" y="7778"/>
                </a:lnTo>
                <a:lnTo>
                  <a:pt x="38534" y="8043"/>
                </a:lnTo>
                <a:lnTo>
                  <a:pt x="45692" y="8220"/>
                </a:lnTo>
                <a:lnTo>
                  <a:pt x="54273" y="7385"/>
                </a:lnTo>
                <a:lnTo>
                  <a:pt x="63805" y="5876"/>
                </a:lnTo>
                <a:lnTo>
                  <a:pt x="73969" y="3917"/>
                </a:lnTo>
                <a:lnTo>
                  <a:pt x="91223" y="3564"/>
                </a:lnTo>
                <a:lnTo>
                  <a:pt x="113203" y="4281"/>
                </a:lnTo>
                <a:lnTo>
                  <a:pt x="157945" y="6665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7"/>
          <p:cNvSpPr/>
          <p:nvPr/>
        </p:nvSpPr>
        <p:spPr>
          <a:xfrm>
            <a:off x="6226492" y="3549015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1" y="6785"/>
                </a:lnTo>
                <a:lnTo>
                  <a:pt x="19313" y="7381"/>
                </a:lnTo>
                <a:lnTo>
                  <a:pt x="25258" y="7778"/>
                </a:lnTo>
                <a:lnTo>
                  <a:pt x="33031" y="8043"/>
                </a:lnTo>
                <a:lnTo>
                  <a:pt x="61353" y="8337"/>
                </a:lnTo>
                <a:lnTo>
                  <a:pt x="189066" y="8541"/>
                </a:lnTo>
                <a:lnTo>
                  <a:pt x="211769" y="9504"/>
                </a:lnTo>
                <a:lnTo>
                  <a:pt x="31718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8"/>
          <p:cNvSpPr/>
          <p:nvPr/>
        </p:nvSpPr>
        <p:spPr>
          <a:xfrm>
            <a:off x="6749415" y="3472008"/>
            <a:ext cx="737236" cy="34145"/>
          </a:xfrm>
          <a:custGeom>
            <a:avLst/>
            <a:gdLst/>
            <a:ahLst/>
            <a:cxnLst/>
            <a:rect l="0" t="0" r="0" b="0"/>
            <a:pathLst>
              <a:path w="737236" h="34145">
                <a:moveTo>
                  <a:pt x="0" y="34144"/>
                </a:moveTo>
                <a:lnTo>
                  <a:pt x="18450" y="33192"/>
                </a:lnTo>
                <a:lnTo>
                  <a:pt x="46617" y="29593"/>
                </a:lnTo>
                <a:lnTo>
                  <a:pt x="61558" y="28253"/>
                </a:lnTo>
                <a:lnTo>
                  <a:pt x="76281" y="27359"/>
                </a:lnTo>
                <a:lnTo>
                  <a:pt x="90859" y="26763"/>
                </a:lnTo>
                <a:lnTo>
                  <a:pt x="103435" y="25414"/>
                </a:lnTo>
                <a:lnTo>
                  <a:pt x="114676" y="23561"/>
                </a:lnTo>
                <a:lnTo>
                  <a:pt x="125028" y="21374"/>
                </a:lnTo>
                <a:lnTo>
                  <a:pt x="141455" y="18963"/>
                </a:lnTo>
                <a:lnTo>
                  <a:pt x="258681" y="5451"/>
                </a:lnTo>
                <a:lnTo>
                  <a:pt x="279134" y="3586"/>
                </a:lnTo>
                <a:lnTo>
                  <a:pt x="296579" y="2342"/>
                </a:lnTo>
                <a:lnTo>
                  <a:pt x="312019" y="1513"/>
                </a:lnTo>
                <a:lnTo>
                  <a:pt x="341875" y="591"/>
                </a:lnTo>
                <a:lnTo>
                  <a:pt x="421018" y="73"/>
                </a:lnTo>
                <a:lnTo>
                  <a:pt x="463559" y="0"/>
                </a:lnTo>
                <a:lnTo>
                  <a:pt x="506207" y="904"/>
                </a:lnTo>
                <a:lnTo>
                  <a:pt x="654452" y="6658"/>
                </a:lnTo>
                <a:lnTo>
                  <a:pt x="737235" y="8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19"/>
          <p:cNvSpPr/>
          <p:nvPr/>
        </p:nvSpPr>
        <p:spPr>
          <a:xfrm>
            <a:off x="6819291" y="3574732"/>
            <a:ext cx="67285" cy="445771"/>
          </a:xfrm>
          <a:custGeom>
            <a:avLst/>
            <a:gdLst/>
            <a:ahLst/>
            <a:cxnLst/>
            <a:rect l="0" t="0" r="0" b="0"/>
            <a:pathLst>
              <a:path w="67285" h="445771">
                <a:moveTo>
                  <a:pt x="15849" y="0"/>
                </a:moveTo>
                <a:lnTo>
                  <a:pt x="11298" y="4551"/>
                </a:lnTo>
                <a:lnTo>
                  <a:pt x="9957" y="6844"/>
                </a:lnTo>
                <a:lnTo>
                  <a:pt x="8468" y="11932"/>
                </a:lnTo>
                <a:lnTo>
                  <a:pt x="7118" y="16527"/>
                </a:lnTo>
                <a:lnTo>
                  <a:pt x="3078" y="29253"/>
                </a:lnTo>
                <a:lnTo>
                  <a:pt x="1620" y="35695"/>
                </a:lnTo>
                <a:lnTo>
                  <a:pt x="0" y="47932"/>
                </a:lnTo>
                <a:lnTo>
                  <a:pt x="1820" y="59720"/>
                </a:lnTo>
                <a:lnTo>
                  <a:pt x="3639" y="65531"/>
                </a:lnTo>
                <a:lnTo>
                  <a:pt x="5659" y="77067"/>
                </a:lnTo>
                <a:lnTo>
                  <a:pt x="6558" y="90450"/>
                </a:lnTo>
                <a:lnTo>
                  <a:pt x="6957" y="109097"/>
                </a:lnTo>
                <a:lnTo>
                  <a:pt x="8016" y="117499"/>
                </a:lnTo>
                <a:lnTo>
                  <a:pt x="9674" y="125005"/>
                </a:lnTo>
                <a:lnTo>
                  <a:pt x="11733" y="131915"/>
                </a:lnTo>
                <a:lnTo>
                  <a:pt x="13104" y="139378"/>
                </a:lnTo>
                <a:lnTo>
                  <a:pt x="14019" y="147211"/>
                </a:lnTo>
                <a:lnTo>
                  <a:pt x="14629" y="155291"/>
                </a:lnTo>
                <a:lnTo>
                  <a:pt x="15987" y="166392"/>
                </a:lnTo>
                <a:lnTo>
                  <a:pt x="20038" y="193967"/>
                </a:lnTo>
                <a:lnTo>
                  <a:pt x="21499" y="206464"/>
                </a:lnTo>
                <a:lnTo>
                  <a:pt x="22473" y="217653"/>
                </a:lnTo>
                <a:lnTo>
                  <a:pt x="23556" y="236752"/>
                </a:lnTo>
                <a:lnTo>
                  <a:pt x="24037" y="251591"/>
                </a:lnTo>
                <a:lnTo>
                  <a:pt x="25117" y="259167"/>
                </a:lnTo>
                <a:lnTo>
                  <a:pt x="26790" y="267076"/>
                </a:lnTo>
                <a:lnTo>
                  <a:pt x="28858" y="275205"/>
                </a:lnTo>
                <a:lnTo>
                  <a:pt x="30237" y="282530"/>
                </a:lnTo>
                <a:lnTo>
                  <a:pt x="31768" y="295749"/>
                </a:lnTo>
                <a:lnTo>
                  <a:pt x="33129" y="302894"/>
                </a:lnTo>
                <a:lnTo>
                  <a:pt x="34989" y="310514"/>
                </a:lnTo>
                <a:lnTo>
                  <a:pt x="37181" y="318452"/>
                </a:lnTo>
                <a:lnTo>
                  <a:pt x="38643" y="325649"/>
                </a:lnTo>
                <a:lnTo>
                  <a:pt x="41653" y="347737"/>
                </a:lnTo>
                <a:lnTo>
                  <a:pt x="45732" y="370450"/>
                </a:lnTo>
                <a:lnTo>
                  <a:pt x="47200" y="380317"/>
                </a:lnTo>
                <a:lnTo>
                  <a:pt x="48180" y="388799"/>
                </a:lnTo>
                <a:lnTo>
                  <a:pt x="50221" y="402352"/>
                </a:lnTo>
                <a:lnTo>
                  <a:pt x="52098" y="407300"/>
                </a:lnTo>
                <a:lnTo>
                  <a:pt x="65705" y="434068"/>
                </a:lnTo>
                <a:lnTo>
                  <a:pt x="66582" y="438347"/>
                </a:lnTo>
                <a:lnTo>
                  <a:pt x="67284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0"/>
          <p:cNvSpPr/>
          <p:nvPr/>
        </p:nvSpPr>
        <p:spPr>
          <a:xfrm>
            <a:off x="6972320" y="3597992"/>
            <a:ext cx="281031" cy="345215"/>
          </a:xfrm>
          <a:custGeom>
            <a:avLst/>
            <a:gdLst/>
            <a:ahLst/>
            <a:cxnLst/>
            <a:rect l="0" t="0" r="0" b="0"/>
            <a:pathLst>
              <a:path w="281031" h="345215">
                <a:moveTo>
                  <a:pt x="197147" y="11030"/>
                </a:moveTo>
                <a:lnTo>
                  <a:pt x="188046" y="1928"/>
                </a:lnTo>
                <a:lnTo>
                  <a:pt x="184412" y="200"/>
                </a:lnTo>
                <a:lnTo>
                  <a:pt x="181037" y="0"/>
                </a:lnTo>
                <a:lnTo>
                  <a:pt x="172843" y="2318"/>
                </a:lnTo>
                <a:lnTo>
                  <a:pt x="159675" y="6523"/>
                </a:lnTo>
                <a:lnTo>
                  <a:pt x="153116" y="8025"/>
                </a:lnTo>
                <a:lnTo>
                  <a:pt x="146838" y="9027"/>
                </a:lnTo>
                <a:lnTo>
                  <a:pt x="140748" y="9695"/>
                </a:lnTo>
                <a:lnTo>
                  <a:pt x="134782" y="11092"/>
                </a:lnTo>
                <a:lnTo>
                  <a:pt x="128901" y="12977"/>
                </a:lnTo>
                <a:lnTo>
                  <a:pt x="123075" y="15185"/>
                </a:lnTo>
                <a:lnTo>
                  <a:pt x="117286" y="16657"/>
                </a:lnTo>
                <a:lnTo>
                  <a:pt x="111521" y="17640"/>
                </a:lnTo>
                <a:lnTo>
                  <a:pt x="105773" y="18294"/>
                </a:lnTo>
                <a:lnTo>
                  <a:pt x="99084" y="19682"/>
                </a:lnTo>
                <a:lnTo>
                  <a:pt x="91767" y="21561"/>
                </a:lnTo>
                <a:lnTo>
                  <a:pt x="84031" y="23766"/>
                </a:lnTo>
                <a:lnTo>
                  <a:pt x="76969" y="25235"/>
                </a:lnTo>
                <a:lnTo>
                  <a:pt x="70356" y="26215"/>
                </a:lnTo>
                <a:lnTo>
                  <a:pt x="64042" y="26868"/>
                </a:lnTo>
                <a:lnTo>
                  <a:pt x="58881" y="28257"/>
                </a:lnTo>
                <a:lnTo>
                  <a:pt x="50605" y="32339"/>
                </a:lnTo>
                <a:lnTo>
                  <a:pt x="46112" y="33808"/>
                </a:lnTo>
                <a:lnTo>
                  <a:pt x="41213" y="34788"/>
                </a:lnTo>
                <a:lnTo>
                  <a:pt x="36041" y="35441"/>
                </a:lnTo>
                <a:lnTo>
                  <a:pt x="27755" y="38707"/>
                </a:lnTo>
                <a:lnTo>
                  <a:pt x="19224" y="44014"/>
                </a:lnTo>
                <a:lnTo>
                  <a:pt x="12978" y="52359"/>
                </a:lnTo>
                <a:lnTo>
                  <a:pt x="8645" y="58585"/>
                </a:lnTo>
                <a:lnTo>
                  <a:pt x="5757" y="65594"/>
                </a:lnTo>
                <a:lnTo>
                  <a:pt x="3831" y="73123"/>
                </a:lnTo>
                <a:lnTo>
                  <a:pt x="2548" y="81001"/>
                </a:lnTo>
                <a:lnTo>
                  <a:pt x="1692" y="88157"/>
                </a:lnTo>
                <a:lnTo>
                  <a:pt x="1121" y="94833"/>
                </a:lnTo>
                <a:lnTo>
                  <a:pt x="487" y="106378"/>
                </a:lnTo>
                <a:lnTo>
                  <a:pt x="206" y="114685"/>
                </a:lnTo>
                <a:lnTo>
                  <a:pt x="0" y="167795"/>
                </a:lnTo>
                <a:lnTo>
                  <a:pt x="945" y="174595"/>
                </a:lnTo>
                <a:lnTo>
                  <a:pt x="2529" y="181033"/>
                </a:lnTo>
                <a:lnTo>
                  <a:pt x="4537" y="187231"/>
                </a:lnTo>
                <a:lnTo>
                  <a:pt x="6767" y="196656"/>
                </a:lnTo>
                <a:lnTo>
                  <a:pt x="7362" y="200504"/>
                </a:lnTo>
                <a:lnTo>
                  <a:pt x="8711" y="203068"/>
                </a:lnTo>
                <a:lnTo>
                  <a:pt x="10563" y="204778"/>
                </a:lnTo>
                <a:lnTo>
                  <a:pt x="15828" y="207522"/>
                </a:lnTo>
                <a:lnTo>
                  <a:pt x="17213" y="206795"/>
                </a:lnTo>
                <a:lnTo>
                  <a:pt x="21291" y="203447"/>
                </a:lnTo>
                <a:lnTo>
                  <a:pt x="23712" y="202173"/>
                </a:lnTo>
                <a:lnTo>
                  <a:pt x="28943" y="200757"/>
                </a:lnTo>
                <a:lnTo>
                  <a:pt x="33576" y="198475"/>
                </a:lnTo>
                <a:lnTo>
                  <a:pt x="39522" y="195048"/>
                </a:lnTo>
                <a:lnTo>
                  <a:pt x="46344" y="190859"/>
                </a:lnTo>
                <a:lnTo>
                  <a:pt x="53749" y="187113"/>
                </a:lnTo>
                <a:lnTo>
                  <a:pt x="61544" y="183664"/>
                </a:lnTo>
                <a:lnTo>
                  <a:pt x="69597" y="180412"/>
                </a:lnTo>
                <a:lnTo>
                  <a:pt x="76872" y="178244"/>
                </a:lnTo>
                <a:lnTo>
                  <a:pt x="83626" y="176798"/>
                </a:lnTo>
                <a:lnTo>
                  <a:pt x="90034" y="175835"/>
                </a:lnTo>
                <a:lnTo>
                  <a:pt x="96211" y="175192"/>
                </a:lnTo>
                <a:lnTo>
                  <a:pt x="102234" y="174764"/>
                </a:lnTo>
                <a:lnTo>
                  <a:pt x="113053" y="174288"/>
                </a:lnTo>
                <a:lnTo>
                  <a:pt x="121036" y="174077"/>
                </a:lnTo>
                <a:lnTo>
                  <a:pt x="158192" y="173958"/>
                </a:lnTo>
                <a:lnTo>
                  <a:pt x="169271" y="174893"/>
                </a:lnTo>
                <a:lnTo>
                  <a:pt x="177611" y="176470"/>
                </a:lnTo>
                <a:lnTo>
                  <a:pt x="184123" y="178473"/>
                </a:lnTo>
                <a:lnTo>
                  <a:pt x="190369" y="179809"/>
                </a:lnTo>
                <a:lnTo>
                  <a:pt x="196439" y="180699"/>
                </a:lnTo>
                <a:lnTo>
                  <a:pt x="202390" y="181293"/>
                </a:lnTo>
                <a:lnTo>
                  <a:pt x="208262" y="182641"/>
                </a:lnTo>
                <a:lnTo>
                  <a:pt x="214082" y="184493"/>
                </a:lnTo>
                <a:lnTo>
                  <a:pt x="219868" y="186679"/>
                </a:lnTo>
                <a:lnTo>
                  <a:pt x="225629" y="189090"/>
                </a:lnTo>
                <a:lnTo>
                  <a:pt x="231375" y="191649"/>
                </a:lnTo>
                <a:lnTo>
                  <a:pt x="237110" y="194307"/>
                </a:lnTo>
                <a:lnTo>
                  <a:pt x="242840" y="197985"/>
                </a:lnTo>
                <a:lnTo>
                  <a:pt x="248564" y="202342"/>
                </a:lnTo>
                <a:lnTo>
                  <a:pt x="254285" y="207151"/>
                </a:lnTo>
                <a:lnTo>
                  <a:pt x="259051" y="211310"/>
                </a:lnTo>
                <a:lnTo>
                  <a:pt x="266887" y="218471"/>
                </a:lnTo>
                <a:lnTo>
                  <a:pt x="270310" y="223619"/>
                </a:lnTo>
                <a:lnTo>
                  <a:pt x="273546" y="229908"/>
                </a:lnTo>
                <a:lnTo>
                  <a:pt x="276654" y="236959"/>
                </a:lnTo>
                <a:lnTo>
                  <a:pt x="278727" y="244517"/>
                </a:lnTo>
                <a:lnTo>
                  <a:pt x="280109" y="252413"/>
                </a:lnTo>
                <a:lnTo>
                  <a:pt x="281030" y="260535"/>
                </a:lnTo>
                <a:lnTo>
                  <a:pt x="280691" y="266901"/>
                </a:lnTo>
                <a:lnTo>
                  <a:pt x="279514" y="272098"/>
                </a:lnTo>
                <a:lnTo>
                  <a:pt x="275664" y="282318"/>
                </a:lnTo>
                <a:lnTo>
                  <a:pt x="270778" y="296385"/>
                </a:lnTo>
                <a:lnTo>
                  <a:pt x="266237" y="303184"/>
                </a:lnTo>
                <a:lnTo>
                  <a:pt x="260353" y="309622"/>
                </a:lnTo>
                <a:lnTo>
                  <a:pt x="253572" y="315819"/>
                </a:lnTo>
                <a:lnTo>
                  <a:pt x="247146" y="319950"/>
                </a:lnTo>
                <a:lnTo>
                  <a:pt x="240957" y="322704"/>
                </a:lnTo>
                <a:lnTo>
                  <a:pt x="228048" y="326717"/>
                </a:lnTo>
                <a:lnTo>
                  <a:pt x="212786" y="331675"/>
                </a:lnTo>
                <a:lnTo>
                  <a:pt x="202811" y="334331"/>
                </a:lnTo>
                <a:lnTo>
                  <a:pt x="179027" y="339822"/>
                </a:lnTo>
                <a:lnTo>
                  <a:pt x="165065" y="341667"/>
                </a:lnTo>
                <a:lnTo>
                  <a:pt x="150041" y="342897"/>
                </a:lnTo>
                <a:lnTo>
                  <a:pt x="114293" y="344629"/>
                </a:lnTo>
                <a:lnTo>
                  <a:pt x="97667" y="345142"/>
                </a:lnTo>
                <a:lnTo>
                  <a:pt x="93680" y="345214"/>
                </a:lnTo>
                <a:lnTo>
                  <a:pt x="91021" y="344309"/>
                </a:lnTo>
                <a:lnTo>
                  <a:pt x="89249" y="342754"/>
                </a:lnTo>
                <a:lnTo>
                  <a:pt x="85705" y="336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1"/>
          <p:cNvSpPr/>
          <p:nvPr/>
        </p:nvSpPr>
        <p:spPr>
          <a:xfrm>
            <a:off x="6809999" y="3000523"/>
            <a:ext cx="273744" cy="342753"/>
          </a:xfrm>
          <a:custGeom>
            <a:avLst/>
            <a:gdLst/>
            <a:ahLst/>
            <a:cxnLst/>
            <a:rect l="0" t="0" r="0" b="0"/>
            <a:pathLst>
              <a:path w="273744" h="342753">
                <a:moveTo>
                  <a:pt x="273743" y="42714"/>
                </a:moveTo>
                <a:lnTo>
                  <a:pt x="264642" y="38163"/>
                </a:lnTo>
                <a:lnTo>
                  <a:pt x="257633" y="33389"/>
                </a:lnTo>
                <a:lnTo>
                  <a:pt x="251343" y="28092"/>
                </a:lnTo>
                <a:lnTo>
                  <a:pt x="245373" y="22563"/>
                </a:lnTo>
                <a:lnTo>
                  <a:pt x="236656" y="14095"/>
                </a:lnTo>
                <a:lnTo>
                  <a:pt x="228368" y="8404"/>
                </a:lnTo>
                <a:lnTo>
                  <a:pt x="223490" y="5554"/>
                </a:lnTo>
                <a:lnTo>
                  <a:pt x="215531" y="2386"/>
                </a:lnTo>
                <a:lnTo>
                  <a:pt x="212075" y="1541"/>
                </a:lnTo>
                <a:lnTo>
                  <a:pt x="205961" y="978"/>
                </a:lnTo>
                <a:lnTo>
                  <a:pt x="198075" y="602"/>
                </a:lnTo>
                <a:lnTo>
                  <a:pt x="173853" y="74"/>
                </a:lnTo>
                <a:lnTo>
                  <a:pt x="167145" y="0"/>
                </a:lnTo>
                <a:lnTo>
                  <a:pt x="157910" y="903"/>
                </a:lnTo>
                <a:lnTo>
                  <a:pt x="146991" y="2458"/>
                </a:lnTo>
                <a:lnTo>
                  <a:pt x="134949" y="4446"/>
                </a:lnTo>
                <a:lnTo>
                  <a:pt x="125016" y="6725"/>
                </a:lnTo>
                <a:lnTo>
                  <a:pt x="116489" y="9196"/>
                </a:lnTo>
                <a:lnTo>
                  <a:pt x="108900" y="11796"/>
                </a:lnTo>
                <a:lnTo>
                  <a:pt x="101935" y="14482"/>
                </a:lnTo>
                <a:lnTo>
                  <a:pt x="95387" y="17225"/>
                </a:lnTo>
                <a:lnTo>
                  <a:pt x="89116" y="20007"/>
                </a:lnTo>
                <a:lnTo>
                  <a:pt x="77069" y="25637"/>
                </a:lnTo>
                <a:lnTo>
                  <a:pt x="53813" y="37012"/>
                </a:lnTo>
                <a:lnTo>
                  <a:pt x="47113" y="41771"/>
                </a:lnTo>
                <a:lnTo>
                  <a:pt x="39789" y="47800"/>
                </a:lnTo>
                <a:lnTo>
                  <a:pt x="32049" y="54677"/>
                </a:lnTo>
                <a:lnTo>
                  <a:pt x="25936" y="61167"/>
                </a:lnTo>
                <a:lnTo>
                  <a:pt x="20908" y="67399"/>
                </a:lnTo>
                <a:lnTo>
                  <a:pt x="16604" y="73458"/>
                </a:lnTo>
                <a:lnTo>
                  <a:pt x="12782" y="80355"/>
                </a:lnTo>
                <a:lnTo>
                  <a:pt x="9282" y="87810"/>
                </a:lnTo>
                <a:lnTo>
                  <a:pt x="5995" y="95638"/>
                </a:lnTo>
                <a:lnTo>
                  <a:pt x="3805" y="102762"/>
                </a:lnTo>
                <a:lnTo>
                  <a:pt x="2344" y="109416"/>
                </a:lnTo>
                <a:lnTo>
                  <a:pt x="1371" y="115757"/>
                </a:lnTo>
                <a:lnTo>
                  <a:pt x="721" y="121889"/>
                </a:lnTo>
                <a:lnTo>
                  <a:pt x="289" y="127883"/>
                </a:lnTo>
                <a:lnTo>
                  <a:pt x="0" y="133783"/>
                </a:lnTo>
                <a:lnTo>
                  <a:pt x="761" y="138669"/>
                </a:lnTo>
                <a:lnTo>
                  <a:pt x="4145" y="146638"/>
                </a:lnTo>
                <a:lnTo>
                  <a:pt x="11405" y="156480"/>
                </a:lnTo>
                <a:lnTo>
                  <a:pt x="15031" y="158563"/>
                </a:lnTo>
                <a:lnTo>
                  <a:pt x="19353" y="159952"/>
                </a:lnTo>
                <a:lnTo>
                  <a:pt x="24140" y="160877"/>
                </a:lnTo>
                <a:lnTo>
                  <a:pt x="30188" y="162447"/>
                </a:lnTo>
                <a:lnTo>
                  <a:pt x="37079" y="164446"/>
                </a:lnTo>
                <a:lnTo>
                  <a:pt x="44529" y="166731"/>
                </a:lnTo>
                <a:lnTo>
                  <a:pt x="51401" y="167302"/>
                </a:lnTo>
                <a:lnTo>
                  <a:pt x="57887" y="166730"/>
                </a:lnTo>
                <a:lnTo>
                  <a:pt x="64117" y="165397"/>
                </a:lnTo>
                <a:lnTo>
                  <a:pt x="70175" y="164508"/>
                </a:lnTo>
                <a:lnTo>
                  <a:pt x="76119" y="163915"/>
                </a:lnTo>
                <a:lnTo>
                  <a:pt x="81986" y="163519"/>
                </a:lnTo>
                <a:lnTo>
                  <a:pt x="87802" y="162303"/>
                </a:lnTo>
                <a:lnTo>
                  <a:pt x="93585" y="160540"/>
                </a:lnTo>
                <a:lnTo>
                  <a:pt x="99345" y="158412"/>
                </a:lnTo>
                <a:lnTo>
                  <a:pt x="105090" y="156994"/>
                </a:lnTo>
                <a:lnTo>
                  <a:pt x="110825" y="156048"/>
                </a:lnTo>
                <a:lnTo>
                  <a:pt x="116554" y="155418"/>
                </a:lnTo>
                <a:lnTo>
                  <a:pt x="122277" y="154045"/>
                </a:lnTo>
                <a:lnTo>
                  <a:pt x="127999" y="152177"/>
                </a:lnTo>
                <a:lnTo>
                  <a:pt x="133717" y="149979"/>
                </a:lnTo>
                <a:lnTo>
                  <a:pt x="139435" y="147562"/>
                </a:lnTo>
                <a:lnTo>
                  <a:pt x="145152" y="144997"/>
                </a:lnTo>
                <a:lnTo>
                  <a:pt x="150868" y="142336"/>
                </a:lnTo>
                <a:lnTo>
                  <a:pt x="158489" y="136751"/>
                </a:lnTo>
                <a:lnTo>
                  <a:pt x="167379" y="129218"/>
                </a:lnTo>
                <a:lnTo>
                  <a:pt x="177117" y="120386"/>
                </a:lnTo>
                <a:lnTo>
                  <a:pt x="186465" y="109735"/>
                </a:lnTo>
                <a:lnTo>
                  <a:pt x="195556" y="97872"/>
                </a:lnTo>
                <a:lnTo>
                  <a:pt x="204473" y="85201"/>
                </a:lnTo>
                <a:lnTo>
                  <a:pt x="210418" y="75802"/>
                </a:lnTo>
                <a:lnTo>
                  <a:pt x="214381" y="68582"/>
                </a:lnTo>
                <a:lnTo>
                  <a:pt x="217024" y="62817"/>
                </a:lnTo>
                <a:lnTo>
                  <a:pt x="218785" y="57068"/>
                </a:lnTo>
                <a:lnTo>
                  <a:pt x="219959" y="51331"/>
                </a:lnTo>
                <a:lnTo>
                  <a:pt x="220743" y="45601"/>
                </a:lnTo>
                <a:lnTo>
                  <a:pt x="224153" y="36695"/>
                </a:lnTo>
                <a:lnTo>
                  <a:pt x="227890" y="29562"/>
                </a:lnTo>
                <a:lnTo>
                  <a:pt x="229551" y="23216"/>
                </a:lnTo>
                <a:lnTo>
                  <a:pt x="229042" y="21143"/>
                </a:lnTo>
                <a:lnTo>
                  <a:pt x="227750" y="19761"/>
                </a:lnTo>
                <a:lnTo>
                  <a:pt x="225935" y="18839"/>
                </a:lnTo>
                <a:lnTo>
                  <a:pt x="224726" y="17273"/>
                </a:lnTo>
                <a:lnTo>
                  <a:pt x="223921" y="15276"/>
                </a:lnTo>
                <a:lnTo>
                  <a:pt x="223383" y="12992"/>
                </a:lnTo>
                <a:lnTo>
                  <a:pt x="223977" y="12422"/>
                </a:lnTo>
                <a:lnTo>
                  <a:pt x="225326" y="12994"/>
                </a:lnTo>
                <a:lnTo>
                  <a:pt x="227177" y="14328"/>
                </a:lnTo>
                <a:lnTo>
                  <a:pt x="228411" y="16170"/>
                </a:lnTo>
                <a:lnTo>
                  <a:pt x="229784" y="20757"/>
                </a:lnTo>
                <a:lnTo>
                  <a:pt x="230393" y="28510"/>
                </a:lnTo>
                <a:lnTo>
                  <a:pt x="230664" y="38306"/>
                </a:lnTo>
                <a:lnTo>
                  <a:pt x="230852" y="61195"/>
                </a:lnTo>
                <a:lnTo>
                  <a:pt x="231814" y="66465"/>
                </a:lnTo>
                <a:lnTo>
                  <a:pt x="233409" y="72836"/>
                </a:lnTo>
                <a:lnTo>
                  <a:pt x="235423" y="79940"/>
                </a:lnTo>
                <a:lnTo>
                  <a:pt x="236766" y="86581"/>
                </a:lnTo>
                <a:lnTo>
                  <a:pt x="237662" y="92914"/>
                </a:lnTo>
                <a:lnTo>
                  <a:pt x="238259" y="99041"/>
                </a:lnTo>
                <a:lnTo>
                  <a:pt x="243650" y="139519"/>
                </a:lnTo>
                <a:lnTo>
                  <a:pt x="246061" y="152971"/>
                </a:lnTo>
                <a:lnTo>
                  <a:pt x="248621" y="164796"/>
                </a:lnTo>
                <a:lnTo>
                  <a:pt x="251280" y="175537"/>
                </a:lnTo>
                <a:lnTo>
                  <a:pt x="253052" y="184603"/>
                </a:lnTo>
                <a:lnTo>
                  <a:pt x="254234" y="192552"/>
                </a:lnTo>
                <a:lnTo>
                  <a:pt x="255023" y="199756"/>
                </a:lnTo>
                <a:lnTo>
                  <a:pt x="256500" y="209321"/>
                </a:lnTo>
                <a:lnTo>
                  <a:pt x="260682" y="232649"/>
                </a:lnTo>
                <a:lnTo>
                  <a:pt x="265716" y="256352"/>
                </a:lnTo>
                <a:lnTo>
                  <a:pt x="268392" y="268007"/>
                </a:lnTo>
                <a:lnTo>
                  <a:pt x="270175" y="280539"/>
                </a:lnTo>
                <a:lnTo>
                  <a:pt x="271364" y="293657"/>
                </a:lnTo>
                <a:lnTo>
                  <a:pt x="273038" y="324713"/>
                </a:lnTo>
                <a:lnTo>
                  <a:pt x="273743" y="3427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2"/>
          <p:cNvSpPr/>
          <p:nvPr/>
        </p:nvSpPr>
        <p:spPr>
          <a:xfrm>
            <a:off x="7520940" y="3386137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3670"/>
                </a:lnTo>
                <a:lnTo>
                  <a:pt x="9325" y="14828"/>
                </a:lnTo>
                <a:lnTo>
                  <a:pt x="11931" y="15601"/>
                </a:lnTo>
                <a:lnTo>
                  <a:pt x="14621" y="17068"/>
                </a:lnTo>
                <a:lnTo>
                  <a:pt x="17368" y="18998"/>
                </a:lnTo>
                <a:lnTo>
                  <a:pt x="20151" y="21238"/>
                </a:lnTo>
                <a:lnTo>
                  <a:pt x="22959" y="22732"/>
                </a:lnTo>
                <a:lnTo>
                  <a:pt x="25783" y="23727"/>
                </a:lnTo>
                <a:lnTo>
                  <a:pt x="28619" y="24390"/>
                </a:lnTo>
                <a:lnTo>
                  <a:pt x="33367" y="24833"/>
                </a:lnTo>
                <a:lnTo>
                  <a:pt x="39389" y="25128"/>
                </a:lnTo>
                <a:lnTo>
                  <a:pt x="46261" y="25324"/>
                </a:lnTo>
                <a:lnTo>
                  <a:pt x="22288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3"/>
          <p:cNvSpPr/>
          <p:nvPr/>
        </p:nvSpPr>
        <p:spPr>
          <a:xfrm>
            <a:off x="7503794" y="3497579"/>
            <a:ext cx="291466" cy="17147"/>
          </a:xfrm>
          <a:custGeom>
            <a:avLst/>
            <a:gdLst/>
            <a:ahLst/>
            <a:cxnLst/>
            <a:rect l="0" t="0" r="0" b="0"/>
            <a:pathLst>
              <a:path w="291466" h="17147">
                <a:moveTo>
                  <a:pt x="0" y="0"/>
                </a:moveTo>
                <a:lnTo>
                  <a:pt x="11932" y="0"/>
                </a:lnTo>
                <a:lnTo>
                  <a:pt x="16528" y="953"/>
                </a:lnTo>
                <a:lnTo>
                  <a:pt x="22448" y="2541"/>
                </a:lnTo>
                <a:lnTo>
                  <a:pt x="29253" y="4552"/>
                </a:lnTo>
                <a:lnTo>
                  <a:pt x="36648" y="5892"/>
                </a:lnTo>
                <a:lnTo>
                  <a:pt x="44434" y="6786"/>
                </a:lnTo>
                <a:lnTo>
                  <a:pt x="52483" y="7381"/>
                </a:lnTo>
                <a:lnTo>
                  <a:pt x="59754" y="7779"/>
                </a:lnTo>
                <a:lnTo>
                  <a:pt x="72913" y="8220"/>
                </a:lnTo>
                <a:lnTo>
                  <a:pt x="97835" y="8503"/>
                </a:lnTo>
                <a:lnTo>
                  <a:pt x="262345" y="8573"/>
                </a:lnTo>
                <a:lnTo>
                  <a:pt x="270147" y="9525"/>
                </a:lnTo>
                <a:lnTo>
                  <a:pt x="276301" y="11113"/>
                </a:lnTo>
                <a:lnTo>
                  <a:pt x="291465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4"/>
          <p:cNvSpPr/>
          <p:nvPr/>
        </p:nvSpPr>
        <p:spPr>
          <a:xfrm>
            <a:off x="7863840" y="3429000"/>
            <a:ext cx="694373" cy="17146"/>
          </a:xfrm>
          <a:custGeom>
            <a:avLst/>
            <a:gdLst/>
            <a:ahLst/>
            <a:cxnLst/>
            <a:rect l="0" t="0" r="0" b="0"/>
            <a:pathLst>
              <a:path w="694373" h="17146">
                <a:moveTo>
                  <a:pt x="0" y="17145"/>
                </a:moveTo>
                <a:lnTo>
                  <a:pt x="43971" y="17145"/>
                </a:lnTo>
                <a:lnTo>
                  <a:pt x="48364" y="16192"/>
                </a:lnTo>
                <a:lnTo>
                  <a:pt x="53198" y="14604"/>
                </a:lnTo>
                <a:lnTo>
                  <a:pt x="58324" y="12594"/>
                </a:lnTo>
                <a:lnTo>
                  <a:pt x="64601" y="11253"/>
                </a:lnTo>
                <a:lnTo>
                  <a:pt x="71642" y="10359"/>
                </a:lnTo>
                <a:lnTo>
                  <a:pt x="79193" y="9764"/>
                </a:lnTo>
                <a:lnTo>
                  <a:pt x="87086" y="9367"/>
                </a:lnTo>
                <a:lnTo>
                  <a:pt x="103475" y="8925"/>
                </a:lnTo>
                <a:lnTo>
                  <a:pt x="128766" y="8677"/>
                </a:lnTo>
                <a:lnTo>
                  <a:pt x="138231" y="7689"/>
                </a:lnTo>
                <a:lnTo>
                  <a:pt x="148353" y="6079"/>
                </a:lnTo>
                <a:lnTo>
                  <a:pt x="158908" y="4052"/>
                </a:lnTo>
                <a:lnTo>
                  <a:pt x="172614" y="2701"/>
                </a:lnTo>
                <a:lnTo>
                  <a:pt x="188418" y="1801"/>
                </a:lnTo>
                <a:lnTo>
                  <a:pt x="220902" y="800"/>
                </a:lnTo>
                <a:lnTo>
                  <a:pt x="272799" y="158"/>
                </a:lnTo>
                <a:lnTo>
                  <a:pt x="640687" y="0"/>
                </a:lnTo>
                <a:lnTo>
                  <a:pt x="652867" y="953"/>
                </a:lnTo>
                <a:lnTo>
                  <a:pt x="663845" y="2540"/>
                </a:lnTo>
                <a:lnTo>
                  <a:pt x="6943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5"/>
          <p:cNvSpPr/>
          <p:nvPr/>
        </p:nvSpPr>
        <p:spPr>
          <a:xfrm>
            <a:off x="7786903" y="3600982"/>
            <a:ext cx="316967" cy="410948"/>
          </a:xfrm>
          <a:custGeom>
            <a:avLst/>
            <a:gdLst/>
            <a:ahLst/>
            <a:cxnLst/>
            <a:rect l="0" t="0" r="0" b="0"/>
            <a:pathLst>
              <a:path w="316967" h="410948">
                <a:moveTo>
                  <a:pt x="8356" y="85193"/>
                </a:moveTo>
                <a:lnTo>
                  <a:pt x="8356" y="65880"/>
                </a:lnTo>
                <a:lnTo>
                  <a:pt x="10262" y="62793"/>
                </a:lnTo>
                <a:lnTo>
                  <a:pt x="17458" y="56822"/>
                </a:lnTo>
                <a:lnTo>
                  <a:pt x="24466" y="50993"/>
                </a:lnTo>
                <a:lnTo>
                  <a:pt x="31709" y="45228"/>
                </a:lnTo>
                <a:lnTo>
                  <a:pt x="41278" y="39491"/>
                </a:lnTo>
                <a:lnTo>
                  <a:pt x="49355" y="35675"/>
                </a:lnTo>
                <a:lnTo>
                  <a:pt x="71027" y="26355"/>
                </a:lnTo>
                <a:lnTo>
                  <a:pt x="82522" y="22155"/>
                </a:lnTo>
                <a:lnTo>
                  <a:pt x="93996" y="18402"/>
                </a:lnTo>
                <a:lnTo>
                  <a:pt x="105454" y="14948"/>
                </a:lnTo>
                <a:lnTo>
                  <a:pt x="118808" y="11693"/>
                </a:lnTo>
                <a:lnTo>
                  <a:pt x="133426" y="8570"/>
                </a:lnTo>
                <a:lnTo>
                  <a:pt x="148886" y="5536"/>
                </a:lnTo>
                <a:lnTo>
                  <a:pt x="162050" y="3513"/>
                </a:lnTo>
                <a:lnTo>
                  <a:pt x="173685" y="2165"/>
                </a:lnTo>
                <a:lnTo>
                  <a:pt x="184298" y="1266"/>
                </a:lnTo>
                <a:lnTo>
                  <a:pt x="193278" y="666"/>
                </a:lnTo>
                <a:lnTo>
                  <a:pt x="208336" y="0"/>
                </a:lnTo>
                <a:lnTo>
                  <a:pt x="215972" y="775"/>
                </a:lnTo>
                <a:lnTo>
                  <a:pt x="223919" y="2244"/>
                </a:lnTo>
                <a:lnTo>
                  <a:pt x="232075" y="4176"/>
                </a:lnTo>
                <a:lnTo>
                  <a:pt x="239417" y="6417"/>
                </a:lnTo>
                <a:lnTo>
                  <a:pt x="246217" y="8863"/>
                </a:lnTo>
                <a:lnTo>
                  <a:pt x="252655" y="11446"/>
                </a:lnTo>
                <a:lnTo>
                  <a:pt x="258852" y="14121"/>
                </a:lnTo>
                <a:lnTo>
                  <a:pt x="270818" y="19633"/>
                </a:lnTo>
                <a:lnTo>
                  <a:pt x="288265" y="28091"/>
                </a:lnTo>
                <a:lnTo>
                  <a:pt x="292117" y="30932"/>
                </a:lnTo>
                <a:lnTo>
                  <a:pt x="294685" y="33779"/>
                </a:lnTo>
                <a:lnTo>
                  <a:pt x="299444" y="40435"/>
                </a:lnTo>
                <a:lnTo>
                  <a:pt x="307909" y="49743"/>
                </a:lnTo>
                <a:lnTo>
                  <a:pt x="310928" y="54892"/>
                </a:lnTo>
                <a:lnTo>
                  <a:pt x="314283" y="65693"/>
                </a:lnTo>
                <a:lnTo>
                  <a:pt x="315773" y="76844"/>
                </a:lnTo>
                <a:lnTo>
                  <a:pt x="316437" y="89102"/>
                </a:lnTo>
                <a:lnTo>
                  <a:pt x="316731" y="104075"/>
                </a:lnTo>
                <a:lnTo>
                  <a:pt x="315857" y="112068"/>
                </a:lnTo>
                <a:lnTo>
                  <a:pt x="314322" y="120255"/>
                </a:lnTo>
                <a:lnTo>
                  <a:pt x="312346" y="128570"/>
                </a:lnTo>
                <a:lnTo>
                  <a:pt x="309123" y="136018"/>
                </a:lnTo>
                <a:lnTo>
                  <a:pt x="305071" y="142889"/>
                </a:lnTo>
                <a:lnTo>
                  <a:pt x="300463" y="149374"/>
                </a:lnTo>
                <a:lnTo>
                  <a:pt x="294535" y="159413"/>
                </a:lnTo>
                <a:lnTo>
                  <a:pt x="287725" y="171821"/>
                </a:lnTo>
                <a:lnTo>
                  <a:pt x="280327" y="185807"/>
                </a:lnTo>
                <a:lnTo>
                  <a:pt x="273490" y="197989"/>
                </a:lnTo>
                <a:lnTo>
                  <a:pt x="267027" y="208968"/>
                </a:lnTo>
                <a:lnTo>
                  <a:pt x="260814" y="219144"/>
                </a:lnTo>
                <a:lnTo>
                  <a:pt x="253813" y="227833"/>
                </a:lnTo>
                <a:lnTo>
                  <a:pt x="246289" y="235532"/>
                </a:lnTo>
                <a:lnTo>
                  <a:pt x="238416" y="242569"/>
                </a:lnTo>
                <a:lnTo>
                  <a:pt x="200030" y="275227"/>
                </a:lnTo>
                <a:lnTo>
                  <a:pt x="188527" y="286177"/>
                </a:lnTo>
                <a:lnTo>
                  <a:pt x="178953" y="296335"/>
                </a:lnTo>
                <a:lnTo>
                  <a:pt x="170665" y="305964"/>
                </a:lnTo>
                <a:lnTo>
                  <a:pt x="162282" y="313336"/>
                </a:lnTo>
                <a:lnTo>
                  <a:pt x="153836" y="319203"/>
                </a:lnTo>
                <a:lnTo>
                  <a:pt x="145348" y="324067"/>
                </a:lnTo>
                <a:lnTo>
                  <a:pt x="136832" y="329215"/>
                </a:lnTo>
                <a:lnTo>
                  <a:pt x="119749" y="340015"/>
                </a:lnTo>
                <a:lnTo>
                  <a:pt x="112145" y="344609"/>
                </a:lnTo>
                <a:lnTo>
                  <a:pt x="105172" y="348624"/>
                </a:lnTo>
                <a:lnTo>
                  <a:pt x="98618" y="352254"/>
                </a:lnTo>
                <a:lnTo>
                  <a:pt x="91391" y="354674"/>
                </a:lnTo>
                <a:lnTo>
                  <a:pt x="83715" y="356287"/>
                </a:lnTo>
                <a:lnTo>
                  <a:pt x="75741" y="357362"/>
                </a:lnTo>
                <a:lnTo>
                  <a:pt x="68519" y="358079"/>
                </a:lnTo>
                <a:lnTo>
                  <a:pt x="61800" y="358557"/>
                </a:lnTo>
                <a:lnTo>
                  <a:pt x="50207" y="359088"/>
                </a:lnTo>
                <a:lnTo>
                  <a:pt x="41879" y="359324"/>
                </a:lnTo>
                <a:lnTo>
                  <a:pt x="36420" y="358434"/>
                </a:lnTo>
                <a:lnTo>
                  <a:pt x="29922" y="356889"/>
                </a:lnTo>
                <a:lnTo>
                  <a:pt x="22735" y="354906"/>
                </a:lnTo>
                <a:lnTo>
                  <a:pt x="16989" y="352631"/>
                </a:lnTo>
                <a:lnTo>
                  <a:pt x="8066" y="347564"/>
                </a:lnTo>
                <a:lnTo>
                  <a:pt x="5305" y="343927"/>
                </a:lnTo>
                <a:lnTo>
                  <a:pt x="3465" y="339597"/>
                </a:lnTo>
                <a:lnTo>
                  <a:pt x="511" y="328062"/>
                </a:lnTo>
                <a:lnTo>
                  <a:pt x="0" y="321513"/>
                </a:lnTo>
                <a:lnTo>
                  <a:pt x="2420" y="313732"/>
                </a:lnTo>
                <a:lnTo>
                  <a:pt x="4399" y="308990"/>
                </a:lnTo>
                <a:lnTo>
                  <a:pt x="7623" y="304876"/>
                </a:lnTo>
                <a:lnTo>
                  <a:pt x="16285" y="297764"/>
                </a:lnTo>
                <a:lnTo>
                  <a:pt x="21263" y="294535"/>
                </a:lnTo>
                <a:lnTo>
                  <a:pt x="26485" y="291429"/>
                </a:lnTo>
                <a:lnTo>
                  <a:pt x="31873" y="288406"/>
                </a:lnTo>
                <a:lnTo>
                  <a:pt x="42939" y="282507"/>
                </a:lnTo>
                <a:lnTo>
                  <a:pt x="65564" y="270959"/>
                </a:lnTo>
                <a:lnTo>
                  <a:pt x="72212" y="269044"/>
                </a:lnTo>
                <a:lnTo>
                  <a:pt x="79502" y="267768"/>
                </a:lnTo>
                <a:lnTo>
                  <a:pt x="87219" y="266917"/>
                </a:lnTo>
                <a:lnTo>
                  <a:pt x="94269" y="266350"/>
                </a:lnTo>
                <a:lnTo>
                  <a:pt x="100874" y="265972"/>
                </a:lnTo>
                <a:lnTo>
                  <a:pt x="107183" y="265719"/>
                </a:lnTo>
                <a:lnTo>
                  <a:pt x="121812" y="265439"/>
                </a:lnTo>
                <a:lnTo>
                  <a:pt x="149935" y="265259"/>
                </a:lnTo>
                <a:lnTo>
                  <a:pt x="157036" y="266197"/>
                </a:lnTo>
                <a:lnTo>
                  <a:pt x="164626" y="267775"/>
                </a:lnTo>
                <a:lnTo>
                  <a:pt x="172544" y="269779"/>
                </a:lnTo>
                <a:lnTo>
                  <a:pt x="179727" y="272068"/>
                </a:lnTo>
                <a:lnTo>
                  <a:pt x="186421" y="274546"/>
                </a:lnTo>
                <a:lnTo>
                  <a:pt x="192788" y="277151"/>
                </a:lnTo>
                <a:lnTo>
                  <a:pt x="198939" y="279840"/>
                </a:lnTo>
                <a:lnTo>
                  <a:pt x="210853" y="285367"/>
                </a:lnTo>
                <a:lnTo>
                  <a:pt x="216696" y="289127"/>
                </a:lnTo>
                <a:lnTo>
                  <a:pt x="222498" y="293539"/>
                </a:lnTo>
                <a:lnTo>
                  <a:pt x="228269" y="298385"/>
                </a:lnTo>
                <a:lnTo>
                  <a:pt x="234023" y="303521"/>
                </a:lnTo>
                <a:lnTo>
                  <a:pt x="245495" y="314308"/>
                </a:lnTo>
                <a:lnTo>
                  <a:pt x="258113" y="326539"/>
                </a:lnTo>
                <a:lnTo>
                  <a:pt x="260586" y="330863"/>
                </a:lnTo>
                <a:lnTo>
                  <a:pt x="263333" y="340747"/>
                </a:lnTo>
                <a:lnTo>
                  <a:pt x="265971" y="347954"/>
                </a:lnTo>
                <a:lnTo>
                  <a:pt x="269635" y="356570"/>
                </a:lnTo>
                <a:lnTo>
                  <a:pt x="277832" y="374397"/>
                </a:lnTo>
                <a:lnTo>
                  <a:pt x="284651" y="388670"/>
                </a:lnTo>
                <a:lnTo>
                  <a:pt x="287803" y="393239"/>
                </a:lnTo>
                <a:lnTo>
                  <a:pt x="290857" y="396284"/>
                </a:lnTo>
                <a:lnTo>
                  <a:pt x="293845" y="398314"/>
                </a:lnTo>
                <a:lnTo>
                  <a:pt x="295836" y="400621"/>
                </a:lnTo>
                <a:lnTo>
                  <a:pt x="297166" y="403110"/>
                </a:lnTo>
                <a:lnTo>
                  <a:pt x="298051" y="405723"/>
                </a:lnTo>
                <a:lnTo>
                  <a:pt x="299594" y="407464"/>
                </a:lnTo>
                <a:lnTo>
                  <a:pt x="301574" y="408625"/>
                </a:lnTo>
                <a:lnTo>
                  <a:pt x="316966" y="4109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6"/>
          <p:cNvSpPr/>
          <p:nvPr/>
        </p:nvSpPr>
        <p:spPr>
          <a:xfrm>
            <a:off x="8215565" y="3617629"/>
            <a:ext cx="299178" cy="296030"/>
          </a:xfrm>
          <a:custGeom>
            <a:avLst/>
            <a:gdLst/>
            <a:ahLst/>
            <a:cxnLst/>
            <a:rect l="0" t="0" r="0" b="0"/>
            <a:pathLst>
              <a:path w="299178" h="296030">
                <a:moveTo>
                  <a:pt x="76900" y="25683"/>
                </a:moveTo>
                <a:lnTo>
                  <a:pt x="76900" y="3541"/>
                </a:lnTo>
                <a:lnTo>
                  <a:pt x="75947" y="2349"/>
                </a:lnTo>
                <a:lnTo>
                  <a:pt x="74360" y="1554"/>
                </a:lnTo>
                <a:lnTo>
                  <a:pt x="72349" y="1025"/>
                </a:lnTo>
                <a:lnTo>
                  <a:pt x="71008" y="1624"/>
                </a:lnTo>
                <a:lnTo>
                  <a:pt x="70114" y="2977"/>
                </a:lnTo>
                <a:lnTo>
                  <a:pt x="69519" y="4830"/>
                </a:lnTo>
                <a:lnTo>
                  <a:pt x="63777" y="11970"/>
                </a:lnTo>
                <a:lnTo>
                  <a:pt x="55827" y="20541"/>
                </a:lnTo>
                <a:lnTo>
                  <a:pt x="45997" y="30721"/>
                </a:lnTo>
                <a:lnTo>
                  <a:pt x="39988" y="36812"/>
                </a:lnTo>
                <a:lnTo>
                  <a:pt x="34142" y="45235"/>
                </a:lnTo>
                <a:lnTo>
                  <a:pt x="31249" y="50147"/>
                </a:lnTo>
                <a:lnTo>
                  <a:pt x="28369" y="56280"/>
                </a:lnTo>
                <a:lnTo>
                  <a:pt x="25496" y="63226"/>
                </a:lnTo>
                <a:lnTo>
                  <a:pt x="22629" y="70714"/>
                </a:lnTo>
                <a:lnTo>
                  <a:pt x="18811" y="79517"/>
                </a:lnTo>
                <a:lnTo>
                  <a:pt x="9490" y="99456"/>
                </a:lnTo>
                <a:lnTo>
                  <a:pt x="6242" y="111060"/>
                </a:lnTo>
                <a:lnTo>
                  <a:pt x="4077" y="123559"/>
                </a:lnTo>
                <a:lnTo>
                  <a:pt x="2634" y="136654"/>
                </a:lnTo>
                <a:lnTo>
                  <a:pt x="1672" y="147288"/>
                </a:lnTo>
                <a:lnTo>
                  <a:pt x="1030" y="156284"/>
                </a:lnTo>
                <a:lnTo>
                  <a:pt x="602" y="164185"/>
                </a:lnTo>
                <a:lnTo>
                  <a:pt x="127" y="188204"/>
                </a:lnTo>
                <a:lnTo>
                  <a:pt x="0" y="202611"/>
                </a:lnTo>
                <a:lnTo>
                  <a:pt x="1821" y="215072"/>
                </a:lnTo>
                <a:lnTo>
                  <a:pt x="4940" y="226238"/>
                </a:lnTo>
                <a:lnTo>
                  <a:pt x="8925" y="236539"/>
                </a:lnTo>
                <a:lnTo>
                  <a:pt x="12532" y="244358"/>
                </a:lnTo>
                <a:lnTo>
                  <a:pt x="15890" y="250524"/>
                </a:lnTo>
                <a:lnTo>
                  <a:pt x="19082" y="255587"/>
                </a:lnTo>
                <a:lnTo>
                  <a:pt x="27708" y="263753"/>
                </a:lnTo>
                <a:lnTo>
                  <a:pt x="36939" y="270557"/>
                </a:lnTo>
                <a:lnTo>
                  <a:pt x="44217" y="276756"/>
                </a:lnTo>
                <a:lnTo>
                  <a:pt x="53166" y="282686"/>
                </a:lnTo>
                <a:lnTo>
                  <a:pt x="58219" y="285601"/>
                </a:lnTo>
                <a:lnTo>
                  <a:pt x="63493" y="287544"/>
                </a:lnTo>
                <a:lnTo>
                  <a:pt x="68915" y="288839"/>
                </a:lnTo>
                <a:lnTo>
                  <a:pt x="74434" y="289703"/>
                </a:lnTo>
                <a:lnTo>
                  <a:pt x="81923" y="291232"/>
                </a:lnTo>
                <a:lnTo>
                  <a:pt x="100405" y="295470"/>
                </a:lnTo>
                <a:lnTo>
                  <a:pt x="107809" y="296029"/>
                </a:lnTo>
                <a:lnTo>
                  <a:pt x="113699" y="295448"/>
                </a:lnTo>
                <a:lnTo>
                  <a:pt x="157299" y="283123"/>
                </a:lnTo>
                <a:lnTo>
                  <a:pt x="170504" y="278272"/>
                </a:lnTo>
                <a:lnTo>
                  <a:pt x="182166" y="273133"/>
                </a:lnTo>
                <a:lnTo>
                  <a:pt x="216861" y="255749"/>
                </a:lnTo>
                <a:lnTo>
                  <a:pt x="223548" y="251450"/>
                </a:lnTo>
                <a:lnTo>
                  <a:pt x="229910" y="246680"/>
                </a:lnTo>
                <a:lnTo>
                  <a:pt x="236057" y="241594"/>
                </a:lnTo>
                <a:lnTo>
                  <a:pt x="241107" y="237251"/>
                </a:lnTo>
                <a:lnTo>
                  <a:pt x="249258" y="229886"/>
                </a:lnTo>
                <a:lnTo>
                  <a:pt x="256055" y="220897"/>
                </a:lnTo>
                <a:lnTo>
                  <a:pt x="259202" y="215834"/>
                </a:lnTo>
                <a:lnTo>
                  <a:pt x="262253" y="210552"/>
                </a:lnTo>
                <a:lnTo>
                  <a:pt x="268181" y="199605"/>
                </a:lnTo>
                <a:lnTo>
                  <a:pt x="281424" y="173630"/>
                </a:lnTo>
                <a:lnTo>
                  <a:pt x="285640" y="163366"/>
                </a:lnTo>
                <a:lnTo>
                  <a:pt x="289403" y="152715"/>
                </a:lnTo>
                <a:lnTo>
                  <a:pt x="292863" y="141803"/>
                </a:lnTo>
                <a:lnTo>
                  <a:pt x="295170" y="130719"/>
                </a:lnTo>
                <a:lnTo>
                  <a:pt x="296708" y="119520"/>
                </a:lnTo>
                <a:lnTo>
                  <a:pt x="298418" y="99773"/>
                </a:lnTo>
                <a:lnTo>
                  <a:pt x="299177" y="87822"/>
                </a:lnTo>
                <a:lnTo>
                  <a:pt x="297474" y="81397"/>
                </a:lnTo>
                <a:lnTo>
                  <a:pt x="294435" y="74256"/>
                </a:lnTo>
                <a:lnTo>
                  <a:pt x="290503" y="66637"/>
                </a:lnTo>
                <a:lnTo>
                  <a:pt x="286929" y="60606"/>
                </a:lnTo>
                <a:lnTo>
                  <a:pt x="280418" y="51364"/>
                </a:lnTo>
                <a:lnTo>
                  <a:pt x="274350" y="44082"/>
                </a:lnTo>
                <a:lnTo>
                  <a:pt x="271399" y="40806"/>
                </a:lnTo>
                <a:lnTo>
                  <a:pt x="263039" y="34627"/>
                </a:lnTo>
                <a:lnTo>
                  <a:pt x="253925" y="28706"/>
                </a:lnTo>
                <a:lnTo>
                  <a:pt x="246700" y="22899"/>
                </a:lnTo>
                <a:lnTo>
                  <a:pt x="237774" y="17143"/>
                </a:lnTo>
                <a:lnTo>
                  <a:pt x="232727" y="14275"/>
                </a:lnTo>
                <a:lnTo>
                  <a:pt x="227457" y="12362"/>
                </a:lnTo>
                <a:lnTo>
                  <a:pt x="222039" y="11088"/>
                </a:lnTo>
                <a:lnTo>
                  <a:pt x="216522" y="10238"/>
                </a:lnTo>
                <a:lnTo>
                  <a:pt x="210938" y="8719"/>
                </a:lnTo>
                <a:lnTo>
                  <a:pt x="205311" y="6754"/>
                </a:lnTo>
                <a:lnTo>
                  <a:pt x="199655" y="4491"/>
                </a:lnTo>
                <a:lnTo>
                  <a:pt x="193979" y="2982"/>
                </a:lnTo>
                <a:lnTo>
                  <a:pt x="188290" y="1977"/>
                </a:lnTo>
                <a:lnTo>
                  <a:pt x="182593" y="1306"/>
                </a:lnTo>
                <a:lnTo>
                  <a:pt x="174032" y="859"/>
                </a:lnTo>
                <a:lnTo>
                  <a:pt x="151819" y="363"/>
                </a:lnTo>
                <a:lnTo>
                  <a:pt x="66798" y="0"/>
                </a:lnTo>
                <a:lnTo>
                  <a:pt x="60641" y="941"/>
                </a:lnTo>
                <a:lnTo>
                  <a:pt x="55582" y="2521"/>
                </a:lnTo>
                <a:lnTo>
                  <a:pt x="42610" y="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7"/>
          <p:cNvSpPr/>
          <p:nvPr/>
        </p:nvSpPr>
        <p:spPr>
          <a:xfrm>
            <a:off x="7966709" y="2983230"/>
            <a:ext cx="34292" cy="308611"/>
          </a:xfrm>
          <a:custGeom>
            <a:avLst/>
            <a:gdLst/>
            <a:ahLst/>
            <a:cxnLst/>
            <a:rect l="0" t="0" r="0" b="0"/>
            <a:pathLst>
              <a:path w="34292" h="308611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1" y="16110"/>
                </a:lnTo>
                <a:lnTo>
                  <a:pt x="4551" y="19312"/>
                </a:lnTo>
                <a:lnTo>
                  <a:pt x="5892" y="22400"/>
                </a:lnTo>
                <a:lnTo>
                  <a:pt x="6786" y="25410"/>
                </a:lnTo>
                <a:lnTo>
                  <a:pt x="7779" y="31296"/>
                </a:lnTo>
                <a:lnTo>
                  <a:pt x="8220" y="37087"/>
                </a:lnTo>
                <a:lnTo>
                  <a:pt x="9290" y="40917"/>
                </a:lnTo>
                <a:lnTo>
                  <a:pt x="10957" y="45375"/>
                </a:lnTo>
                <a:lnTo>
                  <a:pt x="13020" y="50253"/>
                </a:lnTo>
                <a:lnTo>
                  <a:pt x="14394" y="55409"/>
                </a:lnTo>
                <a:lnTo>
                  <a:pt x="15312" y="60752"/>
                </a:lnTo>
                <a:lnTo>
                  <a:pt x="15923" y="66218"/>
                </a:lnTo>
                <a:lnTo>
                  <a:pt x="16330" y="72721"/>
                </a:lnTo>
                <a:lnTo>
                  <a:pt x="16602" y="79913"/>
                </a:lnTo>
                <a:lnTo>
                  <a:pt x="16985" y="101148"/>
                </a:lnTo>
                <a:lnTo>
                  <a:pt x="17039" y="107436"/>
                </a:lnTo>
                <a:lnTo>
                  <a:pt x="18026" y="120202"/>
                </a:lnTo>
                <a:lnTo>
                  <a:pt x="23016" y="172458"/>
                </a:lnTo>
                <a:lnTo>
                  <a:pt x="23916" y="184504"/>
                </a:lnTo>
                <a:lnTo>
                  <a:pt x="24517" y="194440"/>
                </a:lnTo>
                <a:lnTo>
                  <a:pt x="25184" y="213100"/>
                </a:lnTo>
                <a:lnTo>
                  <a:pt x="25612" y="243812"/>
                </a:lnTo>
                <a:lnTo>
                  <a:pt x="26600" y="249219"/>
                </a:lnTo>
                <a:lnTo>
                  <a:pt x="28212" y="253776"/>
                </a:lnTo>
                <a:lnTo>
                  <a:pt x="30237" y="257766"/>
                </a:lnTo>
                <a:lnTo>
                  <a:pt x="31588" y="261379"/>
                </a:lnTo>
                <a:lnTo>
                  <a:pt x="32490" y="264740"/>
                </a:lnTo>
                <a:lnTo>
                  <a:pt x="33490" y="272920"/>
                </a:lnTo>
                <a:lnTo>
                  <a:pt x="33757" y="279101"/>
                </a:lnTo>
                <a:lnTo>
                  <a:pt x="34132" y="293834"/>
                </a:lnTo>
                <a:lnTo>
                  <a:pt x="34291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28"/>
          <p:cNvSpPr/>
          <p:nvPr/>
        </p:nvSpPr>
        <p:spPr>
          <a:xfrm>
            <a:off x="8086725" y="2944362"/>
            <a:ext cx="488633" cy="309155"/>
          </a:xfrm>
          <a:custGeom>
            <a:avLst/>
            <a:gdLst/>
            <a:ahLst/>
            <a:cxnLst/>
            <a:rect l="0" t="0" r="0" b="0"/>
            <a:pathLst>
              <a:path w="488633" h="309155">
                <a:moveTo>
                  <a:pt x="0" y="98875"/>
                </a:moveTo>
                <a:lnTo>
                  <a:pt x="4550" y="85223"/>
                </a:lnTo>
                <a:lnTo>
                  <a:pt x="6784" y="75980"/>
                </a:lnTo>
                <a:lnTo>
                  <a:pt x="7381" y="72181"/>
                </a:lnTo>
                <a:lnTo>
                  <a:pt x="9683" y="68697"/>
                </a:lnTo>
                <a:lnTo>
                  <a:pt x="17320" y="62285"/>
                </a:lnTo>
                <a:lnTo>
                  <a:pt x="27066" y="53720"/>
                </a:lnTo>
                <a:lnTo>
                  <a:pt x="32332" y="48770"/>
                </a:lnTo>
                <a:lnTo>
                  <a:pt x="38699" y="43564"/>
                </a:lnTo>
                <a:lnTo>
                  <a:pt x="45801" y="38188"/>
                </a:lnTo>
                <a:lnTo>
                  <a:pt x="53395" y="32700"/>
                </a:lnTo>
                <a:lnTo>
                  <a:pt x="61313" y="28088"/>
                </a:lnTo>
                <a:lnTo>
                  <a:pt x="69450" y="24061"/>
                </a:lnTo>
                <a:lnTo>
                  <a:pt x="85159" y="17047"/>
                </a:lnTo>
                <a:lnTo>
                  <a:pt x="98491" y="10754"/>
                </a:lnTo>
                <a:lnTo>
                  <a:pt x="110766" y="7323"/>
                </a:lnTo>
                <a:lnTo>
                  <a:pt x="122572" y="4845"/>
                </a:lnTo>
                <a:lnTo>
                  <a:pt x="134169" y="569"/>
                </a:lnTo>
                <a:lnTo>
                  <a:pt x="139928" y="0"/>
                </a:lnTo>
                <a:lnTo>
                  <a:pt x="151407" y="1908"/>
                </a:lnTo>
                <a:lnTo>
                  <a:pt x="164029" y="3787"/>
                </a:lnTo>
                <a:lnTo>
                  <a:pt x="178353" y="8894"/>
                </a:lnTo>
                <a:lnTo>
                  <a:pt x="190111" y="16440"/>
                </a:lnTo>
                <a:lnTo>
                  <a:pt x="194367" y="21058"/>
                </a:lnTo>
                <a:lnTo>
                  <a:pt x="199111" y="26995"/>
                </a:lnTo>
                <a:lnTo>
                  <a:pt x="204179" y="33810"/>
                </a:lnTo>
                <a:lnTo>
                  <a:pt x="207556" y="40258"/>
                </a:lnTo>
                <a:lnTo>
                  <a:pt x="209808" y="46462"/>
                </a:lnTo>
                <a:lnTo>
                  <a:pt x="211310" y="52503"/>
                </a:lnTo>
                <a:lnTo>
                  <a:pt x="212310" y="58436"/>
                </a:lnTo>
                <a:lnTo>
                  <a:pt x="212978" y="64296"/>
                </a:lnTo>
                <a:lnTo>
                  <a:pt x="213423" y="70107"/>
                </a:lnTo>
                <a:lnTo>
                  <a:pt x="213719" y="75886"/>
                </a:lnTo>
                <a:lnTo>
                  <a:pt x="214048" y="87388"/>
                </a:lnTo>
                <a:lnTo>
                  <a:pt x="213184" y="93122"/>
                </a:lnTo>
                <a:lnTo>
                  <a:pt x="211655" y="98850"/>
                </a:lnTo>
                <a:lnTo>
                  <a:pt x="209683" y="104573"/>
                </a:lnTo>
                <a:lnTo>
                  <a:pt x="205512" y="114104"/>
                </a:lnTo>
                <a:lnTo>
                  <a:pt x="193255" y="139933"/>
                </a:lnTo>
                <a:lnTo>
                  <a:pt x="186939" y="151012"/>
                </a:lnTo>
                <a:lnTo>
                  <a:pt x="180823" y="160303"/>
                </a:lnTo>
                <a:lnTo>
                  <a:pt x="174842" y="168402"/>
                </a:lnTo>
                <a:lnTo>
                  <a:pt x="169901" y="175707"/>
                </a:lnTo>
                <a:lnTo>
                  <a:pt x="165655" y="182481"/>
                </a:lnTo>
                <a:lnTo>
                  <a:pt x="161871" y="188902"/>
                </a:lnTo>
                <a:lnTo>
                  <a:pt x="157444" y="194136"/>
                </a:lnTo>
                <a:lnTo>
                  <a:pt x="147445" y="202491"/>
                </a:lnTo>
                <a:lnTo>
                  <a:pt x="139191" y="211919"/>
                </a:lnTo>
                <a:lnTo>
                  <a:pt x="135657" y="217100"/>
                </a:lnTo>
                <a:lnTo>
                  <a:pt x="131395" y="222460"/>
                </a:lnTo>
                <a:lnTo>
                  <a:pt x="126649" y="227937"/>
                </a:lnTo>
                <a:lnTo>
                  <a:pt x="121580" y="233494"/>
                </a:lnTo>
                <a:lnTo>
                  <a:pt x="110869" y="242208"/>
                </a:lnTo>
                <a:lnTo>
                  <a:pt x="105344" y="245865"/>
                </a:lnTo>
                <a:lnTo>
                  <a:pt x="96667" y="255009"/>
                </a:lnTo>
                <a:lnTo>
                  <a:pt x="93019" y="260115"/>
                </a:lnTo>
                <a:lnTo>
                  <a:pt x="89635" y="263518"/>
                </a:lnTo>
                <a:lnTo>
                  <a:pt x="86427" y="265787"/>
                </a:lnTo>
                <a:lnTo>
                  <a:pt x="80322" y="269261"/>
                </a:lnTo>
                <a:lnTo>
                  <a:pt x="74434" y="273979"/>
                </a:lnTo>
                <a:lnTo>
                  <a:pt x="68641" y="281792"/>
                </a:lnTo>
                <a:lnTo>
                  <a:pt x="63844" y="290662"/>
                </a:lnTo>
                <a:lnTo>
                  <a:pt x="61713" y="297778"/>
                </a:lnTo>
                <a:lnTo>
                  <a:pt x="62096" y="300057"/>
                </a:lnTo>
                <a:lnTo>
                  <a:pt x="63306" y="301577"/>
                </a:lnTo>
                <a:lnTo>
                  <a:pt x="67188" y="304217"/>
                </a:lnTo>
                <a:lnTo>
                  <a:pt x="72090" y="308566"/>
                </a:lnTo>
                <a:lnTo>
                  <a:pt x="74730" y="309154"/>
                </a:lnTo>
                <a:lnTo>
                  <a:pt x="77442" y="308593"/>
                </a:lnTo>
                <a:lnTo>
                  <a:pt x="80202" y="307267"/>
                </a:lnTo>
                <a:lnTo>
                  <a:pt x="89663" y="305431"/>
                </a:lnTo>
                <a:lnTo>
                  <a:pt x="120494" y="300850"/>
                </a:lnTo>
                <a:lnTo>
                  <a:pt x="134623" y="298295"/>
                </a:lnTo>
                <a:lnTo>
                  <a:pt x="146898" y="295639"/>
                </a:lnTo>
                <a:lnTo>
                  <a:pt x="225811" y="276017"/>
                </a:lnTo>
                <a:lnTo>
                  <a:pt x="237218" y="274120"/>
                </a:lnTo>
                <a:lnTo>
                  <a:pt x="248632" y="272854"/>
                </a:lnTo>
                <a:lnTo>
                  <a:pt x="260053" y="272011"/>
                </a:lnTo>
                <a:lnTo>
                  <a:pt x="271475" y="270497"/>
                </a:lnTo>
                <a:lnTo>
                  <a:pt x="282902" y="268535"/>
                </a:lnTo>
                <a:lnTo>
                  <a:pt x="294329" y="266274"/>
                </a:lnTo>
                <a:lnTo>
                  <a:pt x="304803" y="263814"/>
                </a:lnTo>
                <a:lnTo>
                  <a:pt x="314645" y="261222"/>
                </a:lnTo>
                <a:lnTo>
                  <a:pt x="324063" y="258542"/>
                </a:lnTo>
                <a:lnTo>
                  <a:pt x="339867" y="255802"/>
                </a:lnTo>
                <a:lnTo>
                  <a:pt x="359927" y="253023"/>
                </a:lnTo>
                <a:lnTo>
                  <a:pt x="382827" y="250218"/>
                </a:lnTo>
                <a:lnTo>
                  <a:pt x="402855" y="248348"/>
                </a:lnTo>
                <a:lnTo>
                  <a:pt x="420970" y="247101"/>
                </a:lnTo>
                <a:lnTo>
                  <a:pt x="459059" y="245346"/>
                </a:lnTo>
                <a:lnTo>
                  <a:pt x="476377" y="244827"/>
                </a:lnTo>
                <a:lnTo>
                  <a:pt x="488632" y="253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9"/>
          <p:cNvSpPr/>
          <p:nvPr/>
        </p:nvSpPr>
        <p:spPr>
          <a:xfrm>
            <a:off x="5532120" y="4509135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0"/>
                </a:moveTo>
                <a:lnTo>
                  <a:pt x="101479" y="0"/>
                </a:lnTo>
                <a:lnTo>
                  <a:pt x="120993" y="952"/>
                </a:lnTo>
                <a:lnTo>
                  <a:pt x="141622" y="2540"/>
                </a:lnTo>
                <a:lnTo>
                  <a:pt x="162994" y="4551"/>
                </a:lnTo>
                <a:lnTo>
                  <a:pt x="180100" y="5891"/>
                </a:lnTo>
                <a:lnTo>
                  <a:pt x="194361" y="6785"/>
                </a:lnTo>
                <a:lnTo>
                  <a:pt x="206727" y="7381"/>
                </a:lnTo>
                <a:lnTo>
                  <a:pt x="216875" y="8730"/>
                </a:lnTo>
                <a:lnTo>
                  <a:pt x="225546" y="10582"/>
                </a:lnTo>
                <a:lnTo>
                  <a:pt x="233231" y="12770"/>
                </a:lnTo>
                <a:lnTo>
                  <a:pt x="242165" y="14228"/>
                </a:lnTo>
                <a:lnTo>
                  <a:pt x="251931" y="15200"/>
                </a:lnTo>
                <a:lnTo>
                  <a:pt x="270084" y="16281"/>
                </a:lnTo>
                <a:lnTo>
                  <a:pt x="281327" y="16761"/>
                </a:lnTo>
                <a:lnTo>
                  <a:pt x="286611" y="17841"/>
                </a:lnTo>
                <a:lnTo>
                  <a:pt x="292039" y="19514"/>
                </a:lnTo>
                <a:lnTo>
                  <a:pt x="32575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0"/>
          <p:cNvSpPr/>
          <p:nvPr/>
        </p:nvSpPr>
        <p:spPr>
          <a:xfrm>
            <a:off x="5510424" y="4586287"/>
            <a:ext cx="304589" cy="8574"/>
          </a:xfrm>
          <a:custGeom>
            <a:avLst/>
            <a:gdLst/>
            <a:ahLst/>
            <a:cxnLst/>
            <a:rect l="0" t="0" r="0" b="0"/>
            <a:pathLst>
              <a:path w="304589" h="8574">
                <a:moveTo>
                  <a:pt x="4551" y="0"/>
                </a:moveTo>
                <a:lnTo>
                  <a:pt x="0" y="0"/>
                </a:lnTo>
                <a:lnTo>
                  <a:pt x="262174" y="0"/>
                </a:lnTo>
                <a:lnTo>
                  <a:pt x="30458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1"/>
          <p:cNvSpPr/>
          <p:nvPr/>
        </p:nvSpPr>
        <p:spPr>
          <a:xfrm>
            <a:off x="6106477" y="4517707"/>
            <a:ext cx="1251586" cy="16352"/>
          </a:xfrm>
          <a:custGeom>
            <a:avLst/>
            <a:gdLst/>
            <a:ahLst/>
            <a:cxnLst/>
            <a:rect l="0" t="0" r="0" b="0"/>
            <a:pathLst>
              <a:path w="1251586" h="16352">
                <a:moveTo>
                  <a:pt x="0" y="8572"/>
                </a:moveTo>
                <a:lnTo>
                  <a:pt x="69870" y="8572"/>
                </a:lnTo>
                <a:lnTo>
                  <a:pt x="79917" y="9525"/>
                </a:lnTo>
                <a:lnTo>
                  <a:pt x="88521" y="11113"/>
                </a:lnTo>
                <a:lnTo>
                  <a:pt x="96161" y="13124"/>
                </a:lnTo>
                <a:lnTo>
                  <a:pt x="103160" y="14464"/>
                </a:lnTo>
                <a:lnTo>
                  <a:pt x="109731" y="15358"/>
                </a:lnTo>
                <a:lnTo>
                  <a:pt x="116017" y="15954"/>
                </a:lnTo>
                <a:lnTo>
                  <a:pt x="123064" y="16351"/>
                </a:lnTo>
                <a:lnTo>
                  <a:pt x="152351" y="15957"/>
                </a:lnTo>
                <a:lnTo>
                  <a:pt x="190584" y="12490"/>
                </a:lnTo>
                <a:lnTo>
                  <a:pt x="214686" y="11184"/>
                </a:lnTo>
                <a:lnTo>
                  <a:pt x="269407" y="9733"/>
                </a:lnTo>
                <a:lnTo>
                  <a:pt x="368535" y="8675"/>
                </a:lnTo>
                <a:lnTo>
                  <a:pt x="385708" y="7688"/>
                </a:lnTo>
                <a:lnTo>
                  <a:pt x="447024" y="2701"/>
                </a:lnTo>
                <a:lnTo>
                  <a:pt x="464704" y="1801"/>
                </a:lnTo>
                <a:lnTo>
                  <a:pt x="497047" y="801"/>
                </a:lnTo>
                <a:lnTo>
                  <a:pt x="556320" y="237"/>
                </a:lnTo>
                <a:lnTo>
                  <a:pt x="12515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2"/>
          <p:cNvSpPr/>
          <p:nvPr/>
        </p:nvSpPr>
        <p:spPr>
          <a:xfrm>
            <a:off x="6252209" y="3172177"/>
            <a:ext cx="85131" cy="93946"/>
          </a:xfrm>
          <a:custGeom>
            <a:avLst/>
            <a:gdLst/>
            <a:ahLst/>
            <a:cxnLst/>
            <a:rect l="0" t="0" r="0" b="0"/>
            <a:pathLst>
              <a:path w="85131" h="93946">
                <a:moveTo>
                  <a:pt x="8573" y="8220"/>
                </a:moveTo>
                <a:lnTo>
                  <a:pt x="17675" y="3669"/>
                </a:lnTo>
                <a:lnTo>
                  <a:pt x="21308" y="2329"/>
                </a:lnTo>
                <a:lnTo>
                  <a:pt x="24684" y="1435"/>
                </a:lnTo>
                <a:lnTo>
                  <a:pt x="27886" y="839"/>
                </a:lnTo>
                <a:lnTo>
                  <a:pt x="33830" y="442"/>
                </a:lnTo>
                <a:lnTo>
                  <a:pt x="41604" y="177"/>
                </a:lnTo>
                <a:lnTo>
                  <a:pt x="50596" y="0"/>
                </a:lnTo>
                <a:lnTo>
                  <a:pt x="57544" y="836"/>
                </a:lnTo>
                <a:lnTo>
                  <a:pt x="63127" y="2344"/>
                </a:lnTo>
                <a:lnTo>
                  <a:pt x="67802" y="4303"/>
                </a:lnTo>
                <a:lnTo>
                  <a:pt x="71872" y="6561"/>
                </a:lnTo>
                <a:lnTo>
                  <a:pt x="75537" y="9019"/>
                </a:lnTo>
                <a:lnTo>
                  <a:pt x="83713" y="15257"/>
                </a:lnTo>
                <a:lnTo>
                  <a:pt x="84384" y="17674"/>
                </a:lnTo>
                <a:lnTo>
                  <a:pt x="84831" y="21190"/>
                </a:lnTo>
                <a:lnTo>
                  <a:pt x="85130" y="25439"/>
                </a:lnTo>
                <a:lnTo>
                  <a:pt x="84375" y="29225"/>
                </a:lnTo>
                <a:lnTo>
                  <a:pt x="82920" y="32701"/>
                </a:lnTo>
                <a:lnTo>
                  <a:pt x="80998" y="35970"/>
                </a:lnTo>
                <a:lnTo>
                  <a:pt x="78764" y="39103"/>
                </a:lnTo>
                <a:lnTo>
                  <a:pt x="76322" y="42144"/>
                </a:lnTo>
                <a:lnTo>
                  <a:pt x="73742" y="45123"/>
                </a:lnTo>
                <a:lnTo>
                  <a:pt x="71068" y="48062"/>
                </a:lnTo>
                <a:lnTo>
                  <a:pt x="65559" y="53868"/>
                </a:lnTo>
                <a:lnTo>
                  <a:pt x="61804" y="56749"/>
                </a:lnTo>
                <a:lnTo>
                  <a:pt x="57395" y="59623"/>
                </a:lnTo>
                <a:lnTo>
                  <a:pt x="52551" y="62491"/>
                </a:lnTo>
                <a:lnTo>
                  <a:pt x="48369" y="65356"/>
                </a:lnTo>
                <a:lnTo>
                  <a:pt x="44629" y="68218"/>
                </a:lnTo>
                <a:lnTo>
                  <a:pt x="41183" y="71079"/>
                </a:lnTo>
                <a:lnTo>
                  <a:pt x="36980" y="73938"/>
                </a:lnTo>
                <a:lnTo>
                  <a:pt x="32274" y="76797"/>
                </a:lnTo>
                <a:lnTo>
                  <a:pt x="27231" y="79656"/>
                </a:lnTo>
                <a:lnTo>
                  <a:pt x="22917" y="81561"/>
                </a:lnTo>
                <a:lnTo>
                  <a:pt x="19088" y="82832"/>
                </a:lnTo>
                <a:lnTo>
                  <a:pt x="15583" y="83679"/>
                </a:lnTo>
                <a:lnTo>
                  <a:pt x="12294" y="85196"/>
                </a:lnTo>
                <a:lnTo>
                  <a:pt x="9149" y="87160"/>
                </a:lnTo>
                <a:lnTo>
                  <a:pt x="0" y="93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3"/>
          <p:cNvSpPr/>
          <p:nvPr/>
        </p:nvSpPr>
        <p:spPr>
          <a:xfrm>
            <a:off x="6217920" y="3334702"/>
            <a:ext cx="60008" cy="25719"/>
          </a:xfrm>
          <a:custGeom>
            <a:avLst/>
            <a:gdLst/>
            <a:ahLst/>
            <a:cxnLst/>
            <a:rect l="0" t="0" r="0" b="0"/>
            <a:pathLst>
              <a:path w="60008" h="25719">
                <a:moveTo>
                  <a:pt x="0" y="25718"/>
                </a:moveTo>
                <a:lnTo>
                  <a:pt x="11931" y="13786"/>
                </a:lnTo>
                <a:lnTo>
                  <a:pt x="14622" y="12048"/>
                </a:lnTo>
                <a:lnTo>
                  <a:pt x="17368" y="10890"/>
                </a:lnTo>
                <a:lnTo>
                  <a:pt x="20151" y="10117"/>
                </a:lnTo>
                <a:lnTo>
                  <a:pt x="22006" y="8650"/>
                </a:lnTo>
                <a:lnTo>
                  <a:pt x="23243" y="6719"/>
                </a:lnTo>
                <a:lnTo>
                  <a:pt x="24068" y="4479"/>
                </a:lnTo>
                <a:lnTo>
                  <a:pt x="26523" y="2986"/>
                </a:lnTo>
                <a:lnTo>
                  <a:pt x="30064" y="1991"/>
                </a:lnTo>
                <a:lnTo>
                  <a:pt x="34330" y="1327"/>
                </a:lnTo>
                <a:lnTo>
                  <a:pt x="38127" y="885"/>
                </a:lnTo>
                <a:lnTo>
                  <a:pt x="41610" y="590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4"/>
          <p:cNvSpPr/>
          <p:nvPr/>
        </p:nvSpPr>
        <p:spPr>
          <a:xfrm>
            <a:off x="7418069" y="3146460"/>
            <a:ext cx="111267" cy="111091"/>
          </a:xfrm>
          <a:custGeom>
            <a:avLst/>
            <a:gdLst/>
            <a:ahLst/>
            <a:cxnLst/>
            <a:rect l="0" t="0" r="0" b="0"/>
            <a:pathLst>
              <a:path w="111267" h="111091">
                <a:moveTo>
                  <a:pt x="0" y="8220"/>
                </a:moveTo>
                <a:lnTo>
                  <a:pt x="0" y="3669"/>
                </a:lnTo>
                <a:lnTo>
                  <a:pt x="954" y="2328"/>
                </a:lnTo>
                <a:lnTo>
                  <a:pt x="2541" y="1434"/>
                </a:lnTo>
                <a:lnTo>
                  <a:pt x="4552" y="839"/>
                </a:lnTo>
                <a:lnTo>
                  <a:pt x="13513" y="442"/>
                </a:lnTo>
                <a:lnTo>
                  <a:pt x="43788" y="0"/>
                </a:lnTo>
                <a:lnTo>
                  <a:pt x="56815" y="835"/>
                </a:lnTo>
                <a:lnTo>
                  <a:pt x="67405" y="2344"/>
                </a:lnTo>
                <a:lnTo>
                  <a:pt x="76368" y="4302"/>
                </a:lnTo>
                <a:lnTo>
                  <a:pt x="83297" y="5608"/>
                </a:lnTo>
                <a:lnTo>
                  <a:pt x="88870" y="6478"/>
                </a:lnTo>
                <a:lnTo>
                  <a:pt x="93537" y="7059"/>
                </a:lnTo>
                <a:lnTo>
                  <a:pt x="97600" y="8398"/>
                </a:lnTo>
                <a:lnTo>
                  <a:pt x="101262" y="10244"/>
                </a:lnTo>
                <a:lnTo>
                  <a:pt x="104656" y="12427"/>
                </a:lnTo>
                <a:lnTo>
                  <a:pt x="106918" y="14834"/>
                </a:lnTo>
                <a:lnTo>
                  <a:pt x="108427" y="17392"/>
                </a:lnTo>
                <a:lnTo>
                  <a:pt x="109432" y="20049"/>
                </a:lnTo>
                <a:lnTo>
                  <a:pt x="110103" y="22774"/>
                </a:lnTo>
                <a:lnTo>
                  <a:pt x="110549" y="25542"/>
                </a:lnTo>
                <a:lnTo>
                  <a:pt x="110847" y="28340"/>
                </a:lnTo>
                <a:lnTo>
                  <a:pt x="111046" y="31159"/>
                </a:lnTo>
                <a:lnTo>
                  <a:pt x="111178" y="33990"/>
                </a:lnTo>
                <a:lnTo>
                  <a:pt x="111266" y="36830"/>
                </a:lnTo>
                <a:lnTo>
                  <a:pt x="110373" y="39675"/>
                </a:lnTo>
                <a:lnTo>
                  <a:pt x="108825" y="42525"/>
                </a:lnTo>
                <a:lnTo>
                  <a:pt x="106839" y="45377"/>
                </a:lnTo>
                <a:lnTo>
                  <a:pt x="104564" y="48232"/>
                </a:lnTo>
                <a:lnTo>
                  <a:pt x="102095" y="51087"/>
                </a:lnTo>
                <a:lnTo>
                  <a:pt x="99496" y="53943"/>
                </a:lnTo>
                <a:lnTo>
                  <a:pt x="95858" y="55847"/>
                </a:lnTo>
                <a:lnTo>
                  <a:pt x="91528" y="57116"/>
                </a:lnTo>
                <a:lnTo>
                  <a:pt x="86737" y="57962"/>
                </a:lnTo>
                <a:lnTo>
                  <a:pt x="82589" y="59479"/>
                </a:lnTo>
                <a:lnTo>
                  <a:pt x="78872" y="61442"/>
                </a:lnTo>
                <a:lnTo>
                  <a:pt x="75441" y="63704"/>
                </a:lnTo>
                <a:lnTo>
                  <a:pt x="72202" y="66164"/>
                </a:lnTo>
                <a:lnTo>
                  <a:pt x="69090" y="68757"/>
                </a:lnTo>
                <a:lnTo>
                  <a:pt x="66063" y="71438"/>
                </a:lnTo>
                <a:lnTo>
                  <a:pt x="62140" y="74177"/>
                </a:lnTo>
                <a:lnTo>
                  <a:pt x="57619" y="76957"/>
                </a:lnTo>
                <a:lnTo>
                  <a:pt x="52701" y="79762"/>
                </a:lnTo>
                <a:lnTo>
                  <a:pt x="48469" y="82584"/>
                </a:lnTo>
                <a:lnTo>
                  <a:pt x="44695" y="85419"/>
                </a:lnTo>
                <a:lnTo>
                  <a:pt x="41227" y="88260"/>
                </a:lnTo>
                <a:lnTo>
                  <a:pt x="37010" y="91108"/>
                </a:lnTo>
                <a:lnTo>
                  <a:pt x="32294" y="93958"/>
                </a:lnTo>
                <a:lnTo>
                  <a:pt x="20138" y="100827"/>
                </a:lnTo>
                <a:lnTo>
                  <a:pt x="18187" y="102343"/>
                </a:lnTo>
                <a:lnTo>
                  <a:pt x="15936" y="104306"/>
                </a:lnTo>
                <a:lnTo>
                  <a:pt x="8573" y="111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5"/>
          <p:cNvSpPr/>
          <p:nvPr/>
        </p:nvSpPr>
        <p:spPr>
          <a:xfrm>
            <a:off x="7469505" y="3283267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0" y="0"/>
                </a:move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6"/>
          <p:cNvSpPr/>
          <p:nvPr/>
        </p:nvSpPr>
        <p:spPr>
          <a:xfrm>
            <a:off x="5544326" y="4184120"/>
            <a:ext cx="120893" cy="144993"/>
          </a:xfrm>
          <a:custGeom>
            <a:avLst/>
            <a:gdLst/>
            <a:ahLst/>
            <a:cxnLst/>
            <a:rect l="0" t="0" r="0" b="0"/>
            <a:pathLst>
              <a:path w="120893" h="144993">
                <a:moveTo>
                  <a:pt x="4939" y="50695"/>
                </a:moveTo>
                <a:lnTo>
                  <a:pt x="388" y="46144"/>
                </a:lnTo>
                <a:lnTo>
                  <a:pt x="0" y="43851"/>
                </a:lnTo>
                <a:lnTo>
                  <a:pt x="694" y="41370"/>
                </a:lnTo>
                <a:lnTo>
                  <a:pt x="2108" y="38763"/>
                </a:lnTo>
                <a:lnTo>
                  <a:pt x="4005" y="37025"/>
                </a:lnTo>
                <a:lnTo>
                  <a:pt x="6221" y="35866"/>
                </a:lnTo>
                <a:lnTo>
                  <a:pt x="8651" y="35094"/>
                </a:lnTo>
                <a:lnTo>
                  <a:pt x="10271" y="33627"/>
                </a:lnTo>
                <a:lnTo>
                  <a:pt x="11351" y="31696"/>
                </a:lnTo>
                <a:lnTo>
                  <a:pt x="12071" y="29456"/>
                </a:lnTo>
                <a:lnTo>
                  <a:pt x="13504" y="27963"/>
                </a:lnTo>
                <a:lnTo>
                  <a:pt x="15411" y="26968"/>
                </a:lnTo>
                <a:lnTo>
                  <a:pt x="17635" y="26305"/>
                </a:lnTo>
                <a:lnTo>
                  <a:pt x="20071" y="24909"/>
                </a:lnTo>
                <a:lnTo>
                  <a:pt x="22646" y="23027"/>
                </a:lnTo>
                <a:lnTo>
                  <a:pt x="25316" y="20819"/>
                </a:lnTo>
                <a:lnTo>
                  <a:pt x="28049" y="19348"/>
                </a:lnTo>
                <a:lnTo>
                  <a:pt x="30823" y="18367"/>
                </a:lnTo>
                <a:lnTo>
                  <a:pt x="33625" y="17713"/>
                </a:lnTo>
                <a:lnTo>
                  <a:pt x="38350" y="15372"/>
                </a:lnTo>
                <a:lnTo>
                  <a:pt x="44358" y="11906"/>
                </a:lnTo>
                <a:lnTo>
                  <a:pt x="51221" y="7690"/>
                </a:lnTo>
                <a:lnTo>
                  <a:pt x="56748" y="4880"/>
                </a:lnTo>
                <a:lnTo>
                  <a:pt x="61386" y="3006"/>
                </a:lnTo>
                <a:lnTo>
                  <a:pt x="65430" y="1758"/>
                </a:lnTo>
                <a:lnTo>
                  <a:pt x="70031" y="925"/>
                </a:lnTo>
                <a:lnTo>
                  <a:pt x="75004" y="370"/>
                </a:lnTo>
                <a:lnTo>
                  <a:pt x="80224" y="0"/>
                </a:lnTo>
                <a:lnTo>
                  <a:pt x="85609" y="705"/>
                </a:lnTo>
                <a:lnTo>
                  <a:pt x="91104" y="2129"/>
                </a:lnTo>
                <a:lnTo>
                  <a:pt x="96672" y="4030"/>
                </a:lnTo>
                <a:lnTo>
                  <a:pt x="101337" y="6250"/>
                </a:lnTo>
                <a:lnTo>
                  <a:pt x="105399" y="8682"/>
                </a:lnTo>
                <a:lnTo>
                  <a:pt x="109059" y="11256"/>
                </a:lnTo>
                <a:lnTo>
                  <a:pt x="111500" y="13925"/>
                </a:lnTo>
                <a:lnTo>
                  <a:pt x="113127" y="16656"/>
                </a:lnTo>
                <a:lnTo>
                  <a:pt x="114212" y="19430"/>
                </a:lnTo>
                <a:lnTo>
                  <a:pt x="115888" y="23184"/>
                </a:lnTo>
                <a:lnTo>
                  <a:pt x="120289" y="32435"/>
                </a:lnTo>
                <a:lnTo>
                  <a:pt x="120892" y="36617"/>
                </a:lnTo>
                <a:lnTo>
                  <a:pt x="120341" y="40357"/>
                </a:lnTo>
                <a:lnTo>
                  <a:pt x="119021" y="43803"/>
                </a:lnTo>
                <a:lnTo>
                  <a:pt x="117188" y="47053"/>
                </a:lnTo>
                <a:lnTo>
                  <a:pt x="115014" y="50171"/>
                </a:lnTo>
                <a:lnTo>
                  <a:pt x="112612" y="53204"/>
                </a:lnTo>
                <a:lnTo>
                  <a:pt x="111011" y="56177"/>
                </a:lnTo>
                <a:lnTo>
                  <a:pt x="109944" y="59112"/>
                </a:lnTo>
                <a:lnTo>
                  <a:pt x="109232" y="62021"/>
                </a:lnTo>
                <a:lnTo>
                  <a:pt x="107805" y="64913"/>
                </a:lnTo>
                <a:lnTo>
                  <a:pt x="105901" y="67794"/>
                </a:lnTo>
                <a:lnTo>
                  <a:pt x="103680" y="70666"/>
                </a:lnTo>
                <a:lnTo>
                  <a:pt x="101246" y="73534"/>
                </a:lnTo>
                <a:lnTo>
                  <a:pt x="98671" y="76399"/>
                </a:lnTo>
                <a:lnTo>
                  <a:pt x="96002" y="79260"/>
                </a:lnTo>
                <a:lnTo>
                  <a:pt x="83144" y="92390"/>
                </a:lnTo>
                <a:lnTo>
                  <a:pt x="78030" y="96589"/>
                </a:lnTo>
                <a:lnTo>
                  <a:pt x="72716" y="100341"/>
                </a:lnTo>
                <a:lnTo>
                  <a:pt x="67269" y="103795"/>
                </a:lnTo>
                <a:lnTo>
                  <a:pt x="63637" y="108002"/>
                </a:lnTo>
                <a:lnTo>
                  <a:pt x="61216" y="112712"/>
                </a:lnTo>
                <a:lnTo>
                  <a:pt x="59602" y="117757"/>
                </a:lnTo>
                <a:lnTo>
                  <a:pt x="57573" y="121121"/>
                </a:lnTo>
                <a:lnTo>
                  <a:pt x="55269" y="123363"/>
                </a:lnTo>
                <a:lnTo>
                  <a:pt x="52780" y="124858"/>
                </a:lnTo>
                <a:lnTo>
                  <a:pt x="50168" y="126807"/>
                </a:lnTo>
                <a:lnTo>
                  <a:pt x="47473" y="129058"/>
                </a:lnTo>
                <a:lnTo>
                  <a:pt x="44725" y="131512"/>
                </a:lnTo>
                <a:lnTo>
                  <a:pt x="41940" y="133148"/>
                </a:lnTo>
                <a:lnTo>
                  <a:pt x="39132" y="134238"/>
                </a:lnTo>
                <a:lnTo>
                  <a:pt x="36306" y="134966"/>
                </a:lnTo>
                <a:lnTo>
                  <a:pt x="34423" y="136403"/>
                </a:lnTo>
                <a:lnTo>
                  <a:pt x="33168" y="138313"/>
                </a:lnTo>
                <a:lnTo>
                  <a:pt x="22083" y="144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7"/>
          <p:cNvSpPr/>
          <p:nvPr/>
        </p:nvSpPr>
        <p:spPr>
          <a:xfrm>
            <a:off x="5578616" y="4371975"/>
            <a:ext cx="22085" cy="34291"/>
          </a:xfrm>
          <a:custGeom>
            <a:avLst/>
            <a:gdLst/>
            <a:ahLst/>
            <a:cxnLst/>
            <a:rect l="0" t="0" r="0" b="0"/>
            <a:pathLst>
              <a:path w="22085" h="34291">
                <a:moveTo>
                  <a:pt x="4938" y="34290"/>
                </a:moveTo>
                <a:lnTo>
                  <a:pt x="388" y="25188"/>
                </a:lnTo>
                <a:lnTo>
                  <a:pt x="0" y="21554"/>
                </a:lnTo>
                <a:lnTo>
                  <a:pt x="694" y="18179"/>
                </a:lnTo>
                <a:lnTo>
                  <a:pt x="2108" y="14977"/>
                </a:lnTo>
                <a:lnTo>
                  <a:pt x="3052" y="11889"/>
                </a:lnTo>
                <a:lnTo>
                  <a:pt x="3681" y="8879"/>
                </a:lnTo>
                <a:lnTo>
                  <a:pt x="4100" y="5919"/>
                </a:lnTo>
                <a:lnTo>
                  <a:pt x="6285" y="3946"/>
                </a:lnTo>
                <a:lnTo>
                  <a:pt x="9646" y="2630"/>
                </a:lnTo>
                <a:lnTo>
                  <a:pt x="220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38"/>
          <p:cNvSpPr/>
          <p:nvPr/>
        </p:nvSpPr>
        <p:spPr>
          <a:xfrm>
            <a:off x="6200895" y="4655008"/>
            <a:ext cx="317063" cy="376526"/>
          </a:xfrm>
          <a:custGeom>
            <a:avLst/>
            <a:gdLst/>
            <a:ahLst/>
            <a:cxnLst/>
            <a:rect l="0" t="0" r="0" b="0"/>
            <a:pathLst>
              <a:path w="317063" h="376526">
                <a:moveTo>
                  <a:pt x="25597" y="34149"/>
                </a:moveTo>
                <a:lnTo>
                  <a:pt x="30148" y="25048"/>
                </a:lnTo>
                <a:lnTo>
                  <a:pt x="32441" y="22366"/>
                </a:lnTo>
                <a:lnTo>
                  <a:pt x="34922" y="20579"/>
                </a:lnTo>
                <a:lnTo>
                  <a:pt x="41171" y="17640"/>
                </a:lnTo>
                <a:lnTo>
                  <a:pt x="50299" y="13159"/>
                </a:lnTo>
                <a:lnTo>
                  <a:pt x="58165" y="7993"/>
                </a:lnTo>
                <a:lnTo>
                  <a:pt x="61597" y="5282"/>
                </a:lnTo>
                <a:lnTo>
                  <a:pt x="65789" y="3474"/>
                </a:lnTo>
                <a:lnTo>
                  <a:pt x="75528" y="1466"/>
                </a:lnTo>
                <a:lnTo>
                  <a:pt x="82697" y="930"/>
                </a:lnTo>
                <a:lnTo>
                  <a:pt x="91286" y="573"/>
                </a:lnTo>
                <a:lnTo>
                  <a:pt x="118795" y="0"/>
                </a:lnTo>
                <a:lnTo>
                  <a:pt x="123924" y="905"/>
                </a:lnTo>
                <a:lnTo>
                  <a:pt x="129248" y="2461"/>
                </a:lnTo>
                <a:lnTo>
                  <a:pt x="134703" y="4452"/>
                </a:lnTo>
                <a:lnTo>
                  <a:pt x="143304" y="6662"/>
                </a:lnTo>
                <a:lnTo>
                  <a:pt x="151254" y="8598"/>
                </a:lnTo>
                <a:lnTo>
                  <a:pt x="161137" y="12633"/>
                </a:lnTo>
                <a:lnTo>
                  <a:pt x="165487" y="15995"/>
                </a:lnTo>
                <a:lnTo>
                  <a:pt x="172860" y="24811"/>
                </a:lnTo>
                <a:lnTo>
                  <a:pt x="181853" y="37619"/>
                </a:lnTo>
                <a:lnTo>
                  <a:pt x="186917" y="45035"/>
                </a:lnTo>
                <a:lnTo>
                  <a:pt x="191247" y="54741"/>
                </a:lnTo>
                <a:lnTo>
                  <a:pt x="195085" y="65975"/>
                </a:lnTo>
                <a:lnTo>
                  <a:pt x="198596" y="78226"/>
                </a:lnTo>
                <a:lnTo>
                  <a:pt x="199985" y="89252"/>
                </a:lnTo>
                <a:lnTo>
                  <a:pt x="199958" y="99459"/>
                </a:lnTo>
                <a:lnTo>
                  <a:pt x="198988" y="109122"/>
                </a:lnTo>
                <a:lnTo>
                  <a:pt x="198341" y="119373"/>
                </a:lnTo>
                <a:lnTo>
                  <a:pt x="197622" y="140924"/>
                </a:lnTo>
                <a:lnTo>
                  <a:pt x="196478" y="151052"/>
                </a:lnTo>
                <a:lnTo>
                  <a:pt x="194763" y="160662"/>
                </a:lnTo>
                <a:lnTo>
                  <a:pt x="192667" y="169926"/>
                </a:lnTo>
                <a:lnTo>
                  <a:pt x="189364" y="178960"/>
                </a:lnTo>
                <a:lnTo>
                  <a:pt x="185258" y="187839"/>
                </a:lnTo>
                <a:lnTo>
                  <a:pt x="180615" y="196617"/>
                </a:lnTo>
                <a:lnTo>
                  <a:pt x="176568" y="205326"/>
                </a:lnTo>
                <a:lnTo>
                  <a:pt x="172917" y="213990"/>
                </a:lnTo>
                <a:lnTo>
                  <a:pt x="169530" y="222623"/>
                </a:lnTo>
                <a:lnTo>
                  <a:pt x="163227" y="239835"/>
                </a:lnTo>
                <a:lnTo>
                  <a:pt x="160213" y="248426"/>
                </a:lnTo>
                <a:lnTo>
                  <a:pt x="156298" y="257010"/>
                </a:lnTo>
                <a:lnTo>
                  <a:pt x="151784" y="265591"/>
                </a:lnTo>
                <a:lnTo>
                  <a:pt x="146869" y="274169"/>
                </a:lnTo>
                <a:lnTo>
                  <a:pt x="139783" y="284650"/>
                </a:lnTo>
                <a:lnTo>
                  <a:pt x="131249" y="296399"/>
                </a:lnTo>
                <a:lnTo>
                  <a:pt x="121749" y="308995"/>
                </a:lnTo>
                <a:lnTo>
                  <a:pt x="113511" y="319297"/>
                </a:lnTo>
                <a:lnTo>
                  <a:pt x="106114" y="328071"/>
                </a:lnTo>
                <a:lnTo>
                  <a:pt x="93767" y="341946"/>
                </a:lnTo>
                <a:lnTo>
                  <a:pt x="85105" y="351287"/>
                </a:lnTo>
                <a:lnTo>
                  <a:pt x="75540" y="358614"/>
                </a:lnTo>
                <a:lnTo>
                  <a:pt x="70322" y="361902"/>
                </a:lnTo>
                <a:lnTo>
                  <a:pt x="64939" y="365046"/>
                </a:lnTo>
                <a:lnTo>
                  <a:pt x="59445" y="368095"/>
                </a:lnTo>
                <a:lnTo>
                  <a:pt x="53877" y="371079"/>
                </a:lnTo>
                <a:lnTo>
                  <a:pt x="45152" y="374396"/>
                </a:lnTo>
                <a:lnTo>
                  <a:pt x="37145" y="375870"/>
                </a:lnTo>
                <a:lnTo>
                  <a:pt x="27237" y="376525"/>
                </a:lnTo>
                <a:lnTo>
                  <a:pt x="22880" y="375747"/>
                </a:lnTo>
                <a:lnTo>
                  <a:pt x="15500" y="372343"/>
                </a:lnTo>
                <a:lnTo>
                  <a:pt x="13150" y="370102"/>
                </a:lnTo>
                <a:lnTo>
                  <a:pt x="11585" y="367655"/>
                </a:lnTo>
                <a:lnTo>
                  <a:pt x="10540" y="365072"/>
                </a:lnTo>
                <a:lnTo>
                  <a:pt x="2973" y="354081"/>
                </a:lnTo>
                <a:lnTo>
                  <a:pt x="1255" y="348426"/>
                </a:lnTo>
                <a:lnTo>
                  <a:pt x="287" y="339887"/>
                </a:lnTo>
                <a:lnTo>
                  <a:pt x="60" y="329100"/>
                </a:lnTo>
                <a:lnTo>
                  <a:pt x="0" y="322223"/>
                </a:lnTo>
                <a:lnTo>
                  <a:pt x="912" y="316686"/>
                </a:lnTo>
                <a:lnTo>
                  <a:pt x="4466" y="307994"/>
                </a:lnTo>
                <a:lnTo>
                  <a:pt x="11822" y="293194"/>
                </a:lnTo>
                <a:lnTo>
                  <a:pt x="17252" y="284853"/>
                </a:lnTo>
                <a:lnTo>
                  <a:pt x="23794" y="277018"/>
                </a:lnTo>
                <a:lnTo>
                  <a:pt x="33050" y="267186"/>
                </a:lnTo>
                <a:lnTo>
                  <a:pt x="40091" y="261897"/>
                </a:lnTo>
                <a:lnTo>
                  <a:pt x="48595" y="256466"/>
                </a:lnTo>
                <a:lnTo>
                  <a:pt x="58074" y="250940"/>
                </a:lnTo>
                <a:lnTo>
                  <a:pt x="66298" y="247257"/>
                </a:lnTo>
                <a:lnTo>
                  <a:pt x="73686" y="244801"/>
                </a:lnTo>
                <a:lnTo>
                  <a:pt x="80517" y="243163"/>
                </a:lnTo>
                <a:lnTo>
                  <a:pt x="86975" y="242072"/>
                </a:lnTo>
                <a:lnTo>
                  <a:pt x="93185" y="241345"/>
                </a:lnTo>
                <a:lnTo>
                  <a:pt x="99231" y="240859"/>
                </a:lnTo>
                <a:lnTo>
                  <a:pt x="106119" y="240536"/>
                </a:lnTo>
                <a:lnTo>
                  <a:pt x="121392" y="240176"/>
                </a:lnTo>
                <a:lnTo>
                  <a:pt x="128513" y="241033"/>
                </a:lnTo>
                <a:lnTo>
                  <a:pt x="135165" y="242557"/>
                </a:lnTo>
                <a:lnTo>
                  <a:pt x="141505" y="244525"/>
                </a:lnTo>
                <a:lnTo>
                  <a:pt x="147636" y="246790"/>
                </a:lnTo>
                <a:lnTo>
                  <a:pt x="153629" y="249252"/>
                </a:lnTo>
                <a:lnTo>
                  <a:pt x="159529" y="251846"/>
                </a:lnTo>
                <a:lnTo>
                  <a:pt x="166320" y="254528"/>
                </a:lnTo>
                <a:lnTo>
                  <a:pt x="181486" y="260048"/>
                </a:lnTo>
                <a:lnTo>
                  <a:pt x="188578" y="262853"/>
                </a:lnTo>
                <a:lnTo>
                  <a:pt x="195211" y="265676"/>
                </a:lnTo>
                <a:lnTo>
                  <a:pt x="201538" y="268510"/>
                </a:lnTo>
                <a:lnTo>
                  <a:pt x="208613" y="273257"/>
                </a:lnTo>
                <a:lnTo>
                  <a:pt x="216188" y="279279"/>
                </a:lnTo>
                <a:lnTo>
                  <a:pt x="224096" y="286152"/>
                </a:lnTo>
                <a:lnTo>
                  <a:pt x="231272" y="291686"/>
                </a:lnTo>
                <a:lnTo>
                  <a:pt x="237961" y="296328"/>
                </a:lnTo>
                <a:lnTo>
                  <a:pt x="244325" y="300375"/>
                </a:lnTo>
                <a:lnTo>
                  <a:pt x="253937" y="307411"/>
                </a:lnTo>
                <a:lnTo>
                  <a:pt x="261384" y="313715"/>
                </a:lnTo>
                <a:lnTo>
                  <a:pt x="267869" y="319691"/>
                </a:lnTo>
                <a:lnTo>
                  <a:pt x="276466" y="325522"/>
                </a:lnTo>
                <a:lnTo>
                  <a:pt x="281425" y="328410"/>
                </a:lnTo>
                <a:lnTo>
                  <a:pt x="286637" y="332241"/>
                </a:lnTo>
                <a:lnTo>
                  <a:pt x="292016" y="336699"/>
                </a:lnTo>
                <a:lnTo>
                  <a:pt x="303608" y="346996"/>
                </a:lnTo>
                <a:lnTo>
                  <a:pt x="317062" y="351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39"/>
          <p:cNvSpPr/>
          <p:nvPr/>
        </p:nvSpPr>
        <p:spPr>
          <a:xfrm>
            <a:off x="6543675" y="4672012"/>
            <a:ext cx="248603" cy="171052"/>
          </a:xfrm>
          <a:custGeom>
            <a:avLst/>
            <a:gdLst/>
            <a:ahLst/>
            <a:cxnLst/>
            <a:rect l="0" t="0" r="0" b="0"/>
            <a:pathLst>
              <a:path w="248603" h="171052">
                <a:moveTo>
                  <a:pt x="0" y="0"/>
                </a:moveTo>
                <a:lnTo>
                  <a:pt x="4550" y="0"/>
                </a:lnTo>
                <a:lnTo>
                  <a:pt x="6843" y="3810"/>
                </a:lnTo>
                <a:lnTo>
                  <a:pt x="9325" y="10160"/>
                </a:lnTo>
                <a:lnTo>
                  <a:pt x="11931" y="18204"/>
                </a:lnTo>
                <a:lnTo>
                  <a:pt x="13669" y="24518"/>
                </a:lnTo>
                <a:lnTo>
                  <a:pt x="14828" y="29680"/>
                </a:lnTo>
                <a:lnTo>
                  <a:pt x="15600" y="34075"/>
                </a:lnTo>
                <a:lnTo>
                  <a:pt x="14209" y="46529"/>
                </a:lnTo>
                <a:lnTo>
                  <a:pt x="11378" y="64357"/>
                </a:lnTo>
                <a:lnTo>
                  <a:pt x="5057" y="100993"/>
                </a:lnTo>
                <a:lnTo>
                  <a:pt x="3371" y="112096"/>
                </a:lnTo>
                <a:lnTo>
                  <a:pt x="2247" y="120451"/>
                </a:lnTo>
                <a:lnTo>
                  <a:pt x="1498" y="126973"/>
                </a:lnTo>
                <a:lnTo>
                  <a:pt x="999" y="132274"/>
                </a:lnTo>
                <a:lnTo>
                  <a:pt x="665" y="136760"/>
                </a:lnTo>
                <a:lnTo>
                  <a:pt x="1396" y="140703"/>
                </a:lnTo>
                <a:lnTo>
                  <a:pt x="2836" y="144285"/>
                </a:lnTo>
                <a:lnTo>
                  <a:pt x="4748" y="147625"/>
                </a:lnTo>
                <a:lnTo>
                  <a:pt x="6975" y="150804"/>
                </a:lnTo>
                <a:lnTo>
                  <a:pt x="9412" y="153876"/>
                </a:lnTo>
                <a:lnTo>
                  <a:pt x="11989" y="156877"/>
                </a:lnTo>
                <a:lnTo>
                  <a:pt x="15613" y="158877"/>
                </a:lnTo>
                <a:lnTo>
                  <a:pt x="19934" y="160211"/>
                </a:lnTo>
                <a:lnTo>
                  <a:pt x="24719" y="161100"/>
                </a:lnTo>
                <a:lnTo>
                  <a:pt x="28861" y="162645"/>
                </a:lnTo>
                <a:lnTo>
                  <a:pt x="36004" y="166902"/>
                </a:lnTo>
                <a:lnTo>
                  <a:pt x="42101" y="168418"/>
                </a:lnTo>
                <a:lnTo>
                  <a:pt x="49974" y="169428"/>
                </a:lnTo>
                <a:lnTo>
                  <a:pt x="66026" y="170552"/>
                </a:lnTo>
                <a:lnTo>
                  <a:pt x="76334" y="171051"/>
                </a:lnTo>
                <a:lnTo>
                  <a:pt x="81370" y="170231"/>
                </a:lnTo>
                <a:lnTo>
                  <a:pt x="86631" y="168732"/>
                </a:lnTo>
                <a:lnTo>
                  <a:pt x="92044" y="166781"/>
                </a:lnTo>
                <a:lnTo>
                  <a:pt x="100415" y="165480"/>
                </a:lnTo>
                <a:lnTo>
                  <a:pt x="110758" y="164612"/>
                </a:lnTo>
                <a:lnTo>
                  <a:pt x="122416" y="164034"/>
                </a:lnTo>
                <a:lnTo>
                  <a:pt x="132093" y="162696"/>
                </a:lnTo>
                <a:lnTo>
                  <a:pt x="140450" y="160852"/>
                </a:lnTo>
                <a:lnTo>
                  <a:pt x="147925" y="158669"/>
                </a:lnTo>
                <a:lnTo>
                  <a:pt x="156719" y="157215"/>
                </a:lnTo>
                <a:lnTo>
                  <a:pt x="166392" y="156245"/>
                </a:lnTo>
                <a:lnTo>
                  <a:pt x="176651" y="155599"/>
                </a:lnTo>
                <a:lnTo>
                  <a:pt x="195668" y="154880"/>
                </a:lnTo>
                <a:lnTo>
                  <a:pt x="222060" y="154418"/>
                </a:lnTo>
                <a:lnTo>
                  <a:pt x="227097" y="153428"/>
                </a:lnTo>
                <a:lnTo>
                  <a:pt x="232361" y="151816"/>
                </a:lnTo>
                <a:lnTo>
                  <a:pt x="248602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0"/>
          <p:cNvSpPr/>
          <p:nvPr/>
        </p:nvSpPr>
        <p:spPr>
          <a:xfrm>
            <a:off x="6699171" y="4680585"/>
            <a:ext cx="15952" cy="377191"/>
          </a:xfrm>
          <a:custGeom>
            <a:avLst/>
            <a:gdLst/>
            <a:ahLst/>
            <a:cxnLst/>
            <a:rect l="0" t="0" r="0" b="0"/>
            <a:pathLst>
              <a:path w="15952" h="377191">
                <a:moveTo>
                  <a:pt x="7381" y="0"/>
                </a:moveTo>
                <a:lnTo>
                  <a:pt x="2830" y="4551"/>
                </a:lnTo>
                <a:lnTo>
                  <a:pt x="1489" y="7796"/>
                </a:lnTo>
                <a:lnTo>
                  <a:pt x="596" y="11865"/>
                </a:lnTo>
                <a:lnTo>
                  <a:pt x="0" y="16482"/>
                </a:lnTo>
                <a:lnTo>
                  <a:pt x="555" y="21465"/>
                </a:lnTo>
                <a:lnTo>
                  <a:pt x="1878" y="26693"/>
                </a:lnTo>
                <a:lnTo>
                  <a:pt x="3712" y="32083"/>
                </a:lnTo>
                <a:lnTo>
                  <a:pt x="4936" y="37581"/>
                </a:lnTo>
                <a:lnTo>
                  <a:pt x="5751" y="43151"/>
                </a:lnTo>
                <a:lnTo>
                  <a:pt x="6294" y="48770"/>
                </a:lnTo>
                <a:lnTo>
                  <a:pt x="9438" y="70253"/>
                </a:lnTo>
                <a:lnTo>
                  <a:pt x="11610" y="83983"/>
                </a:lnTo>
                <a:lnTo>
                  <a:pt x="13058" y="96946"/>
                </a:lnTo>
                <a:lnTo>
                  <a:pt x="14023" y="109398"/>
                </a:lnTo>
                <a:lnTo>
                  <a:pt x="14667" y="121509"/>
                </a:lnTo>
                <a:lnTo>
                  <a:pt x="15381" y="152747"/>
                </a:lnTo>
                <a:lnTo>
                  <a:pt x="15951" y="325290"/>
                </a:lnTo>
                <a:lnTo>
                  <a:pt x="14999" y="334970"/>
                </a:lnTo>
                <a:lnTo>
                  <a:pt x="13413" y="345233"/>
                </a:lnTo>
                <a:lnTo>
                  <a:pt x="738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1"/>
          <p:cNvSpPr/>
          <p:nvPr/>
        </p:nvSpPr>
        <p:spPr>
          <a:xfrm>
            <a:off x="6320790" y="4106227"/>
            <a:ext cx="42863" cy="377191"/>
          </a:xfrm>
          <a:custGeom>
            <a:avLst/>
            <a:gdLst/>
            <a:ahLst/>
            <a:cxnLst/>
            <a:rect l="0" t="0" r="0" b="0"/>
            <a:pathLst>
              <a:path w="42863" h="377191">
                <a:moveTo>
                  <a:pt x="42862" y="0"/>
                </a:moveTo>
                <a:lnTo>
                  <a:pt x="42862" y="26693"/>
                </a:lnTo>
                <a:lnTo>
                  <a:pt x="41910" y="31131"/>
                </a:lnTo>
                <a:lnTo>
                  <a:pt x="40322" y="35994"/>
                </a:lnTo>
                <a:lnTo>
                  <a:pt x="38312" y="41141"/>
                </a:lnTo>
                <a:lnTo>
                  <a:pt x="36971" y="50287"/>
                </a:lnTo>
                <a:lnTo>
                  <a:pt x="36077" y="62100"/>
                </a:lnTo>
                <a:lnTo>
                  <a:pt x="35084" y="86655"/>
                </a:lnTo>
                <a:lnTo>
                  <a:pt x="34643" y="103918"/>
                </a:lnTo>
                <a:lnTo>
                  <a:pt x="33573" y="112142"/>
                </a:lnTo>
                <a:lnTo>
                  <a:pt x="31907" y="120481"/>
                </a:lnTo>
                <a:lnTo>
                  <a:pt x="29843" y="128898"/>
                </a:lnTo>
                <a:lnTo>
                  <a:pt x="27515" y="145940"/>
                </a:lnTo>
                <a:lnTo>
                  <a:pt x="22389" y="195355"/>
                </a:lnTo>
                <a:lnTo>
                  <a:pt x="19476" y="230017"/>
                </a:lnTo>
                <a:lnTo>
                  <a:pt x="18699" y="241927"/>
                </a:lnTo>
                <a:lnTo>
                  <a:pt x="17228" y="252725"/>
                </a:lnTo>
                <a:lnTo>
                  <a:pt x="15296" y="262781"/>
                </a:lnTo>
                <a:lnTo>
                  <a:pt x="13054" y="272342"/>
                </a:lnTo>
                <a:lnTo>
                  <a:pt x="10608" y="285384"/>
                </a:lnTo>
                <a:lnTo>
                  <a:pt x="5349" y="317655"/>
                </a:lnTo>
                <a:lnTo>
                  <a:pt x="3566" y="330832"/>
                </a:lnTo>
                <a:lnTo>
                  <a:pt x="2377" y="341522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2"/>
          <p:cNvSpPr/>
          <p:nvPr/>
        </p:nvSpPr>
        <p:spPr>
          <a:xfrm>
            <a:off x="6450600" y="4183379"/>
            <a:ext cx="178801" cy="107551"/>
          </a:xfrm>
          <a:custGeom>
            <a:avLst/>
            <a:gdLst/>
            <a:ahLst/>
            <a:cxnLst/>
            <a:rect l="0" t="0" r="0" b="0"/>
            <a:pathLst>
              <a:path w="178801" h="107551">
                <a:moveTo>
                  <a:pt x="15922" y="0"/>
                </a:moveTo>
                <a:lnTo>
                  <a:pt x="15922" y="4551"/>
                </a:lnTo>
                <a:lnTo>
                  <a:pt x="14970" y="7797"/>
                </a:lnTo>
                <a:lnTo>
                  <a:pt x="13382" y="11866"/>
                </a:lnTo>
                <a:lnTo>
                  <a:pt x="11371" y="16483"/>
                </a:lnTo>
                <a:lnTo>
                  <a:pt x="10030" y="21466"/>
                </a:lnTo>
                <a:lnTo>
                  <a:pt x="9137" y="26694"/>
                </a:lnTo>
                <a:lnTo>
                  <a:pt x="8541" y="32084"/>
                </a:lnTo>
                <a:lnTo>
                  <a:pt x="8144" y="36629"/>
                </a:lnTo>
                <a:lnTo>
                  <a:pt x="7879" y="40612"/>
                </a:lnTo>
                <a:lnTo>
                  <a:pt x="7703" y="44220"/>
                </a:lnTo>
                <a:lnTo>
                  <a:pt x="6633" y="49483"/>
                </a:lnTo>
                <a:lnTo>
                  <a:pt x="4967" y="55849"/>
                </a:lnTo>
                <a:lnTo>
                  <a:pt x="2903" y="62950"/>
                </a:lnTo>
                <a:lnTo>
                  <a:pt x="1528" y="68637"/>
                </a:lnTo>
                <a:lnTo>
                  <a:pt x="611" y="73380"/>
                </a:lnTo>
                <a:lnTo>
                  <a:pt x="0" y="77496"/>
                </a:lnTo>
                <a:lnTo>
                  <a:pt x="544" y="80239"/>
                </a:lnTo>
                <a:lnTo>
                  <a:pt x="1860" y="82068"/>
                </a:lnTo>
                <a:lnTo>
                  <a:pt x="3690" y="83287"/>
                </a:lnTo>
                <a:lnTo>
                  <a:pt x="4910" y="85053"/>
                </a:lnTo>
                <a:lnTo>
                  <a:pt x="5723" y="87182"/>
                </a:lnTo>
                <a:lnTo>
                  <a:pt x="7028" y="92892"/>
                </a:lnTo>
                <a:lnTo>
                  <a:pt x="9747" y="96213"/>
                </a:lnTo>
                <a:lnTo>
                  <a:pt x="11805" y="98432"/>
                </a:lnTo>
                <a:lnTo>
                  <a:pt x="14130" y="99912"/>
                </a:lnTo>
                <a:lnTo>
                  <a:pt x="22905" y="102946"/>
                </a:lnTo>
                <a:lnTo>
                  <a:pt x="27245" y="104826"/>
                </a:lnTo>
                <a:lnTo>
                  <a:pt x="32043" y="107032"/>
                </a:lnTo>
                <a:lnTo>
                  <a:pt x="36194" y="107550"/>
                </a:lnTo>
                <a:lnTo>
                  <a:pt x="39915" y="106943"/>
                </a:lnTo>
                <a:lnTo>
                  <a:pt x="43347" y="105585"/>
                </a:lnTo>
                <a:lnTo>
                  <a:pt x="46588" y="104680"/>
                </a:lnTo>
                <a:lnTo>
                  <a:pt x="49701" y="104077"/>
                </a:lnTo>
                <a:lnTo>
                  <a:pt x="52729" y="103675"/>
                </a:lnTo>
                <a:lnTo>
                  <a:pt x="55700" y="103407"/>
                </a:lnTo>
                <a:lnTo>
                  <a:pt x="58633" y="103228"/>
                </a:lnTo>
                <a:lnTo>
                  <a:pt x="64432" y="103030"/>
                </a:lnTo>
                <a:lnTo>
                  <a:pt x="70185" y="102941"/>
                </a:lnTo>
                <a:lnTo>
                  <a:pt x="74957" y="101965"/>
                </a:lnTo>
                <a:lnTo>
                  <a:pt x="80996" y="100362"/>
                </a:lnTo>
                <a:lnTo>
                  <a:pt x="87880" y="98341"/>
                </a:lnTo>
                <a:lnTo>
                  <a:pt x="115771" y="90945"/>
                </a:lnTo>
                <a:lnTo>
                  <a:pt x="124398" y="89205"/>
                </a:lnTo>
                <a:lnTo>
                  <a:pt x="132055" y="88045"/>
                </a:lnTo>
                <a:lnTo>
                  <a:pt x="139064" y="87272"/>
                </a:lnTo>
                <a:lnTo>
                  <a:pt x="145641" y="86757"/>
                </a:lnTo>
                <a:lnTo>
                  <a:pt x="151932" y="86413"/>
                </a:lnTo>
                <a:lnTo>
                  <a:pt x="178800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3"/>
          <p:cNvSpPr/>
          <p:nvPr/>
        </p:nvSpPr>
        <p:spPr>
          <a:xfrm>
            <a:off x="6577965" y="4131945"/>
            <a:ext cx="51436" cy="334328"/>
          </a:xfrm>
          <a:custGeom>
            <a:avLst/>
            <a:gdLst/>
            <a:ahLst/>
            <a:cxnLst/>
            <a:rect l="0" t="0" r="0" b="0"/>
            <a:pathLst>
              <a:path w="51436" h="334328">
                <a:moveTo>
                  <a:pt x="51435" y="0"/>
                </a:moveTo>
                <a:lnTo>
                  <a:pt x="42333" y="9101"/>
                </a:lnTo>
                <a:lnTo>
                  <a:pt x="39651" y="12735"/>
                </a:lnTo>
                <a:lnTo>
                  <a:pt x="37864" y="16110"/>
                </a:lnTo>
                <a:lnTo>
                  <a:pt x="36673" y="19312"/>
                </a:lnTo>
                <a:lnTo>
                  <a:pt x="34925" y="25257"/>
                </a:lnTo>
                <a:lnTo>
                  <a:pt x="30445" y="42023"/>
                </a:lnTo>
                <a:lnTo>
                  <a:pt x="27917" y="49922"/>
                </a:lnTo>
                <a:lnTo>
                  <a:pt x="25279" y="57094"/>
                </a:lnTo>
                <a:lnTo>
                  <a:pt x="22567" y="63780"/>
                </a:lnTo>
                <a:lnTo>
                  <a:pt x="20760" y="72048"/>
                </a:lnTo>
                <a:lnTo>
                  <a:pt x="19554" y="81369"/>
                </a:lnTo>
                <a:lnTo>
                  <a:pt x="18751" y="91394"/>
                </a:lnTo>
                <a:lnTo>
                  <a:pt x="18216" y="99981"/>
                </a:lnTo>
                <a:lnTo>
                  <a:pt x="17620" y="114603"/>
                </a:lnTo>
                <a:lnTo>
                  <a:pt x="17157" y="230613"/>
                </a:lnTo>
                <a:lnTo>
                  <a:pt x="16200" y="243277"/>
                </a:lnTo>
                <a:lnTo>
                  <a:pt x="14610" y="258387"/>
                </a:lnTo>
                <a:lnTo>
                  <a:pt x="12597" y="275127"/>
                </a:lnTo>
                <a:lnTo>
                  <a:pt x="10304" y="288193"/>
                </a:lnTo>
                <a:lnTo>
                  <a:pt x="7821" y="298808"/>
                </a:lnTo>
                <a:lnTo>
                  <a:pt x="5214" y="307791"/>
                </a:lnTo>
                <a:lnTo>
                  <a:pt x="3476" y="314731"/>
                </a:lnTo>
                <a:lnTo>
                  <a:pt x="2317" y="320311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4"/>
          <p:cNvSpPr/>
          <p:nvPr/>
        </p:nvSpPr>
        <p:spPr>
          <a:xfrm>
            <a:off x="6740842" y="4337685"/>
            <a:ext cx="17146" cy="25718"/>
          </a:xfrm>
          <a:custGeom>
            <a:avLst/>
            <a:gdLst/>
            <a:ahLst/>
            <a:cxnLst/>
            <a:rect l="0" t="0" r="0" b="0"/>
            <a:pathLst>
              <a:path w="17146" h="25718">
                <a:moveTo>
                  <a:pt x="0" y="25717"/>
                </a:moveTo>
                <a:lnTo>
                  <a:pt x="4551" y="16615"/>
                </a:lnTo>
                <a:lnTo>
                  <a:pt x="6844" y="12982"/>
                </a:lnTo>
                <a:lnTo>
                  <a:pt x="9325" y="960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5"/>
          <p:cNvSpPr/>
          <p:nvPr/>
        </p:nvSpPr>
        <p:spPr>
          <a:xfrm>
            <a:off x="6810018" y="4131945"/>
            <a:ext cx="213717" cy="128588"/>
          </a:xfrm>
          <a:custGeom>
            <a:avLst/>
            <a:gdLst/>
            <a:ahLst/>
            <a:cxnLst/>
            <a:rect l="0" t="0" r="0" b="0"/>
            <a:pathLst>
              <a:path w="213717" h="128588">
                <a:moveTo>
                  <a:pt x="42266" y="0"/>
                </a:moveTo>
                <a:lnTo>
                  <a:pt x="37716" y="9101"/>
                </a:lnTo>
                <a:lnTo>
                  <a:pt x="36375" y="13688"/>
                </a:lnTo>
                <a:lnTo>
                  <a:pt x="35481" y="18650"/>
                </a:lnTo>
                <a:lnTo>
                  <a:pt x="34885" y="23863"/>
                </a:lnTo>
                <a:lnTo>
                  <a:pt x="33536" y="29244"/>
                </a:lnTo>
                <a:lnTo>
                  <a:pt x="31684" y="34735"/>
                </a:lnTo>
                <a:lnTo>
                  <a:pt x="29496" y="40302"/>
                </a:lnTo>
                <a:lnTo>
                  <a:pt x="26133" y="47823"/>
                </a:lnTo>
                <a:lnTo>
                  <a:pt x="17316" y="66339"/>
                </a:lnTo>
                <a:lnTo>
                  <a:pt x="13250" y="73754"/>
                </a:lnTo>
                <a:lnTo>
                  <a:pt x="9588" y="79649"/>
                </a:lnTo>
                <a:lnTo>
                  <a:pt x="1416" y="91404"/>
                </a:lnTo>
                <a:lnTo>
                  <a:pt x="745" y="93321"/>
                </a:lnTo>
                <a:lnTo>
                  <a:pt x="298" y="95551"/>
                </a:lnTo>
                <a:lnTo>
                  <a:pt x="0" y="97990"/>
                </a:lnTo>
                <a:lnTo>
                  <a:pt x="754" y="99617"/>
                </a:lnTo>
                <a:lnTo>
                  <a:pt x="2209" y="100701"/>
                </a:lnTo>
                <a:lnTo>
                  <a:pt x="6837" y="102441"/>
                </a:lnTo>
                <a:lnTo>
                  <a:pt x="12190" y="102743"/>
                </a:lnTo>
                <a:lnTo>
                  <a:pt x="24359" y="102832"/>
                </a:lnTo>
                <a:lnTo>
                  <a:pt x="35091" y="101892"/>
                </a:lnTo>
                <a:lnTo>
                  <a:pt x="67335" y="98308"/>
                </a:lnTo>
                <a:lnTo>
                  <a:pt x="82791" y="96971"/>
                </a:lnTo>
                <a:lnTo>
                  <a:pt x="96906" y="96080"/>
                </a:lnTo>
                <a:lnTo>
                  <a:pt x="120843" y="95090"/>
                </a:lnTo>
                <a:lnTo>
                  <a:pt x="149192" y="94454"/>
                </a:lnTo>
                <a:lnTo>
                  <a:pt x="153556" y="94402"/>
                </a:lnTo>
                <a:lnTo>
                  <a:pt x="157417" y="95319"/>
                </a:lnTo>
                <a:lnTo>
                  <a:pt x="160944" y="96884"/>
                </a:lnTo>
                <a:lnTo>
                  <a:pt x="167402" y="100209"/>
                </a:lnTo>
                <a:lnTo>
                  <a:pt x="173447" y="101687"/>
                </a:lnTo>
                <a:lnTo>
                  <a:pt x="179309" y="104884"/>
                </a:lnTo>
                <a:lnTo>
                  <a:pt x="182206" y="107070"/>
                </a:lnTo>
                <a:lnTo>
                  <a:pt x="186042" y="108527"/>
                </a:lnTo>
                <a:lnTo>
                  <a:pt x="190505" y="109499"/>
                </a:lnTo>
                <a:lnTo>
                  <a:pt x="195384" y="110147"/>
                </a:lnTo>
                <a:lnTo>
                  <a:pt x="198637" y="111531"/>
                </a:lnTo>
                <a:lnTo>
                  <a:pt x="200806" y="113407"/>
                </a:lnTo>
                <a:lnTo>
                  <a:pt x="213716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46"/>
          <p:cNvSpPr/>
          <p:nvPr/>
        </p:nvSpPr>
        <p:spPr>
          <a:xfrm>
            <a:off x="6912292" y="4097654"/>
            <a:ext cx="85726" cy="377192"/>
          </a:xfrm>
          <a:custGeom>
            <a:avLst/>
            <a:gdLst/>
            <a:ahLst/>
            <a:cxnLst/>
            <a:rect l="0" t="0" r="0" b="0"/>
            <a:pathLst>
              <a:path w="85726" h="377192">
                <a:moveTo>
                  <a:pt x="85725" y="0"/>
                </a:moveTo>
                <a:lnTo>
                  <a:pt x="85725" y="40347"/>
                </a:lnTo>
                <a:lnTo>
                  <a:pt x="83820" y="55473"/>
                </a:lnTo>
                <a:lnTo>
                  <a:pt x="80645" y="74130"/>
                </a:lnTo>
                <a:lnTo>
                  <a:pt x="76624" y="95140"/>
                </a:lnTo>
                <a:lnTo>
                  <a:pt x="72990" y="112004"/>
                </a:lnTo>
                <a:lnTo>
                  <a:pt x="69615" y="126105"/>
                </a:lnTo>
                <a:lnTo>
                  <a:pt x="57355" y="173818"/>
                </a:lnTo>
                <a:lnTo>
                  <a:pt x="55381" y="184459"/>
                </a:lnTo>
                <a:lnTo>
                  <a:pt x="54066" y="194410"/>
                </a:lnTo>
                <a:lnTo>
                  <a:pt x="53189" y="203902"/>
                </a:lnTo>
                <a:lnTo>
                  <a:pt x="50700" y="215945"/>
                </a:lnTo>
                <a:lnTo>
                  <a:pt x="47135" y="229688"/>
                </a:lnTo>
                <a:lnTo>
                  <a:pt x="42853" y="244566"/>
                </a:lnTo>
                <a:lnTo>
                  <a:pt x="33016" y="276336"/>
                </a:lnTo>
                <a:lnTo>
                  <a:pt x="27726" y="292809"/>
                </a:lnTo>
                <a:lnTo>
                  <a:pt x="23246" y="305696"/>
                </a:lnTo>
                <a:lnTo>
                  <a:pt x="19308" y="316193"/>
                </a:lnTo>
                <a:lnTo>
                  <a:pt x="15729" y="325095"/>
                </a:lnTo>
                <a:lnTo>
                  <a:pt x="13344" y="331983"/>
                </a:lnTo>
                <a:lnTo>
                  <a:pt x="10693" y="342176"/>
                </a:lnTo>
                <a:lnTo>
                  <a:pt x="9034" y="347180"/>
                </a:lnTo>
                <a:lnTo>
                  <a:pt x="6975" y="352421"/>
                </a:lnTo>
                <a:lnTo>
                  <a:pt x="4650" y="357820"/>
                </a:lnTo>
                <a:lnTo>
                  <a:pt x="2067" y="366359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47"/>
          <p:cNvSpPr/>
          <p:nvPr/>
        </p:nvSpPr>
        <p:spPr>
          <a:xfrm>
            <a:off x="6912292" y="44748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48"/>
          <p:cNvSpPr/>
          <p:nvPr/>
        </p:nvSpPr>
        <p:spPr>
          <a:xfrm>
            <a:off x="5412104" y="3077527"/>
            <a:ext cx="385764" cy="351474"/>
          </a:xfrm>
          <a:custGeom>
            <a:avLst/>
            <a:gdLst/>
            <a:ahLst/>
            <a:cxnLst/>
            <a:rect l="0" t="0" r="0" b="0"/>
            <a:pathLst>
              <a:path w="385764" h="351474">
                <a:moveTo>
                  <a:pt x="385763" y="0"/>
                </a:moveTo>
                <a:lnTo>
                  <a:pt x="376662" y="4551"/>
                </a:lnTo>
                <a:lnTo>
                  <a:pt x="366450" y="11932"/>
                </a:lnTo>
                <a:lnTo>
                  <a:pt x="355272" y="22448"/>
                </a:lnTo>
                <a:lnTo>
                  <a:pt x="311690" y="65531"/>
                </a:lnTo>
                <a:lnTo>
                  <a:pt x="302091" y="74168"/>
                </a:lnTo>
                <a:lnTo>
                  <a:pt x="265087" y="106219"/>
                </a:lnTo>
                <a:lnTo>
                  <a:pt x="236554" y="131908"/>
                </a:lnTo>
                <a:lnTo>
                  <a:pt x="208958" y="155464"/>
                </a:lnTo>
                <a:lnTo>
                  <a:pt x="197408" y="166507"/>
                </a:lnTo>
                <a:lnTo>
                  <a:pt x="187803" y="176728"/>
                </a:lnTo>
                <a:lnTo>
                  <a:pt x="179495" y="186398"/>
                </a:lnTo>
                <a:lnTo>
                  <a:pt x="172051" y="194751"/>
                </a:lnTo>
                <a:lnTo>
                  <a:pt x="158700" y="209111"/>
                </a:lnTo>
                <a:lnTo>
                  <a:pt x="135922" y="232457"/>
                </a:lnTo>
                <a:lnTo>
                  <a:pt x="125858" y="241649"/>
                </a:lnTo>
                <a:lnTo>
                  <a:pt x="114386" y="251586"/>
                </a:lnTo>
                <a:lnTo>
                  <a:pt x="101975" y="262022"/>
                </a:lnTo>
                <a:lnTo>
                  <a:pt x="91796" y="270884"/>
                </a:lnTo>
                <a:lnTo>
                  <a:pt x="75406" y="285810"/>
                </a:lnTo>
                <a:lnTo>
                  <a:pt x="69321" y="292458"/>
                </a:lnTo>
                <a:lnTo>
                  <a:pt x="64312" y="298794"/>
                </a:lnTo>
                <a:lnTo>
                  <a:pt x="60020" y="304924"/>
                </a:lnTo>
                <a:lnTo>
                  <a:pt x="52711" y="314274"/>
                </a:lnTo>
                <a:lnTo>
                  <a:pt x="44383" y="322557"/>
                </a:lnTo>
                <a:lnTo>
                  <a:pt x="38161" y="327433"/>
                </a:lnTo>
                <a:lnTo>
                  <a:pt x="26486" y="336978"/>
                </a:lnTo>
                <a:lnTo>
                  <a:pt x="18961" y="346755"/>
                </a:lnTo>
                <a:lnTo>
                  <a:pt x="16451" y="348327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49"/>
          <p:cNvSpPr/>
          <p:nvPr/>
        </p:nvSpPr>
        <p:spPr>
          <a:xfrm>
            <a:off x="5463540" y="2616315"/>
            <a:ext cx="332442" cy="323887"/>
          </a:xfrm>
          <a:custGeom>
            <a:avLst/>
            <a:gdLst/>
            <a:ahLst/>
            <a:cxnLst/>
            <a:rect l="0" t="0" r="0" b="0"/>
            <a:pathLst>
              <a:path w="332442" h="323887">
                <a:moveTo>
                  <a:pt x="0" y="84022"/>
                </a:moveTo>
                <a:lnTo>
                  <a:pt x="4551" y="74921"/>
                </a:lnTo>
                <a:lnTo>
                  <a:pt x="6785" y="67912"/>
                </a:lnTo>
                <a:lnTo>
                  <a:pt x="7381" y="64709"/>
                </a:lnTo>
                <a:lnTo>
                  <a:pt x="9683" y="61622"/>
                </a:lnTo>
                <a:lnTo>
                  <a:pt x="17321" y="55651"/>
                </a:lnTo>
                <a:lnTo>
                  <a:pt x="36882" y="42384"/>
                </a:lnTo>
                <a:lnTo>
                  <a:pt x="44590" y="38166"/>
                </a:lnTo>
                <a:lnTo>
                  <a:pt x="52587" y="34401"/>
                </a:lnTo>
                <a:lnTo>
                  <a:pt x="60775" y="30939"/>
                </a:lnTo>
                <a:lnTo>
                  <a:pt x="69092" y="27678"/>
                </a:lnTo>
                <a:lnTo>
                  <a:pt x="85952" y="21515"/>
                </a:lnTo>
                <a:lnTo>
                  <a:pt x="111510" y="12691"/>
                </a:lnTo>
                <a:lnTo>
                  <a:pt x="123870" y="9798"/>
                </a:lnTo>
                <a:lnTo>
                  <a:pt x="138777" y="6917"/>
                </a:lnTo>
                <a:lnTo>
                  <a:pt x="155383" y="4044"/>
                </a:lnTo>
                <a:lnTo>
                  <a:pt x="169311" y="2128"/>
                </a:lnTo>
                <a:lnTo>
                  <a:pt x="181454" y="851"/>
                </a:lnTo>
                <a:lnTo>
                  <a:pt x="192407" y="0"/>
                </a:lnTo>
                <a:lnTo>
                  <a:pt x="201613" y="385"/>
                </a:lnTo>
                <a:lnTo>
                  <a:pt x="209656" y="1594"/>
                </a:lnTo>
                <a:lnTo>
                  <a:pt x="216923" y="3353"/>
                </a:lnTo>
                <a:lnTo>
                  <a:pt x="222720" y="5477"/>
                </a:lnTo>
                <a:lnTo>
                  <a:pt x="231702" y="10378"/>
                </a:lnTo>
                <a:lnTo>
                  <a:pt x="241408" y="15732"/>
                </a:lnTo>
                <a:lnTo>
                  <a:pt x="246664" y="18493"/>
                </a:lnTo>
                <a:lnTo>
                  <a:pt x="250167" y="21286"/>
                </a:lnTo>
                <a:lnTo>
                  <a:pt x="252503" y="24100"/>
                </a:lnTo>
                <a:lnTo>
                  <a:pt x="254060" y="26929"/>
                </a:lnTo>
                <a:lnTo>
                  <a:pt x="254146" y="30720"/>
                </a:lnTo>
                <a:lnTo>
                  <a:pt x="251701" y="40012"/>
                </a:lnTo>
                <a:lnTo>
                  <a:pt x="247439" y="47952"/>
                </a:lnTo>
                <a:lnTo>
                  <a:pt x="241417" y="56561"/>
                </a:lnTo>
                <a:lnTo>
                  <a:pt x="232391" y="69912"/>
                </a:lnTo>
                <a:lnTo>
                  <a:pt x="227318" y="76521"/>
                </a:lnTo>
                <a:lnTo>
                  <a:pt x="222030" y="82831"/>
                </a:lnTo>
                <a:lnTo>
                  <a:pt x="216600" y="88943"/>
                </a:lnTo>
                <a:lnTo>
                  <a:pt x="210122" y="94923"/>
                </a:lnTo>
                <a:lnTo>
                  <a:pt x="202947" y="100814"/>
                </a:lnTo>
                <a:lnTo>
                  <a:pt x="195305" y="106647"/>
                </a:lnTo>
                <a:lnTo>
                  <a:pt x="188306" y="112440"/>
                </a:lnTo>
                <a:lnTo>
                  <a:pt x="181735" y="118207"/>
                </a:lnTo>
                <a:lnTo>
                  <a:pt x="175449" y="123957"/>
                </a:lnTo>
                <a:lnTo>
                  <a:pt x="169353" y="128743"/>
                </a:lnTo>
                <a:lnTo>
                  <a:pt x="163385" y="132886"/>
                </a:lnTo>
                <a:lnTo>
                  <a:pt x="157501" y="136601"/>
                </a:lnTo>
                <a:lnTo>
                  <a:pt x="149768" y="140982"/>
                </a:lnTo>
                <a:lnTo>
                  <a:pt x="131016" y="150930"/>
                </a:lnTo>
                <a:lnTo>
                  <a:pt x="122586" y="154345"/>
                </a:lnTo>
                <a:lnTo>
                  <a:pt x="115062" y="156621"/>
                </a:lnTo>
                <a:lnTo>
                  <a:pt x="95512" y="160908"/>
                </a:lnTo>
                <a:lnTo>
                  <a:pt x="95107" y="160044"/>
                </a:lnTo>
                <a:lnTo>
                  <a:pt x="94657" y="156545"/>
                </a:lnTo>
                <a:lnTo>
                  <a:pt x="96442" y="155230"/>
                </a:lnTo>
                <a:lnTo>
                  <a:pt x="103505" y="153770"/>
                </a:lnTo>
                <a:lnTo>
                  <a:pt x="110455" y="150581"/>
                </a:lnTo>
                <a:lnTo>
                  <a:pt x="113641" y="148397"/>
                </a:lnTo>
                <a:lnTo>
                  <a:pt x="118623" y="145989"/>
                </a:lnTo>
                <a:lnTo>
                  <a:pt x="124802" y="143431"/>
                </a:lnTo>
                <a:lnTo>
                  <a:pt x="131779" y="140773"/>
                </a:lnTo>
                <a:lnTo>
                  <a:pt x="139287" y="139001"/>
                </a:lnTo>
                <a:lnTo>
                  <a:pt x="147150" y="137820"/>
                </a:lnTo>
                <a:lnTo>
                  <a:pt x="155251" y="137032"/>
                </a:lnTo>
                <a:lnTo>
                  <a:pt x="163508" y="136507"/>
                </a:lnTo>
                <a:lnTo>
                  <a:pt x="171870" y="136157"/>
                </a:lnTo>
                <a:lnTo>
                  <a:pt x="188781" y="135768"/>
                </a:lnTo>
                <a:lnTo>
                  <a:pt x="231482" y="135498"/>
                </a:lnTo>
                <a:lnTo>
                  <a:pt x="240046" y="136437"/>
                </a:lnTo>
                <a:lnTo>
                  <a:pt x="248613" y="138015"/>
                </a:lnTo>
                <a:lnTo>
                  <a:pt x="257182" y="140020"/>
                </a:lnTo>
                <a:lnTo>
                  <a:pt x="265752" y="142309"/>
                </a:lnTo>
                <a:lnTo>
                  <a:pt x="282894" y="147393"/>
                </a:lnTo>
                <a:lnTo>
                  <a:pt x="290513" y="151034"/>
                </a:lnTo>
                <a:lnTo>
                  <a:pt x="297498" y="155367"/>
                </a:lnTo>
                <a:lnTo>
                  <a:pt x="304059" y="160160"/>
                </a:lnTo>
                <a:lnTo>
                  <a:pt x="313890" y="168026"/>
                </a:lnTo>
                <a:lnTo>
                  <a:pt x="317844" y="171458"/>
                </a:lnTo>
                <a:lnTo>
                  <a:pt x="324779" y="180350"/>
                </a:lnTo>
                <a:lnTo>
                  <a:pt x="327962" y="185388"/>
                </a:lnTo>
                <a:lnTo>
                  <a:pt x="330084" y="190652"/>
                </a:lnTo>
                <a:lnTo>
                  <a:pt x="331498" y="196066"/>
                </a:lnTo>
                <a:lnTo>
                  <a:pt x="332441" y="201581"/>
                </a:lnTo>
                <a:lnTo>
                  <a:pt x="332117" y="207162"/>
                </a:lnTo>
                <a:lnTo>
                  <a:pt x="330949" y="212788"/>
                </a:lnTo>
                <a:lnTo>
                  <a:pt x="329217" y="218443"/>
                </a:lnTo>
                <a:lnTo>
                  <a:pt x="326158" y="224119"/>
                </a:lnTo>
                <a:lnTo>
                  <a:pt x="322214" y="229807"/>
                </a:lnTo>
                <a:lnTo>
                  <a:pt x="317679" y="235505"/>
                </a:lnTo>
                <a:lnTo>
                  <a:pt x="307560" y="244375"/>
                </a:lnTo>
                <a:lnTo>
                  <a:pt x="267339" y="271483"/>
                </a:lnTo>
                <a:lnTo>
                  <a:pt x="254426" y="279482"/>
                </a:lnTo>
                <a:lnTo>
                  <a:pt x="242007" y="286718"/>
                </a:lnTo>
                <a:lnTo>
                  <a:pt x="229918" y="293448"/>
                </a:lnTo>
                <a:lnTo>
                  <a:pt x="218048" y="298887"/>
                </a:lnTo>
                <a:lnTo>
                  <a:pt x="206325" y="303465"/>
                </a:lnTo>
                <a:lnTo>
                  <a:pt x="194700" y="307470"/>
                </a:lnTo>
                <a:lnTo>
                  <a:pt x="183140" y="311092"/>
                </a:lnTo>
                <a:lnTo>
                  <a:pt x="160135" y="317657"/>
                </a:lnTo>
                <a:lnTo>
                  <a:pt x="148667" y="319789"/>
                </a:lnTo>
                <a:lnTo>
                  <a:pt x="137211" y="321210"/>
                </a:lnTo>
                <a:lnTo>
                  <a:pt x="125764" y="322157"/>
                </a:lnTo>
                <a:lnTo>
                  <a:pt x="115275" y="322789"/>
                </a:lnTo>
                <a:lnTo>
                  <a:pt x="96001" y="323491"/>
                </a:lnTo>
                <a:lnTo>
                  <a:pt x="73635" y="323886"/>
                </a:lnTo>
                <a:lnTo>
                  <a:pt x="67187" y="322989"/>
                </a:lnTo>
                <a:lnTo>
                  <a:pt x="60984" y="321438"/>
                </a:lnTo>
                <a:lnTo>
                  <a:pt x="54943" y="319452"/>
                </a:lnTo>
                <a:lnTo>
                  <a:pt x="49011" y="318128"/>
                </a:lnTo>
                <a:lnTo>
                  <a:pt x="43152" y="317245"/>
                </a:lnTo>
                <a:lnTo>
                  <a:pt x="37340" y="316657"/>
                </a:lnTo>
                <a:lnTo>
                  <a:pt x="28343" y="313463"/>
                </a:lnTo>
                <a:lnTo>
                  <a:pt x="21169" y="308868"/>
                </a:lnTo>
                <a:lnTo>
                  <a:pt x="17923" y="306310"/>
                </a:lnTo>
                <a:lnTo>
                  <a:pt x="8572" y="298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0"/>
          <p:cNvSpPr/>
          <p:nvPr/>
        </p:nvSpPr>
        <p:spPr>
          <a:xfrm>
            <a:off x="5352097" y="3646945"/>
            <a:ext cx="497206" cy="364985"/>
          </a:xfrm>
          <a:custGeom>
            <a:avLst/>
            <a:gdLst/>
            <a:ahLst/>
            <a:cxnLst/>
            <a:rect l="0" t="0" r="0" b="0"/>
            <a:pathLst>
              <a:path w="497206" h="364985">
                <a:moveTo>
                  <a:pt x="497205" y="4940"/>
                </a:moveTo>
                <a:lnTo>
                  <a:pt x="483553" y="389"/>
                </a:lnTo>
                <a:lnTo>
                  <a:pt x="478578" y="0"/>
                </a:lnTo>
                <a:lnTo>
                  <a:pt x="474310" y="694"/>
                </a:lnTo>
                <a:lnTo>
                  <a:pt x="467027" y="4005"/>
                </a:lnTo>
                <a:lnTo>
                  <a:pt x="452050" y="13892"/>
                </a:lnTo>
                <a:lnTo>
                  <a:pt x="441894" y="20348"/>
                </a:lnTo>
                <a:lnTo>
                  <a:pt x="431030" y="29568"/>
                </a:lnTo>
                <a:lnTo>
                  <a:pt x="417311" y="40016"/>
                </a:lnTo>
                <a:lnTo>
                  <a:pt x="402642" y="51009"/>
                </a:lnTo>
                <a:lnTo>
                  <a:pt x="389772" y="62245"/>
                </a:lnTo>
                <a:lnTo>
                  <a:pt x="381768" y="67908"/>
                </a:lnTo>
                <a:lnTo>
                  <a:pt x="372622" y="73589"/>
                </a:lnTo>
                <a:lnTo>
                  <a:pt x="362715" y="79281"/>
                </a:lnTo>
                <a:lnTo>
                  <a:pt x="350395" y="87838"/>
                </a:lnTo>
                <a:lnTo>
                  <a:pt x="336467" y="98305"/>
                </a:lnTo>
                <a:lnTo>
                  <a:pt x="321466" y="110046"/>
                </a:lnTo>
                <a:lnTo>
                  <a:pt x="308609" y="120730"/>
                </a:lnTo>
                <a:lnTo>
                  <a:pt x="297179" y="130711"/>
                </a:lnTo>
                <a:lnTo>
                  <a:pt x="286702" y="140222"/>
                </a:lnTo>
                <a:lnTo>
                  <a:pt x="276859" y="148468"/>
                </a:lnTo>
                <a:lnTo>
                  <a:pt x="267440" y="155870"/>
                </a:lnTo>
                <a:lnTo>
                  <a:pt x="227241" y="185989"/>
                </a:lnTo>
                <a:lnTo>
                  <a:pt x="218169" y="194219"/>
                </a:lnTo>
                <a:lnTo>
                  <a:pt x="210216" y="202564"/>
                </a:lnTo>
                <a:lnTo>
                  <a:pt x="203009" y="210984"/>
                </a:lnTo>
                <a:lnTo>
                  <a:pt x="195347" y="219455"/>
                </a:lnTo>
                <a:lnTo>
                  <a:pt x="179213" y="236487"/>
                </a:lnTo>
                <a:lnTo>
                  <a:pt x="154065" y="262141"/>
                </a:lnTo>
                <a:lnTo>
                  <a:pt x="145573" y="269752"/>
                </a:lnTo>
                <a:lnTo>
                  <a:pt x="137054" y="276731"/>
                </a:lnTo>
                <a:lnTo>
                  <a:pt x="128516" y="283289"/>
                </a:lnTo>
                <a:lnTo>
                  <a:pt x="119968" y="289566"/>
                </a:lnTo>
                <a:lnTo>
                  <a:pt x="102849" y="301620"/>
                </a:lnTo>
                <a:lnTo>
                  <a:pt x="95236" y="307501"/>
                </a:lnTo>
                <a:lnTo>
                  <a:pt x="88256" y="313328"/>
                </a:lnTo>
                <a:lnTo>
                  <a:pt x="74467" y="323928"/>
                </a:lnTo>
                <a:lnTo>
                  <a:pt x="66790" y="328089"/>
                </a:lnTo>
                <a:lnTo>
                  <a:pt x="51592" y="336204"/>
                </a:lnTo>
                <a:lnTo>
                  <a:pt x="32326" y="350530"/>
                </a:lnTo>
                <a:lnTo>
                  <a:pt x="20399" y="357926"/>
                </a:lnTo>
                <a:lnTo>
                  <a:pt x="11289" y="361847"/>
                </a:lnTo>
                <a:lnTo>
                  <a:pt x="0" y="364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1"/>
          <p:cNvSpPr/>
          <p:nvPr/>
        </p:nvSpPr>
        <p:spPr>
          <a:xfrm>
            <a:off x="4854892" y="3576277"/>
            <a:ext cx="279739" cy="323947"/>
          </a:xfrm>
          <a:custGeom>
            <a:avLst/>
            <a:gdLst/>
            <a:ahLst/>
            <a:cxnLst/>
            <a:rect l="0" t="0" r="0" b="0"/>
            <a:pathLst>
              <a:path w="279739" h="323947">
                <a:moveTo>
                  <a:pt x="214312" y="15600"/>
                </a:moveTo>
                <a:lnTo>
                  <a:pt x="205211" y="11049"/>
                </a:lnTo>
                <a:lnTo>
                  <a:pt x="202529" y="8756"/>
                </a:lnTo>
                <a:lnTo>
                  <a:pt x="200742" y="6275"/>
                </a:lnTo>
                <a:lnTo>
                  <a:pt x="199551" y="3668"/>
                </a:lnTo>
                <a:lnTo>
                  <a:pt x="197804" y="1930"/>
                </a:lnTo>
                <a:lnTo>
                  <a:pt x="195687" y="772"/>
                </a:lnTo>
                <a:lnTo>
                  <a:pt x="193323" y="0"/>
                </a:lnTo>
                <a:lnTo>
                  <a:pt x="190794" y="437"/>
                </a:lnTo>
                <a:lnTo>
                  <a:pt x="182685" y="4652"/>
                </a:lnTo>
                <a:lnTo>
                  <a:pt x="177078" y="5972"/>
                </a:lnTo>
                <a:lnTo>
                  <a:pt x="171393" y="8229"/>
                </a:lnTo>
                <a:lnTo>
                  <a:pt x="163791" y="11638"/>
                </a:lnTo>
                <a:lnTo>
                  <a:pt x="154914" y="15816"/>
                </a:lnTo>
                <a:lnTo>
                  <a:pt x="145186" y="19554"/>
                </a:lnTo>
                <a:lnTo>
                  <a:pt x="134891" y="22999"/>
                </a:lnTo>
                <a:lnTo>
                  <a:pt x="124217" y="26248"/>
                </a:lnTo>
                <a:lnTo>
                  <a:pt x="116149" y="28413"/>
                </a:lnTo>
                <a:lnTo>
                  <a:pt x="109818" y="29857"/>
                </a:lnTo>
                <a:lnTo>
                  <a:pt x="104644" y="30820"/>
                </a:lnTo>
                <a:lnTo>
                  <a:pt x="99290" y="32414"/>
                </a:lnTo>
                <a:lnTo>
                  <a:pt x="93816" y="34430"/>
                </a:lnTo>
                <a:lnTo>
                  <a:pt x="88262" y="36726"/>
                </a:lnTo>
                <a:lnTo>
                  <a:pt x="83606" y="37303"/>
                </a:lnTo>
                <a:lnTo>
                  <a:pt x="79550" y="36737"/>
                </a:lnTo>
                <a:lnTo>
                  <a:pt x="72503" y="34519"/>
                </a:lnTo>
                <a:lnTo>
                  <a:pt x="66196" y="33534"/>
                </a:lnTo>
                <a:lnTo>
                  <a:pt x="64134" y="34223"/>
                </a:lnTo>
                <a:lnTo>
                  <a:pt x="62758" y="35636"/>
                </a:lnTo>
                <a:lnTo>
                  <a:pt x="61841" y="37530"/>
                </a:lnTo>
                <a:lnTo>
                  <a:pt x="60823" y="42174"/>
                </a:lnTo>
                <a:lnTo>
                  <a:pt x="60369" y="48366"/>
                </a:lnTo>
                <a:lnTo>
                  <a:pt x="60169" y="57468"/>
                </a:lnTo>
                <a:lnTo>
                  <a:pt x="61068" y="63514"/>
                </a:lnTo>
                <a:lnTo>
                  <a:pt x="62619" y="70403"/>
                </a:lnTo>
                <a:lnTo>
                  <a:pt x="64606" y="77853"/>
                </a:lnTo>
                <a:lnTo>
                  <a:pt x="64978" y="87582"/>
                </a:lnTo>
                <a:lnTo>
                  <a:pt x="64274" y="98830"/>
                </a:lnTo>
                <a:lnTo>
                  <a:pt x="62852" y="111092"/>
                </a:lnTo>
                <a:lnTo>
                  <a:pt x="61904" y="122124"/>
                </a:lnTo>
                <a:lnTo>
                  <a:pt x="61272" y="132336"/>
                </a:lnTo>
                <a:lnTo>
                  <a:pt x="60850" y="142001"/>
                </a:lnTo>
                <a:lnTo>
                  <a:pt x="61522" y="151303"/>
                </a:lnTo>
                <a:lnTo>
                  <a:pt x="62922" y="160361"/>
                </a:lnTo>
                <a:lnTo>
                  <a:pt x="64808" y="169257"/>
                </a:lnTo>
                <a:lnTo>
                  <a:pt x="67018" y="175188"/>
                </a:lnTo>
                <a:lnTo>
                  <a:pt x="69444" y="179142"/>
                </a:lnTo>
                <a:lnTo>
                  <a:pt x="72013" y="181778"/>
                </a:lnTo>
                <a:lnTo>
                  <a:pt x="76584" y="181630"/>
                </a:lnTo>
                <a:lnTo>
                  <a:pt x="82488" y="179627"/>
                </a:lnTo>
                <a:lnTo>
                  <a:pt x="89282" y="176386"/>
                </a:lnTo>
                <a:lnTo>
                  <a:pt x="97621" y="173273"/>
                </a:lnTo>
                <a:lnTo>
                  <a:pt x="106991" y="170246"/>
                </a:lnTo>
                <a:lnTo>
                  <a:pt x="117047" y="167275"/>
                </a:lnTo>
                <a:lnTo>
                  <a:pt x="125657" y="164341"/>
                </a:lnTo>
                <a:lnTo>
                  <a:pt x="133301" y="161434"/>
                </a:lnTo>
                <a:lnTo>
                  <a:pt x="140303" y="158543"/>
                </a:lnTo>
                <a:lnTo>
                  <a:pt x="149733" y="156615"/>
                </a:lnTo>
                <a:lnTo>
                  <a:pt x="160782" y="155330"/>
                </a:lnTo>
                <a:lnTo>
                  <a:pt x="172910" y="154473"/>
                </a:lnTo>
                <a:lnTo>
                  <a:pt x="183853" y="153902"/>
                </a:lnTo>
                <a:lnTo>
                  <a:pt x="203633" y="153268"/>
                </a:lnTo>
                <a:lnTo>
                  <a:pt x="213861" y="155003"/>
                </a:lnTo>
                <a:lnTo>
                  <a:pt x="224489" y="158066"/>
                </a:lnTo>
                <a:lnTo>
                  <a:pt x="235384" y="162012"/>
                </a:lnTo>
                <a:lnTo>
                  <a:pt x="243601" y="165596"/>
                </a:lnTo>
                <a:lnTo>
                  <a:pt x="250030" y="168937"/>
                </a:lnTo>
                <a:lnTo>
                  <a:pt x="255269" y="172117"/>
                </a:lnTo>
                <a:lnTo>
                  <a:pt x="260667" y="177095"/>
                </a:lnTo>
                <a:lnTo>
                  <a:pt x="266171" y="183271"/>
                </a:lnTo>
                <a:lnTo>
                  <a:pt x="271745" y="190246"/>
                </a:lnTo>
                <a:lnTo>
                  <a:pt x="275461" y="196800"/>
                </a:lnTo>
                <a:lnTo>
                  <a:pt x="277938" y="203076"/>
                </a:lnTo>
                <a:lnTo>
                  <a:pt x="279589" y="209164"/>
                </a:lnTo>
                <a:lnTo>
                  <a:pt x="279738" y="215128"/>
                </a:lnTo>
                <a:lnTo>
                  <a:pt x="278884" y="221008"/>
                </a:lnTo>
                <a:lnTo>
                  <a:pt x="277363" y="226834"/>
                </a:lnTo>
                <a:lnTo>
                  <a:pt x="276349" y="232623"/>
                </a:lnTo>
                <a:lnTo>
                  <a:pt x="275673" y="238387"/>
                </a:lnTo>
                <a:lnTo>
                  <a:pt x="275221" y="244135"/>
                </a:lnTo>
                <a:lnTo>
                  <a:pt x="273968" y="249872"/>
                </a:lnTo>
                <a:lnTo>
                  <a:pt x="272181" y="255601"/>
                </a:lnTo>
                <a:lnTo>
                  <a:pt x="270037" y="261325"/>
                </a:lnTo>
                <a:lnTo>
                  <a:pt x="265749" y="266095"/>
                </a:lnTo>
                <a:lnTo>
                  <a:pt x="260034" y="270226"/>
                </a:lnTo>
                <a:lnTo>
                  <a:pt x="253365" y="273934"/>
                </a:lnTo>
                <a:lnTo>
                  <a:pt x="247015" y="278310"/>
                </a:lnTo>
                <a:lnTo>
                  <a:pt x="240877" y="283133"/>
                </a:lnTo>
                <a:lnTo>
                  <a:pt x="234880" y="288253"/>
                </a:lnTo>
                <a:lnTo>
                  <a:pt x="228976" y="292619"/>
                </a:lnTo>
                <a:lnTo>
                  <a:pt x="223136" y="296481"/>
                </a:lnTo>
                <a:lnTo>
                  <a:pt x="217337" y="300010"/>
                </a:lnTo>
                <a:lnTo>
                  <a:pt x="207757" y="304266"/>
                </a:lnTo>
                <a:lnTo>
                  <a:pt x="195654" y="309009"/>
                </a:lnTo>
                <a:lnTo>
                  <a:pt x="181871" y="314076"/>
                </a:lnTo>
                <a:lnTo>
                  <a:pt x="169825" y="317454"/>
                </a:lnTo>
                <a:lnTo>
                  <a:pt x="158937" y="319706"/>
                </a:lnTo>
                <a:lnTo>
                  <a:pt x="148821" y="321207"/>
                </a:lnTo>
                <a:lnTo>
                  <a:pt x="139219" y="322209"/>
                </a:lnTo>
                <a:lnTo>
                  <a:pt x="129960" y="322876"/>
                </a:lnTo>
                <a:lnTo>
                  <a:pt x="120930" y="323321"/>
                </a:lnTo>
                <a:lnTo>
                  <a:pt x="103277" y="323815"/>
                </a:lnTo>
                <a:lnTo>
                  <a:pt x="94569" y="323946"/>
                </a:lnTo>
                <a:lnTo>
                  <a:pt x="82096" y="323082"/>
                </a:lnTo>
                <a:lnTo>
                  <a:pt x="0" y="315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52"/>
          <p:cNvSpPr/>
          <p:nvPr/>
        </p:nvSpPr>
        <p:spPr>
          <a:xfrm>
            <a:off x="6852284" y="2914650"/>
            <a:ext cx="317184" cy="428626"/>
          </a:xfrm>
          <a:custGeom>
            <a:avLst/>
            <a:gdLst/>
            <a:ahLst/>
            <a:cxnLst/>
            <a:rect l="0" t="0" r="0" b="0"/>
            <a:pathLst>
              <a:path w="317184" h="428626">
                <a:moveTo>
                  <a:pt x="317183" y="0"/>
                </a:moveTo>
                <a:lnTo>
                  <a:pt x="312632" y="4551"/>
                </a:lnTo>
                <a:lnTo>
                  <a:pt x="299704" y="24323"/>
                </a:lnTo>
                <a:lnTo>
                  <a:pt x="275597" y="56207"/>
                </a:lnTo>
                <a:lnTo>
                  <a:pt x="261870" y="75463"/>
                </a:lnTo>
                <a:lnTo>
                  <a:pt x="236584" y="112061"/>
                </a:lnTo>
                <a:lnTo>
                  <a:pt x="214245" y="142952"/>
                </a:lnTo>
                <a:lnTo>
                  <a:pt x="173907" y="199793"/>
                </a:lnTo>
                <a:lnTo>
                  <a:pt x="140157" y="246912"/>
                </a:lnTo>
                <a:lnTo>
                  <a:pt x="84544" y="327896"/>
                </a:lnTo>
                <a:lnTo>
                  <a:pt x="68056" y="353694"/>
                </a:lnTo>
                <a:lnTo>
                  <a:pt x="59659" y="367240"/>
                </a:lnTo>
                <a:lnTo>
                  <a:pt x="53107" y="378177"/>
                </a:lnTo>
                <a:lnTo>
                  <a:pt x="43288" y="395408"/>
                </a:lnTo>
                <a:lnTo>
                  <a:pt x="38384" y="401718"/>
                </a:lnTo>
                <a:lnTo>
                  <a:pt x="33209" y="406877"/>
                </a:lnTo>
                <a:lnTo>
                  <a:pt x="23332" y="415149"/>
                </a:lnTo>
                <a:lnTo>
                  <a:pt x="15768" y="422000"/>
                </a:lnTo>
                <a:lnTo>
                  <a:pt x="12417" y="424208"/>
                </a:lnTo>
                <a:lnTo>
                  <a:pt x="9231" y="42568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53"/>
          <p:cNvSpPr/>
          <p:nvPr/>
        </p:nvSpPr>
        <p:spPr>
          <a:xfrm>
            <a:off x="6886575" y="2618581"/>
            <a:ext cx="316477" cy="313215"/>
          </a:xfrm>
          <a:custGeom>
            <a:avLst/>
            <a:gdLst/>
            <a:ahLst/>
            <a:cxnLst/>
            <a:rect l="0" t="0" r="0" b="0"/>
            <a:pathLst>
              <a:path w="316477" h="313215">
                <a:moveTo>
                  <a:pt x="0" y="56039"/>
                </a:moveTo>
                <a:lnTo>
                  <a:pt x="19311" y="36726"/>
                </a:lnTo>
                <a:lnTo>
                  <a:pt x="27951" y="30628"/>
                </a:lnTo>
                <a:lnTo>
                  <a:pt x="32921" y="27668"/>
                </a:lnTo>
                <a:lnTo>
                  <a:pt x="39092" y="24742"/>
                </a:lnTo>
                <a:lnTo>
                  <a:pt x="46063" y="21840"/>
                </a:lnTo>
                <a:lnTo>
                  <a:pt x="53569" y="18952"/>
                </a:lnTo>
                <a:lnTo>
                  <a:pt x="69528" y="13203"/>
                </a:lnTo>
                <a:lnTo>
                  <a:pt x="77785" y="10337"/>
                </a:lnTo>
                <a:lnTo>
                  <a:pt x="86146" y="8425"/>
                </a:lnTo>
                <a:lnTo>
                  <a:pt x="94578" y="7152"/>
                </a:lnTo>
                <a:lnTo>
                  <a:pt x="103057" y="6302"/>
                </a:lnTo>
                <a:lnTo>
                  <a:pt x="111567" y="4784"/>
                </a:lnTo>
                <a:lnTo>
                  <a:pt x="120098" y="2819"/>
                </a:lnTo>
                <a:lnTo>
                  <a:pt x="128643" y="556"/>
                </a:lnTo>
                <a:lnTo>
                  <a:pt x="136245" y="0"/>
                </a:lnTo>
                <a:lnTo>
                  <a:pt x="143217" y="582"/>
                </a:lnTo>
                <a:lnTo>
                  <a:pt x="149770" y="1923"/>
                </a:lnTo>
                <a:lnTo>
                  <a:pt x="159591" y="3412"/>
                </a:lnTo>
                <a:lnTo>
                  <a:pt x="163544" y="3809"/>
                </a:lnTo>
                <a:lnTo>
                  <a:pt x="168085" y="5979"/>
                </a:lnTo>
                <a:lnTo>
                  <a:pt x="173016" y="9331"/>
                </a:lnTo>
                <a:lnTo>
                  <a:pt x="178209" y="13470"/>
                </a:lnTo>
                <a:lnTo>
                  <a:pt x="181671" y="17182"/>
                </a:lnTo>
                <a:lnTo>
                  <a:pt x="183979" y="20609"/>
                </a:lnTo>
                <a:lnTo>
                  <a:pt x="185518" y="23846"/>
                </a:lnTo>
                <a:lnTo>
                  <a:pt x="187227" y="32524"/>
                </a:lnTo>
                <a:lnTo>
                  <a:pt x="187683" y="37504"/>
                </a:lnTo>
                <a:lnTo>
                  <a:pt x="187035" y="43682"/>
                </a:lnTo>
                <a:lnTo>
                  <a:pt x="185649" y="50659"/>
                </a:lnTo>
                <a:lnTo>
                  <a:pt x="183774" y="58167"/>
                </a:lnTo>
                <a:lnTo>
                  <a:pt x="180618" y="65078"/>
                </a:lnTo>
                <a:lnTo>
                  <a:pt x="176610" y="71590"/>
                </a:lnTo>
                <a:lnTo>
                  <a:pt x="172032" y="77836"/>
                </a:lnTo>
                <a:lnTo>
                  <a:pt x="166123" y="83905"/>
                </a:lnTo>
                <a:lnTo>
                  <a:pt x="159326" y="89856"/>
                </a:lnTo>
                <a:lnTo>
                  <a:pt x="151937" y="95729"/>
                </a:lnTo>
                <a:lnTo>
                  <a:pt x="146059" y="102501"/>
                </a:lnTo>
                <a:lnTo>
                  <a:pt x="141187" y="109874"/>
                </a:lnTo>
                <a:lnTo>
                  <a:pt x="136987" y="117646"/>
                </a:lnTo>
                <a:lnTo>
                  <a:pt x="131329" y="124733"/>
                </a:lnTo>
                <a:lnTo>
                  <a:pt x="124700" y="131362"/>
                </a:lnTo>
                <a:lnTo>
                  <a:pt x="117423" y="137687"/>
                </a:lnTo>
                <a:lnTo>
                  <a:pt x="110667" y="142856"/>
                </a:lnTo>
                <a:lnTo>
                  <a:pt x="104258" y="147254"/>
                </a:lnTo>
                <a:lnTo>
                  <a:pt x="98080" y="151139"/>
                </a:lnTo>
                <a:lnTo>
                  <a:pt x="92057" y="155634"/>
                </a:lnTo>
                <a:lnTo>
                  <a:pt x="86136" y="160535"/>
                </a:lnTo>
                <a:lnTo>
                  <a:pt x="72048" y="172988"/>
                </a:lnTo>
                <a:lnTo>
                  <a:pt x="70891" y="173058"/>
                </a:lnTo>
                <a:lnTo>
                  <a:pt x="70121" y="172151"/>
                </a:lnTo>
                <a:lnTo>
                  <a:pt x="69607" y="170595"/>
                </a:lnTo>
                <a:lnTo>
                  <a:pt x="70217" y="169557"/>
                </a:lnTo>
                <a:lnTo>
                  <a:pt x="71577" y="168865"/>
                </a:lnTo>
                <a:lnTo>
                  <a:pt x="73435" y="168404"/>
                </a:lnTo>
                <a:lnTo>
                  <a:pt x="80580" y="162811"/>
                </a:lnTo>
                <a:lnTo>
                  <a:pt x="85152" y="158653"/>
                </a:lnTo>
                <a:lnTo>
                  <a:pt x="91058" y="154928"/>
                </a:lnTo>
                <a:lnTo>
                  <a:pt x="97853" y="151492"/>
                </a:lnTo>
                <a:lnTo>
                  <a:pt x="105240" y="148249"/>
                </a:lnTo>
                <a:lnTo>
                  <a:pt x="116833" y="144182"/>
                </a:lnTo>
                <a:lnTo>
                  <a:pt x="147493" y="134584"/>
                </a:lnTo>
                <a:lnTo>
                  <a:pt x="175724" y="126508"/>
                </a:lnTo>
                <a:lnTo>
                  <a:pt x="188587" y="123020"/>
                </a:lnTo>
                <a:lnTo>
                  <a:pt x="203830" y="120696"/>
                </a:lnTo>
                <a:lnTo>
                  <a:pt x="220659" y="119146"/>
                </a:lnTo>
                <a:lnTo>
                  <a:pt x="252376" y="117424"/>
                </a:lnTo>
                <a:lnTo>
                  <a:pt x="272822" y="116659"/>
                </a:lnTo>
                <a:lnTo>
                  <a:pt x="280941" y="117407"/>
                </a:lnTo>
                <a:lnTo>
                  <a:pt x="288259" y="118858"/>
                </a:lnTo>
                <a:lnTo>
                  <a:pt x="295043" y="120778"/>
                </a:lnTo>
                <a:lnTo>
                  <a:pt x="300518" y="123964"/>
                </a:lnTo>
                <a:lnTo>
                  <a:pt x="309140" y="132583"/>
                </a:lnTo>
                <a:lnTo>
                  <a:pt x="313607" y="140223"/>
                </a:lnTo>
                <a:lnTo>
                  <a:pt x="314800" y="143594"/>
                </a:lnTo>
                <a:lnTo>
                  <a:pt x="316123" y="152420"/>
                </a:lnTo>
                <a:lnTo>
                  <a:pt x="316476" y="157440"/>
                </a:lnTo>
                <a:lnTo>
                  <a:pt x="315759" y="162692"/>
                </a:lnTo>
                <a:lnTo>
                  <a:pt x="314328" y="168098"/>
                </a:lnTo>
                <a:lnTo>
                  <a:pt x="312422" y="173608"/>
                </a:lnTo>
                <a:lnTo>
                  <a:pt x="309247" y="179186"/>
                </a:lnTo>
                <a:lnTo>
                  <a:pt x="305224" y="184809"/>
                </a:lnTo>
                <a:lnTo>
                  <a:pt x="300637" y="190463"/>
                </a:lnTo>
                <a:lnTo>
                  <a:pt x="295675" y="197090"/>
                </a:lnTo>
                <a:lnTo>
                  <a:pt x="285081" y="212073"/>
                </a:lnTo>
                <a:lnTo>
                  <a:pt x="278637" y="219117"/>
                </a:lnTo>
                <a:lnTo>
                  <a:pt x="271483" y="225717"/>
                </a:lnTo>
                <a:lnTo>
                  <a:pt x="263855" y="232023"/>
                </a:lnTo>
                <a:lnTo>
                  <a:pt x="255913" y="238132"/>
                </a:lnTo>
                <a:lnTo>
                  <a:pt x="247762" y="244109"/>
                </a:lnTo>
                <a:lnTo>
                  <a:pt x="231083" y="255830"/>
                </a:lnTo>
                <a:lnTo>
                  <a:pt x="188545" y="284608"/>
                </a:lnTo>
                <a:lnTo>
                  <a:pt x="179989" y="289381"/>
                </a:lnTo>
                <a:lnTo>
                  <a:pt x="171428" y="293515"/>
                </a:lnTo>
                <a:lnTo>
                  <a:pt x="155247" y="300649"/>
                </a:lnTo>
                <a:lnTo>
                  <a:pt x="141706" y="306994"/>
                </a:lnTo>
                <a:lnTo>
                  <a:pt x="134476" y="309067"/>
                </a:lnTo>
                <a:lnTo>
                  <a:pt x="126798" y="310449"/>
                </a:lnTo>
                <a:lnTo>
                  <a:pt x="118822" y="311371"/>
                </a:lnTo>
                <a:lnTo>
                  <a:pt x="112552" y="311985"/>
                </a:lnTo>
                <a:lnTo>
                  <a:pt x="103046" y="312667"/>
                </a:lnTo>
                <a:lnTo>
                  <a:pt x="95646" y="312971"/>
                </a:lnTo>
                <a:lnTo>
                  <a:pt x="86124" y="313142"/>
                </a:lnTo>
                <a:lnTo>
                  <a:pt x="77152" y="3132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54"/>
          <p:cNvSpPr/>
          <p:nvPr/>
        </p:nvSpPr>
        <p:spPr>
          <a:xfrm>
            <a:off x="6938009" y="3506152"/>
            <a:ext cx="300039" cy="402909"/>
          </a:xfrm>
          <a:custGeom>
            <a:avLst/>
            <a:gdLst/>
            <a:ahLst/>
            <a:cxnLst/>
            <a:rect l="0" t="0" r="0" b="0"/>
            <a:pathLst>
              <a:path w="300039" h="402909">
                <a:moveTo>
                  <a:pt x="300038" y="0"/>
                </a:moveTo>
                <a:lnTo>
                  <a:pt x="288107" y="23863"/>
                </a:lnTo>
                <a:lnTo>
                  <a:pt x="279886" y="35751"/>
                </a:lnTo>
                <a:lnTo>
                  <a:pt x="271714" y="44782"/>
                </a:lnTo>
                <a:lnTo>
                  <a:pt x="256403" y="60576"/>
                </a:lnTo>
                <a:lnTo>
                  <a:pt x="250946" y="66102"/>
                </a:lnTo>
                <a:lnTo>
                  <a:pt x="243497" y="75501"/>
                </a:lnTo>
                <a:lnTo>
                  <a:pt x="234722" y="87481"/>
                </a:lnTo>
                <a:lnTo>
                  <a:pt x="225062" y="101184"/>
                </a:lnTo>
                <a:lnTo>
                  <a:pt x="215764" y="113175"/>
                </a:lnTo>
                <a:lnTo>
                  <a:pt x="206708" y="124028"/>
                </a:lnTo>
                <a:lnTo>
                  <a:pt x="197813" y="134120"/>
                </a:lnTo>
                <a:lnTo>
                  <a:pt x="188073" y="146563"/>
                </a:lnTo>
                <a:lnTo>
                  <a:pt x="177770" y="160574"/>
                </a:lnTo>
                <a:lnTo>
                  <a:pt x="167091" y="175629"/>
                </a:lnTo>
                <a:lnTo>
                  <a:pt x="155209" y="190429"/>
                </a:lnTo>
                <a:lnTo>
                  <a:pt x="142526" y="205057"/>
                </a:lnTo>
                <a:lnTo>
                  <a:pt x="129307" y="219572"/>
                </a:lnTo>
                <a:lnTo>
                  <a:pt x="118590" y="232107"/>
                </a:lnTo>
                <a:lnTo>
                  <a:pt x="109541" y="243320"/>
                </a:lnTo>
                <a:lnTo>
                  <a:pt x="101602" y="253654"/>
                </a:lnTo>
                <a:lnTo>
                  <a:pt x="94405" y="263400"/>
                </a:lnTo>
                <a:lnTo>
                  <a:pt x="81329" y="281849"/>
                </a:lnTo>
                <a:lnTo>
                  <a:pt x="76127" y="289817"/>
                </a:lnTo>
                <a:lnTo>
                  <a:pt x="71706" y="297034"/>
                </a:lnTo>
                <a:lnTo>
                  <a:pt x="67806" y="303750"/>
                </a:lnTo>
                <a:lnTo>
                  <a:pt x="62349" y="312038"/>
                </a:lnTo>
                <a:lnTo>
                  <a:pt x="48666" y="331406"/>
                </a:lnTo>
                <a:lnTo>
                  <a:pt x="42922" y="340000"/>
                </a:lnTo>
                <a:lnTo>
                  <a:pt x="38140" y="347634"/>
                </a:lnTo>
                <a:lnTo>
                  <a:pt x="33999" y="354629"/>
                </a:lnTo>
                <a:lnTo>
                  <a:pt x="26858" y="364940"/>
                </a:lnTo>
                <a:lnTo>
                  <a:pt x="23621" y="369024"/>
                </a:lnTo>
                <a:lnTo>
                  <a:pt x="21463" y="373651"/>
                </a:lnTo>
                <a:lnTo>
                  <a:pt x="19064" y="383872"/>
                </a:lnTo>
                <a:lnTo>
                  <a:pt x="15458" y="392225"/>
                </a:lnTo>
                <a:lnTo>
                  <a:pt x="13163" y="395786"/>
                </a:lnTo>
                <a:lnTo>
                  <a:pt x="10680" y="398160"/>
                </a:lnTo>
                <a:lnTo>
                  <a:pt x="8073" y="399742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55"/>
          <p:cNvSpPr/>
          <p:nvPr/>
        </p:nvSpPr>
        <p:spPr>
          <a:xfrm>
            <a:off x="6466522" y="3653076"/>
            <a:ext cx="213886" cy="298310"/>
          </a:xfrm>
          <a:custGeom>
            <a:avLst/>
            <a:gdLst/>
            <a:ahLst/>
            <a:cxnLst/>
            <a:rect l="0" t="0" r="0" b="0"/>
            <a:pathLst>
              <a:path w="213886" h="298310">
                <a:moveTo>
                  <a:pt x="188595" y="7381"/>
                </a:moveTo>
                <a:lnTo>
                  <a:pt x="174943" y="2830"/>
                </a:lnTo>
                <a:lnTo>
                  <a:pt x="169969" y="1490"/>
                </a:lnTo>
                <a:lnTo>
                  <a:pt x="165700" y="596"/>
                </a:lnTo>
                <a:lnTo>
                  <a:pt x="161902" y="0"/>
                </a:lnTo>
                <a:lnTo>
                  <a:pt x="156512" y="556"/>
                </a:lnTo>
                <a:lnTo>
                  <a:pt x="150061" y="1878"/>
                </a:lnTo>
                <a:lnTo>
                  <a:pt x="142904" y="3712"/>
                </a:lnTo>
                <a:lnTo>
                  <a:pt x="137179" y="5888"/>
                </a:lnTo>
                <a:lnTo>
                  <a:pt x="132410" y="8291"/>
                </a:lnTo>
                <a:lnTo>
                  <a:pt x="128278" y="10845"/>
                </a:lnTo>
                <a:lnTo>
                  <a:pt x="123619" y="12548"/>
                </a:lnTo>
                <a:lnTo>
                  <a:pt x="118607" y="13683"/>
                </a:lnTo>
                <a:lnTo>
                  <a:pt x="113362" y="14440"/>
                </a:lnTo>
                <a:lnTo>
                  <a:pt x="106055" y="15897"/>
                </a:lnTo>
                <a:lnTo>
                  <a:pt x="87776" y="20056"/>
                </a:lnTo>
                <a:lnTo>
                  <a:pt x="78520" y="21546"/>
                </a:lnTo>
                <a:lnTo>
                  <a:pt x="69492" y="22539"/>
                </a:lnTo>
                <a:lnTo>
                  <a:pt x="48122" y="24134"/>
                </a:lnTo>
                <a:lnTo>
                  <a:pt x="46369" y="25217"/>
                </a:lnTo>
                <a:lnTo>
                  <a:pt x="45200" y="26892"/>
                </a:lnTo>
                <a:lnTo>
                  <a:pt x="44421" y="28961"/>
                </a:lnTo>
                <a:lnTo>
                  <a:pt x="44854" y="30340"/>
                </a:lnTo>
                <a:lnTo>
                  <a:pt x="46095" y="31259"/>
                </a:lnTo>
                <a:lnTo>
                  <a:pt x="47875" y="31873"/>
                </a:lnTo>
                <a:lnTo>
                  <a:pt x="52393" y="40174"/>
                </a:lnTo>
                <a:lnTo>
                  <a:pt x="54931" y="46388"/>
                </a:lnTo>
                <a:lnTo>
                  <a:pt x="57576" y="55293"/>
                </a:lnTo>
                <a:lnTo>
                  <a:pt x="60292" y="65992"/>
                </a:lnTo>
                <a:lnTo>
                  <a:pt x="63054" y="77888"/>
                </a:lnTo>
                <a:lnTo>
                  <a:pt x="64896" y="86770"/>
                </a:lnTo>
                <a:lnTo>
                  <a:pt x="66124" y="93645"/>
                </a:lnTo>
                <a:lnTo>
                  <a:pt x="66943" y="99180"/>
                </a:lnTo>
                <a:lnTo>
                  <a:pt x="66536" y="104776"/>
                </a:lnTo>
                <a:lnTo>
                  <a:pt x="65312" y="110411"/>
                </a:lnTo>
                <a:lnTo>
                  <a:pt x="63544" y="116073"/>
                </a:lnTo>
                <a:lnTo>
                  <a:pt x="61579" y="124903"/>
                </a:lnTo>
                <a:lnTo>
                  <a:pt x="61056" y="128592"/>
                </a:lnTo>
                <a:lnTo>
                  <a:pt x="61659" y="131051"/>
                </a:lnTo>
                <a:lnTo>
                  <a:pt x="63013" y="132690"/>
                </a:lnTo>
                <a:lnTo>
                  <a:pt x="64869" y="133783"/>
                </a:lnTo>
                <a:lnTo>
                  <a:pt x="66106" y="135464"/>
                </a:lnTo>
                <a:lnTo>
                  <a:pt x="67481" y="139872"/>
                </a:lnTo>
                <a:lnTo>
                  <a:pt x="68800" y="141428"/>
                </a:lnTo>
                <a:lnTo>
                  <a:pt x="70631" y="142466"/>
                </a:lnTo>
                <a:lnTo>
                  <a:pt x="72805" y="143158"/>
                </a:lnTo>
                <a:lnTo>
                  <a:pt x="77111" y="142666"/>
                </a:lnTo>
                <a:lnTo>
                  <a:pt x="82841" y="141386"/>
                </a:lnTo>
                <a:lnTo>
                  <a:pt x="89518" y="139580"/>
                </a:lnTo>
                <a:lnTo>
                  <a:pt x="94920" y="137424"/>
                </a:lnTo>
                <a:lnTo>
                  <a:pt x="99475" y="135034"/>
                </a:lnTo>
                <a:lnTo>
                  <a:pt x="103464" y="132488"/>
                </a:lnTo>
                <a:lnTo>
                  <a:pt x="107076" y="130791"/>
                </a:lnTo>
                <a:lnTo>
                  <a:pt x="113629" y="128905"/>
                </a:lnTo>
                <a:lnTo>
                  <a:pt x="119569" y="128402"/>
                </a:lnTo>
                <a:lnTo>
                  <a:pt x="127337" y="128067"/>
                </a:lnTo>
                <a:lnTo>
                  <a:pt x="136326" y="127843"/>
                </a:lnTo>
                <a:lnTo>
                  <a:pt x="143272" y="128647"/>
                </a:lnTo>
                <a:lnTo>
                  <a:pt x="148854" y="130135"/>
                </a:lnTo>
                <a:lnTo>
                  <a:pt x="153529" y="132079"/>
                </a:lnTo>
                <a:lnTo>
                  <a:pt x="160455" y="134328"/>
                </a:lnTo>
                <a:lnTo>
                  <a:pt x="168883" y="136780"/>
                </a:lnTo>
                <a:lnTo>
                  <a:pt x="178311" y="139367"/>
                </a:lnTo>
                <a:lnTo>
                  <a:pt x="185549" y="142044"/>
                </a:lnTo>
                <a:lnTo>
                  <a:pt x="191327" y="144782"/>
                </a:lnTo>
                <a:lnTo>
                  <a:pt x="196131" y="147559"/>
                </a:lnTo>
                <a:lnTo>
                  <a:pt x="199334" y="150363"/>
                </a:lnTo>
                <a:lnTo>
                  <a:pt x="201470" y="153185"/>
                </a:lnTo>
                <a:lnTo>
                  <a:pt x="204794" y="158860"/>
                </a:lnTo>
                <a:lnTo>
                  <a:pt x="209448" y="164558"/>
                </a:lnTo>
                <a:lnTo>
                  <a:pt x="211069" y="168363"/>
                </a:lnTo>
                <a:lnTo>
                  <a:pt x="212871" y="177671"/>
                </a:lnTo>
                <a:lnTo>
                  <a:pt x="213351" y="182820"/>
                </a:lnTo>
                <a:lnTo>
                  <a:pt x="213672" y="188158"/>
                </a:lnTo>
                <a:lnTo>
                  <a:pt x="213885" y="193622"/>
                </a:lnTo>
                <a:lnTo>
                  <a:pt x="213076" y="199169"/>
                </a:lnTo>
                <a:lnTo>
                  <a:pt x="211583" y="204772"/>
                </a:lnTo>
                <a:lnTo>
                  <a:pt x="209635" y="210413"/>
                </a:lnTo>
                <a:lnTo>
                  <a:pt x="206431" y="216078"/>
                </a:lnTo>
                <a:lnTo>
                  <a:pt x="202391" y="221760"/>
                </a:lnTo>
                <a:lnTo>
                  <a:pt x="197792" y="227453"/>
                </a:lnTo>
                <a:lnTo>
                  <a:pt x="193774" y="233153"/>
                </a:lnTo>
                <a:lnTo>
                  <a:pt x="190143" y="238858"/>
                </a:lnTo>
                <a:lnTo>
                  <a:pt x="186770" y="244567"/>
                </a:lnTo>
                <a:lnTo>
                  <a:pt x="182616" y="249325"/>
                </a:lnTo>
                <a:lnTo>
                  <a:pt x="177941" y="253450"/>
                </a:lnTo>
                <a:lnTo>
                  <a:pt x="172920" y="257151"/>
                </a:lnTo>
                <a:lnTo>
                  <a:pt x="165763" y="261525"/>
                </a:lnTo>
                <a:lnTo>
                  <a:pt x="157181" y="266345"/>
                </a:lnTo>
                <a:lnTo>
                  <a:pt x="131979" y="279691"/>
                </a:lnTo>
                <a:lnTo>
                  <a:pt x="125134" y="283219"/>
                </a:lnTo>
                <a:lnTo>
                  <a:pt x="115808" y="286523"/>
                </a:lnTo>
                <a:lnTo>
                  <a:pt x="104828" y="289678"/>
                </a:lnTo>
                <a:lnTo>
                  <a:pt x="92745" y="292734"/>
                </a:lnTo>
                <a:lnTo>
                  <a:pt x="82785" y="294771"/>
                </a:lnTo>
                <a:lnTo>
                  <a:pt x="74240" y="296130"/>
                </a:lnTo>
                <a:lnTo>
                  <a:pt x="66638" y="297035"/>
                </a:lnTo>
                <a:lnTo>
                  <a:pt x="59666" y="297639"/>
                </a:lnTo>
                <a:lnTo>
                  <a:pt x="53112" y="298041"/>
                </a:lnTo>
                <a:lnTo>
                  <a:pt x="46838" y="298309"/>
                </a:lnTo>
                <a:lnTo>
                  <a:pt x="40750" y="297536"/>
                </a:lnTo>
                <a:lnTo>
                  <a:pt x="34787" y="296067"/>
                </a:lnTo>
                <a:lnTo>
                  <a:pt x="28907" y="294136"/>
                </a:lnTo>
                <a:lnTo>
                  <a:pt x="24034" y="292849"/>
                </a:lnTo>
                <a:lnTo>
                  <a:pt x="19832" y="291990"/>
                </a:lnTo>
                <a:lnTo>
                  <a:pt x="16079" y="291418"/>
                </a:lnTo>
                <a:lnTo>
                  <a:pt x="12624" y="290084"/>
                </a:lnTo>
                <a:lnTo>
                  <a:pt x="6246" y="286062"/>
                </a:lnTo>
                <a:lnTo>
                  <a:pt x="1851" y="282993"/>
                </a:lnTo>
                <a:lnTo>
                  <a:pt x="1234" y="281610"/>
                </a:lnTo>
                <a:lnTo>
                  <a:pt x="0" y="273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56"/>
          <p:cNvSpPr/>
          <p:nvPr/>
        </p:nvSpPr>
        <p:spPr>
          <a:xfrm>
            <a:off x="7812405" y="2966085"/>
            <a:ext cx="473273" cy="286693"/>
          </a:xfrm>
          <a:custGeom>
            <a:avLst/>
            <a:gdLst/>
            <a:ahLst/>
            <a:cxnLst/>
            <a:rect l="0" t="0" r="0" b="0"/>
            <a:pathLst>
              <a:path w="473273" h="28669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1" y="4551"/>
                </a:lnTo>
                <a:lnTo>
                  <a:pt x="19908" y="11865"/>
                </a:lnTo>
                <a:lnTo>
                  <a:pt x="29803" y="20513"/>
                </a:lnTo>
                <a:lnTo>
                  <a:pt x="40550" y="27532"/>
                </a:lnTo>
                <a:lnTo>
                  <a:pt x="51677" y="33826"/>
                </a:lnTo>
                <a:lnTo>
                  <a:pt x="62973" y="40751"/>
                </a:lnTo>
                <a:lnTo>
                  <a:pt x="68651" y="45265"/>
                </a:lnTo>
                <a:lnTo>
                  <a:pt x="74343" y="50179"/>
                </a:lnTo>
                <a:lnTo>
                  <a:pt x="80993" y="55360"/>
                </a:lnTo>
                <a:lnTo>
                  <a:pt x="88286" y="60719"/>
                </a:lnTo>
                <a:lnTo>
                  <a:pt x="104008" y="71753"/>
                </a:lnTo>
                <a:lnTo>
                  <a:pt x="145882" y="100054"/>
                </a:lnTo>
                <a:lnTo>
                  <a:pt x="235206" y="153576"/>
                </a:lnTo>
                <a:lnTo>
                  <a:pt x="286145" y="182873"/>
                </a:lnTo>
                <a:lnTo>
                  <a:pt x="305064" y="193353"/>
                </a:lnTo>
                <a:lnTo>
                  <a:pt x="319580" y="202244"/>
                </a:lnTo>
                <a:lnTo>
                  <a:pt x="331163" y="210077"/>
                </a:lnTo>
                <a:lnTo>
                  <a:pt x="340791" y="217204"/>
                </a:lnTo>
                <a:lnTo>
                  <a:pt x="359107" y="230202"/>
                </a:lnTo>
                <a:lnTo>
                  <a:pt x="367992" y="236336"/>
                </a:lnTo>
                <a:lnTo>
                  <a:pt x="375821" y="241377"/>
                </a:lnTo>
                <a:lnTo>
                  <a:pt x="389599" y="249518"/>
                </a:lnTo>
                <a:lnTo>
                  <a:pt x="396892" y="253023"/>
                </a:lnTo>
                <a:lnTo>
                  <a:pt x="404613" y="256312"/>
                </a:lnTo>
                <a:lnTo>
                  <a:pt x="418905" y="262506"/>
                </a:lnTo>
                <a:lnTo>
                  <a:pt x="428432" y="268434"/>
                </a:lnTo>
                <a:lnTo>
                  <a:pt x="435164" y="271348"/>
                </a:lnTo>
                <a:lnTo>
                  <a:pt x="443462" y="274244"/>
                </a:lnTo>
                <a:lnTo>
                  <a:pt x="452804" y="277127"/>
                </a:lnTo>
                <a:lnTo>
                  <a:pt x="465723" y="282869"/>
                </a:lnTo>
                <a:lnTo>
                  <a:pt x="472735" y="286692"/>
                </a:lnTo>
                <a:lnTo>
                  <a:pt x="473272" y="286378"/>
                </a:lnTo>
                <a:lnTo>
                  <a:pt x="472677" y="285216"/>
                </a:lnTo>
                <a:lnTo>
                  <a:pt x="469476" y="281385"/>
                </a:lnTo>
                <a:lnTo>
                  <a:pt x="462914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57"/>
          <p:cNvSpPr/>
          <p:nvPr/>
        </p:nvSpPr>
        <p:spPr>
          <a:xfrm>
            <a:off x="8008687" y="2418227"/>
            <a:ext cx="321508" cy="307760"/>
          </a:xfrm>
          <a:custGeom>
            <a:avLst/>
            <a:gdLst/>
            <a:ahLst/>
            <a:cxnLst/>
            <a:rect l="0" t="0" r="0" b="0"/>
            <a:pathLst>
              <a:path w="321508" h="307760">
                <a:moveTo>
                  <a:pt x="35175" y="59225"/>
                </a:moveTo>
                <a:lnTo>
                  <a:pt x="35175" y="50124"/>
                </a:lnTo>
                <a:lnTo>
                  <a:pt x="37080" y="46490"/>
                </a:lnTo>
                <a:lnTo>
                  <a:pt x="44277" y="39912"/>
                </a:lnTo>
                <a:lnTo>
                  <a:pt x="53825" y="31274"/>
                </a:lnTo>
                <a:lnTo>
                  <a:pt x="59038" y="26304"/>
                </a:lnTo>
                <a:lnTo>
                  <a:pt x="65372" y="22990"/>
                </a:lnTo>
                <a:lnTo>
                  <a:pt x="72452" y="20781"/>
                </a:lnTo>
                <a:lnTo>
                  <a:pt x="80028" y="19308"/>
                </a:lnTo>
                <a:lnTo>
                  <a:pt x="91747" y="16421"/>
                </a:lnTo>
                <a:lnTo>
                  <a:pt x="122548" y="8134"/>
                </a:lnTo>
                <a:lnTo>
                  <a:pt x="136286" y="5162"/>
                </a:lnTo>
                <a:lnTo>
                  <a:pt x="148302" y="3180"/>
                </a:lnTo>
                <a:lnTo>
                  <a:pt x="159172" y="1859"/>
                </a:lnTo>
                <a:lnTo>
                  <a:pt x="169274" y="979"/>
                </a:lnTo>
                <a:lnTo>
                  <a:pt x="178867" y="392"/>
                </a:lnTo>
                <a:lnTo>
                  <a:pt x="188120" y="0"/>
                </a:lnTo>
                <a:lnTo>
                  <a:pt x="196193" y="692"/>
                </a:lnTo>
                <a:lnTo>
                  <a:pt x="203480" y="2105"/>
                </a:lnTo>
                <a:lnTo>
                  <a:pt x="210243" y="4000"/>
                </a:lnTo>
                <a:lnTo>
                  <a:pt x="216657" y="6216"/>
                </a:lnTo>
                <a:lnTo>
                  <a:pt x="222839" y="8646"/>
                </a:lnTo>
                <a:lnTo>
                  <a:pt x="228864" y="11218"/>
                </a:lnTo>
                <a:lnTo>
                  <a:pt x="240638" y="16616"/>
                </a:lnTo>
                <a:lnTo>
                  <a:pt x="246446" y="19389"/>
                </a:lnTo>
                <a:lnTo>
                  <a:pt x="250318" y="22190"/>
                </a:lnTo>
                <a:lnTo>
                  <a:pt x="252898" y="25010"/>
                </a:lnTo>
                <a:lnTo>
                  <a:pt x="254619" y="27843"/>
                </a:lnTo>
                <a:lnTo>
                  <a:pt x="256531" y="36070"/>
                </a:lnTo>
                <a:lnTo>
                  <a:pt x="257041" y="40931"/>
                </a:lnTo>
                <a:lnTo>
                  <a:pt x="256427" y="45124"/>
                </a:lnTo>
                <a:lnTo>
                  <a:pt x="253207" y="52323"/>
                </a:lnTo>
                <a:lnTo>
                  <a:pt x="246040" y="66282"/>
                </a:lnTo>
                <a:lnTo>
                  <a:pt x="241474" y="71550"/>
                </a:lnTo>
                <a:lnTo>
                  <a:pt x="235573" y="76966"/>
                </a:lnTo>
                <a:lnTo>
                  <a:pt x="228780" y="82483"/>
                </a:lnTo>
                <a:lnTo>
                  <a:pt x="222348" y="88065"/>
                </a:lnTo>
                <a:lnTo>
                  <a:pt x="216155" y="93692"/>
                </a:lnTo>
                <a:lnTo>
                  <a:pt x="210121" y="99348"/>
                </a:lnTo>
                <a:lnTo>
                  <a:pt x="201335" y="105976"/>
                </a:lnTo>
                <a:lnTo>
                  <a:pt x="190716" y="113252"/>
                </a:lnTo>
                <a:lnTo>
                  <a:pt x="178874" y="120961"/>
                </a:lnTo>
                <a:lnTo>
                  <a:pt x="169075" y="127052"/>
                </a:lnTo>
                <a:lnTo>
                  <a:pt x="160637" y="132066"/>
                </a:lnTo>
                <a:lnTo>
                  <a:pt x="153106" y="136361"/>
                </a:lnTo>
                <a:lnTo>
                  <a:pt x="139659" y="143673"/>
                </a:lnTo>
                <a:lnTo>
                  <a:pt x="133406" y="146956"/>
                </a:lnTo>
                <a:lnTo>
                  <a:pt x="123918" y="150604"/>
                </a:lnTo>
                <a:lnTo>
                  <a:pt x="115574" y="152225"/>
                </a:lnTo>
                <a:lnTo>
                  <a:pt x="110683" y="152658"/>
                </a:lnTo>
                <a:lnTo>
                  <a:pt x="102315" y="153267"/>
                </a:lnTo>
                <a:lnTo>
                  <a:pt x="102796" y="153352"/>
                </a:lnTo>
                <a:lnTo>
                  <a:pt x="110409" y="147597"/>
                </a:lnTo>
                <a:lnTo>
                  <a:pt x="120226" y="144782"/>
                </a:lnTo>
                <a:lnTo>
                  <a:pt x="132983" y="140748"/>
                </a:lnTo>
                <a:lnTo>
                  <a:pt x="139433" y="139291"/>
                </a:lnTo>
                <a:lnTo>
                  <a:pt x="145638" y="138320"/>
                </a:lnTo>
                <a:lnTo>
                  <a:pt x="151680" y="137672"/>
                </a:lnTo>
                <a:lnTo>
                  <a:pt x="162375" y="138193"/>
                </a:lnTo>
                <a:lnTo>
                  <a:pt x="176173" y="139493"/>
                </a:lnTo>
                <a:lnTo>
                  <a:pt x="192038" y="141312"/>
                </a:lnTo>
                <a:lnTo>
                  <a:pt x="205473" y="143477"/>
                </a:lnTo>
                <a:lnTo>
                  <a:pt x="217287" y="145873"/>
                </a:lnTo>
                <a:lnTo>
                  <a:pt x="228021" y="148423"/>
                </a:lnTo>
                <a:lnTo>
                  <a:pt x="238033" y="150123"/>
                </a:lnTo>
                <a:lnTo>
                  <a:pt x="247566" y="151256"/>
                </a:lnTo>
                <a:lnTo>
                  <a:pt x="256779" y="152012"/>
                </a:lnTo>
                <a:lnTo>
                  <a:pt x="264826" y="154420"/>
                </a:lnTo>
                <a:lnTo>
                  <a:pt x="272096" y="157931"/>
                </a:lnTo>
                <a:lnTo>
                  <a:pt x="278848" y="162177"/>
                </a:lnTo>
                <a:lnTo>
                  <a:pt x="285253" y="165959"/>
                </a:lnTo>
                <a:lnTo>
                  <a:pt x="291429" y="169434"/>
                </a:lnTo>
                <a:lnTo>
                  <a:pt x="297451" y="172703"/>
                </a:lnTo>
                <a:lnTo>
                  <a:pt x="306682" y="181415"/>
                </a:lnTo>
                <a:lnTo>
                  <a:pt x="313960" y="190684"/>
                </a:lnTo>
                <a:lnTo>
                  <a:pt x="320370" y="197979"/>
                </a:lnTo>
                <a:lnTo>
                  <a:pt x="321507" y="202210"/>
                </a:lnTo>
                <a:lnTo>
                  <a:pt x="321313" y="206936"/>
                </a:lnTo>
                <a:lnTo>
                  <a:pt x="320231" y="211991"/>
                </a:lnTo>
                <a:lnTo>
                  <a:pt x="318557" y="217267"/>
                </a:lnTo>
                <a:lnTo>
                  <a:pt x="316490" y="222689"/>
                </a:lnTo>
                <a:lnTo>
                  <a:pt x="314158" y="228208"/>
                </a:lnTo>
                <a:lnTo>
                  <a:pt x="310698" y="232841"/>
                </a:lnTo>
                <a:lnTo>
                  <a:pt x="301775" y="240528"/>
                </a:lnTo>
                <a:lnTo>
                  <a:pt x="296728" y="244863"/>
                </a:lnTo>
                <a:lnTo>
                  <a:pt x="291459" y="249659"/>
                </a:lnTo>
                <a:lnTo>
                  <a:pt x="286041" y="254761"/>
                </a:lnTo>
                <a:lnTo>
                  <a:pt x="279572" y="259115"/>
                </a:lnTo>
                <a:lnTo>
                  <a:pt x="272402" y="262970"/>
                </a:lnTo>
                <a:lnTo>
                  <a:pt x="264763" y="266493"/>
                </a:lnTo>
                <a:lnTo>
                  <a:pt x="256813" y="270746"/>
                </a:lnTo>
                <a:lnTo>
                  <a:pt x="248657" y="275487"/>
                </a:lnTo>
                <a:lnTo>
                  <a:pt x="240362" y="280552"/>
                </a:lnTo>
                <a:lnTo>
                  <a:pt x="231973" y="283929"/>
                </a:lnTo>
                <a:lnTo>
                  <a:pt x="223524" y="286180"/>
                </a:lnTo>
                <a:lnTo>
                  <a:pt x="215033" y="287681"/>
                </a:lnTo>
                <a:lnTo>
                  <a:pt x="203659" y="290587"/>
                </a:lnTo>
                <a:lnTo>
                  <a:pt x="190360" y="294429"/>
                </a:lnTo>
                <a:lnTo>
                  <a:pt x="175779" y="298895"/>
                </a:lnTo>
                <a:lnTo>
                  <a:pt x="163201" y="301873"/>
                </a:lnTo>
                <a:lnTo>
                  <a:pt x="151959" y="303858"/>
                </a:lnTo>
                <a:lnTo>
                  <a:pt x="141606" y="305181"/>
                </a:lnTo>
                <a:lnTo>
                  <a:pt x="131847" y="306063"/>
                </a:lnTo>
                <a:lnTo>
                  <a:pt x="122482" y="306651"/>
                </a:lnTo>
                <a:lnTo>
                  <a:pt x="104458" y="307305"/>
                </a:lnTo>
                <a:lnTo>
                  <a:pt x="69604" y="307724"/>
                </a:lnTo>
                <a:lnTo>
                  <a:pt x="60984" y="307759"/>
                </a:lnTo>
                <a:lnTo>
                  <a:pt x="53334" y="306829"/>
                </a:lnTo>
                <a:lnTo>
                  <a:pt x="46329" y="305257"/>
                </a:lnTo>
                <a:lnTo>
                  <a:pt x="39753" y="303256"/>
                </a:lnTo>
                <a:lnTo>
                  <a:pt x="33465" y="300970"/>
                </a:lnTo>
                <a:lnTo>
                  <a:pt x="27368" y="298493"/>
                </a:lnTo>
                <a:lnTo>
                  <a:pt x="21398" y="295890"/>
                </a:lnTo>
                <a:lnTo>
                  <a:pt x="15513" y="294154"/>
                </a:lnTo>
                <a:lnTo>
                  <a:pt x="9684" y="292997"/>
                </a:lnTo>
                <a:lnTo>
                  <a:pt x="986" y="291711"/>
                </a:lnTo>
                <a:lnTo>
                  <a:pt x="0" y="291368"/>
                </a:lnTo>
                <a:lnTo>
                  <a:pt x="295" y="291140"/>
                </a:lnTo>
                <a:lnTo>
                  <a:pt x="9457" y="2906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58"/>
          <p:cNvSpPr/>
          <p:nvPr/>
        </p:nvSpPr>
        <p:spPr>
          <a:xfrm>
            <a:off x="7880984" y="3557587"/>
            <a:ext cx="617222" cy="411481"/>
          </a:xfrm>
          <a:custGeom>
            <a:avLst/>
            <a:gdLst/>
            <a:ahLst/>
            <a:cxnLst/>
            <a:rect l="0" t="0" r="0" b="0"/>
            <a:pathLst>
              <a:path w="617222" h="411481">
                <a:moveTo>
                  <a:pt x="617221" y="0"/>
                </a:moveTo>
                <a:lnTo>
                  <a:pt x="603569" y="4551"/>
                </a:lnTo>
                <a:lnTo>
                  <a:pt x="585975" y="11932"/>
                </a:lnTo>
                <a:lnTo>
                  <a:pt x="568699" y="20151"/>
                </a:lnTo>
                <a:lnTo>
                  <a:pt x="551516" y="28619"/>
                </a:lnTo>
                <a:lnTo>
                  <a:pt x="540075" y="36850"/>
                </a:lnTo>
                <a:lnTo>
                  <a:pt x="534358" y="41711"/>
                </a:lnTo>
                <a:lnTo>
                  <a:pt x="521974" y="49715"/>
                </a:lnTo>
                <a:lnTo>
                  <a:pt x="505145" y="59813"/>
                </a:lnTo>
                <a:lnTo>
                  <a:pt x="409492" y="115227"/>
                </a:lnTo>
                <a:lnTo>
                  <a:pt x="383927" y="130905"/>
                </a:lnTo>
                <a:lnTo>
                  <a:pt x="326557" y="168274"/>
                </a:lnTo>
                <a:lnTo>
                  <a:pt x="304205" y="183056"/>
                </a:lnTo>
                <a:lnTo>
                  <a:pt x="290434" y="191570"/>
                </a:lnTo>
                <a:lnTo>
                  <a:pt x="257351" y="211190"/>
                </a:lnTo>
                <a:lnTo>
                  <a:pt x="243958" y="219851"/>
                </a:lnTo>
                <a:lnTo>
                  <a:pt x="233124" y="227530"/>
                </a:lnTo>
                <a:lnTo>
                  <a:pt x="223996" y="234554"/>
                </a:lnTo>
                <a:lnTo>
                  <a:pt x="142637" y="294864"/>
                </a:lnTo>
                <a:lnTo>
                  <a:pt x="128429" y="306113"/>
                </a:lnTo>
                <a:lnTo>
                  <a:pt x="117052" y="315518"/>
                </a:lnTo>
                <a:lnTo>
                  <a:pt x="107563" y="323693"/>
                </a:lnTo>
                <a:lnTo>
                  <a:pt x="99331" y="331048"/>
                </a:lnTo>
                <a:lnTo>
                  <a:pt x="91938" y="337856"/>
                </a:lnTo>
                <a:lnTo>
                  <a:pt x="79390" y="348110"/>
                </a:lnTo>
                <a:lnTo>
                  <a:pt x="22280" y="392930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59"/>
          <p:cNvSpPr/>
          <p:nvPr/>
        </p:nvSpPr>
        <p:spPr>
          <a:xfrm>
            <a:off x="8181022" y="3969067"/>
            <a:ext cx="325756" cy="317170"/>
          </a:xfrm>
          <a:custGeom>
            <a:avLst/>
            <a:gdLst/>
            <a:ahLst/>
            <a:cxnLst/>
            <a:rect l="0" t="0" r="0" b="0"/>
            <a:pathLst>
              <a:path w="325756" h="317170">
                <a:moveTo>
                  <a:pt x="325755" y="0"/>
                </a:moveTo>
                <a:lnTo>
                  <a:pt x="276395" y="0"/>
                </a:lnTo>
                <a:lnTo>
                  <a:pt x="270941" y="953"/>
                </a:lnTo>
                <a:lnTo>
                  <a:pt x="265400" y="2540"/>
                </a:lnTo>
                <a:lnTo>
                  <a:pt x="259800" y="4551"/>
                </a:lnTo>
                <a:lnTo>
                  <a:pt x="254163" y="5891"/>
                </a:lnTo>
                <a:lnTo>
                  <a:pt x="248500" y="6785"/>
                </a:lnTo>
                <a:lnTo>
                  <a:pt x="242819" y="7381"/>
                </a:lnTo>
                <a:lnTo>
                  <a:pt x="237127" y="7778"/>
                </a:lnTo>
                <a:lnTo>
                  <a:pt x="231428" y="8043"/>
                </a:lnTo>
                <a:lnTo>
                  <a:pt x="225722" y="8220"/>
                </a:lnTo>
                <a:lnTo>
                  <a:pt x="220014" y="9290"/>
                </a:lnTo>
                <a:lnTo>
                  <a:pt x="214303" y="10955"/>
                </a:lnTo>
                <a:lnTo>
                  <a:pt x="208592" y="13019"/>
                </a:lnTo>
                <a:lnTo>
                  <a:pt x="201926" y="14394"/>
                </a:lnTo>
                <a:lnTo>
                  <a:pt x="194624" y="15311"/>
                </a:lnTo>
                <a:lnTo>
                  <a:pt x="186900" y="15923"/>
                </a:lnTo>
                <a:lnTo>
                  <a:pt x="176035" y="16330"/>
                </a:lnTo>
                <a:lnTo>
                  <a:pt x="127694" y="16984"/>
                </a:lnTo>
                <a:lnTo>
                  <a:pt x="119420" y="17038"/>
                </a:lnTo>
                <a:lnTo>
                  <a:pt x="111045" y="18026"/>
                </a:lnTo>
                <a:lnTo>
                  <a:pt x="102605" y="19637"/>
                </a:lnTo>
                <a:lnTo>
                  <a:pt x="94120" y="21664"/>
                </a:lnTo>
                <a:lnTo>
                  <a:pt x="87512" y="23016"/>
                </a:lnTo>
                <a:lnTo>
                  <a:pt x="77630" y="24517"/>
                </a:lnTo>
                <a:lnTo>
                  <a:pt x="70061" y="25184"/>
                </a:lnTo>
                <a:lnTo>
                  <a:pt x="61994" y="25612"/>
                </a:lnTo>
                <a:lnTo>
                  <a:pt x="61331" y="26600"/>
                </a:lnTo>
                <a:lnTo>
                  <a:pt x="60595" y="30238"/>
                </a:lnTo>
                <a:lnTo>
                  <a:pt x="60400" y="36351"/>
                </a:lnTo>
                <a:lnTo>
                  <a:pt x="60018" y="106102"/>
                </a:lnTo>
                <a:lnTo>
                  <a:pt x="60012" y="121451"/>
                </a:lnTo>
                <a:lnTo>
                  <a:pt x="59058" y="128593"/>
                </a:lnTo>
                <a:lnTo>
                  <a:pt x="57470" y="135259"/>
                </a:lnTo>
                <a:lnTo>
                  <a:pt x="55458" y="141607"/>
                </a:lnTo>
                <a:lnTo>
                  <a:pt x="54117" y="147745"/>
                </a:lnTo>
                <a:lnTo>
                  <a:pt x="53224" y="153742"/>
                </a:lnTo>
                <a:lnTo>
                  <a:pt x="52627" y="159644"/>
                </a:lnTo>
                <a:lnTo>
                  <a:pt x="53183" y="166437"/>
                </a:lnTo>
                <a:lnTo>
                  <a:pt x="54505" y="173823"/>
                </a:lnTo>
                <a:lnTo>
                  <a:pt x="56339" y="181605"/>
                </a:lnTo>
                <a:lnTo>
                  <a:pt x="58514" y="186792"/>
                </a:lnTo>
                <a:lnTo>
                  <a:pt x="60917" y="190251"/>
                </a:lnTo>
                <a:lnTo>
                  <a:pt x="63471" y="192556"/>
                </a:lnTo>
                <a:lnTo>
                  <a:pt x="66127" y="193141"/>
                </a:lnTo>
                <a:lnTo>
                  <a:pt x="68850" y="192578"/>
                </a:lnTo>
                <a:lnTo>
                  <a:pt x="77965" y="188168"/>
                </a:lnTo>
                <a:lnTo>
                  <a:pt x="85769" y="184277"/>
                </a:lnTo>
                <a:lnTo>
                  <a:pt x="93047" y="179374"/>
                </a:lnTo>
                <a:lnTo>
                  <a:pt x="96321" y="176733"/>
                </a:lnTo>
                <a:lnTo>
                  <a:pt x="100408" y="174972"/>
                </a:lnTo>
                <a:lnTo>
                  <a:pt x="110031" y="173015"/>
                </a:lnTo>
                <a:lnTo>
                  <a:pt x="117169" y="170589"/>
                </a:lnTo>
                <a:lnTo>
                  <a:pt x="125738" y="167066"/>
                </a:lnTo>
                <a:lnTo>
                  <a:pt x="135260" y="162812"/>
                </a:lnTo>
                <a:lnTo>
                  <a:pt x="146371" y="159024"/>
                </a:lnTo>
                <a:lnTo>
                  <a:pt x="158541" y="155546"/>
                </a:lnTo>
                <a:lnTo>
                  <a:pt x="171417" y="152275"/>
                </a:lnTo>
                <a:lnTo>
                  <a:pt x="180953" y="150094"/>
                </a:lnTo>
                <a:lnTo>
                  <a:pt x="188264" y="148640"/>
                </a:lnTo>
                <a:lnTo>
                  <a:pt x="194089" y="147671"/>
                </a:lnTo>
                <a:lnTo>
                  <a:pt x="199878" y="147977"/>
                </a:lnTo>
                <a:lnTo>
                  <a:pt x="205642" y="149134"/>
                </a:lnTo>
                <a:lnTo>
                  <a:pt x="211390" y="150858"/>
                </a:lnTo>
                <a:lnTo>
                  <a:pt x="227936" y="155313"/>
                </a:lnTo>
                <a:lnTo>
                  <a:pt x="237683" y="157834"/>
                </a:lnTo>
                <a:lnTo>
                  <a:pt x="246085" y="160468"/>
                </a:lnTo>
                <a:lnTo>
                  <a:pt x="253592" y="163176"/>
                </a:lnTo>
                <a:lnTo>
                  <a:pt x="260502" y="165934"/>
                </a:lnTo>
                <a:lnTo>
                  <a:pt x="266060" y="168725"/>
                </a:lnTo>
                <a:lnTo>
                  <a:pt x="274776" y="174366"/>
                </a:lnTo>
                <a:lnTo>
                  <a:pt x="281825" y="182589"/>
                </a:lnTo>
                <a:lnTo>
                  <a:pt x="285039" y="187449"/>
                </a:lnTo>
                <a:lnTo>
                  <a:pt x="287181" y="194498"/>
                </a:lnTo>
                <a:lnTo>
                  <a:pt x="288609" y="203008"/>
                </a:lnTo>
                <a:lnTo>
                  <a:pt x="289561" y="212491"/>
                </a:lnTo>
                <a:lnTo>
                  <a:pt x="290196" y="220718"/>
                </a:lnTo>
                <a:lnTo>
                  <a:pt x="290619" y="228108"/>
                </a:lnTo>
                <a:lnTo>
                  <a:pt x="290901" y="234939"/>
                </a:lnTo>
                <a:lnTo>
                  <a:pt x="290136" y="240446"/>
                </a:lnTo>
                <a:lnTo>
                  <a:pt x="286747" y="249105"/>
                </a:lnTo>
                <a:lnTo>
                  <a:pt x="279526" y="258669"/>
                </a:lnTo>
                <a:lnTo>
                  <a:pt x="274933" y="263886"/>
                </a:lnTo>
                <a:lnTo>
                  <a:pt x="269967" y="269269"/>
                </a:lnTo>
                <a:lnTo>
                  <a:pt x="259368" y="280330"/>
                </a:lnTo>
                <a:lnTo>
                  <a:pt x="253874" y="284994"/>
                </a:lnTo>
                <a:lnTo>
                  <a:pt x="248307" y="289056"/>
                </a:lnTo>
                <a:lnTo>
                  <a:pt x="242690" y="292717"/>
                </a:lnTo>
                <a:lnTo>
                  <a:pt x="237041" y="296109"/>
                </a:lnTo>
                <a:lnTo>
                  <a:pt x="231369" y="299324"/>
                </a:lnTo>
                <a:lnTo>
                  <a:pt x="225685" y="302419"/>
                </a:lnTo>
                <a:lnTo>
                  <a:pt x="219036" y="305436"/>
                </a:lnTo>
                <a:lnTo>
                  <a:pt x="211747" y="308399"/>
                </a:lnTo>
                <a:lnTo>
                  <a:pt x="204030" y="311327"/>
                </a:lnTo>
                <a:lnTo>
                  <a:pt x="196980" y="313279"/>
                </a:lnTo>
                <a:lnTo>
                  <a:pt x="190375" y="314580"/>
                </a:lnTo>
                <a:lnTo>
                  <a:pt x="184067" y="315448"/>
                </a:lnTo>
                <a:lnTo>
                  <a:pt x="177004" y="316026"/>
                </a:lnTo>
                <a:lnTo>
                  <a:pt x="169438" y="316412"/>
                </a:lnTo>
                <a:lnTo>
                  <a:pt x="153411" y="316840"/>
                </a:lnTo>
                <a:lnTo>
                  <a:pt x="90240" y="317169"/>
                </a:lnTo>
                <a:lnTo>
                  <a:pt x="77305" y="315269"/>
                </a:lnTo>
                <a:lnTo>
                  <a:pt x="60110" y="312097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60"/>
          <p:cNvSpPr/>
          <p:nvPr/>
        </p:nvSpPr>
        <p:spPr>
          <a:xfrm>
            <a:off x="6415087" y="4200525"/>
            <a:ext cx="471489" cy="222886"/>
          </a:xfrm>
          <a:custGeom>
            <a:avLst/>
            <a:gdLst/>
            <a:ahLst/>
            <a:cxnLst/>
            <a:rect l="0" t="0" r="0" b="0"/>
            <a:pathLst>
              <a:path w="471489" h="222886">
                <a:moveTo>
                  <a:pt x="0" y="0"/>
                </a:moveTo>
                <a:lnTo>
                  <a:pt x="4551" y="4550"/>
                </a:lnTo>
                <a:lnTo>
                  <a:pt x="7796" y="5891"/>
                </a:lnTo>
                <a:lnTo>
                  <a:pt x="20513" y="7778"/>
                </a:lnTo>
                <a:lnTo>
                  <a:pt x="27532" y="8219"/>
                </a:lnTo>
                <a:lnTo>
                  <a:pt x="46643" y="14394"/>
                </a:lnTo>
                <a:lnTo>
                  <a:pt x="57560" y="15922"/>
                </a:lnTo>
                <a:lnTo>
                  <a:pt x="68762" y="19141"/>
                </a:lnTo>
                <a:lnTo>
                  <a:pt x="79139" y="23747"/>
                </a:lnTo>
                <a:lnTo>
                  <a:pt x="86925" y="28969"/>
                </a:lnTo>
                <a:lnTo>
                  <a:pt x="98641" y="34465"/>
                </a:lnTo>
                <a:lnTo>
                  <a:pt x="111468" y="40082"/>
                </a:lnTo>
                <a:lnTo>
                  <a:pt x="120344" y="45754"/>
                </a:lnTo>
                <a:lnTo>
                  <a:pt x="132544" y="51450"/>
                </a:lnTo>
                <a:lnTo>
                  <a:pt x="146538" y="57156"/>
                </a:lnTo>
                <a:lnTo>
                  <a:pt x="159108" y="62868"/>
                </a:lnTo>
                <a:lnTo>
                  <a:pt x="166080" y="66676"/>
                </a:lnTo>
                <a:lnTo>
                  <a:pt x="173585" y="71121"/>
                </a:lnTo>
                <a:lnTo>
                  <a:pt x="181446" y="75989"/>
                </a:lnTo>
                <a:lnTo>
                  <a:pt x="189543" y="80186"/>
                </a:lnTo>
                <a:lnTo>
                  <a:pt x="197800" y="83937"/>
                </a:lnTo>
                <a:lnTo>
                  <a:pt x="206162" y="87391"/>
                </a:lnTo>
                <a:lnTo>
                  <a:pt x="213641" y="91598"/>
                </a:lnTo>
                <a:lnTo>
                  <a:pt x="220532" y="96308"/>
                </a:lnTo>
                <a:lnTo>
                  <a:pt x="227032" y="101353"/>
                </a:lnTo>
                <a:lnTo>
                  <a:pt x="234222" y="105668"/>
                </a:lnTo>
                <a:lnTo>
                  <a:pt x="241874" y="109498"/>
                </a:lnTo>
                <a:lnTo>
                  <a:pt x="249831" y="113003"/>
                </a:lnTo>
                <a:lnTo>
                  <a:pt x="257994" y="117246"/>
                </a:lnTo>
                <a:lnTo>
                  <a:pt x="266294" y="121978"/>
                </a:lnTo>
                <a:lnTo>
                  <a:pt x="274684" y="127039"/>
                </a:lnTo>
                <a:lnTo>
                  <a:pt x="283135" y="131365"/>
                </a:lnTo>
                <a:lnTo>
                  <a:pt x="291626" y="135202"/>
                </a:lnTo>
                <a:lnTo>
                  <a:pt x="300145" y="138712"/>
                </a:lnTo>
                <a:lnTo>
                  <a:pt x="312492" y="144862"/>
                </a:lnTo>
                <a:lnTo>
                  <a:pt x="391468" y="186955"/>
                </a:lnTo>
                <a:lnTo>
                  <a:pt x="398138" y="190359"/>
                </a:lnTo>
                <a:lnTo>
                  <a:pt x="405443" y="194533"/>
                </a:lnTo>
                <a:lnTo>
                  <a:pt x="413171" y="199221"/>
                </a:lnTo>
                <a:lnTo>
                  <a:pt x="421180" y="204251"/>
                </a:lnTo>
                <a:lnTo>
                  <a:pt x="428424" y="208558"/>
                </a:lnTo>
                <a:lnTo>
                  <a:pt x="435159" y="212381"/>
                </a:lnTo>
                <a:lnTo>
                  <a:pt x="446769" y="218216"/>
                </a:lnTo>
                <a:lnTo>
                  <a:pt x="458660" y="221501"/>
                </a:lnTo>
                <a:lnTo>
                  <a:pt x="471212" y="222611"/>
                </a:lnTo>
                <a:lnTo>
                  <a:pt x="47148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61"/>
          <p:cNvSpPr/>
          <p:nvPr/>
        </p:nvSpPr>
        <p:spPr>
          <a:xfrm>
            <a:off x="7186612" y="4101524"/>
            <a:ext cx="205581" cy="236162"/>
          </a:xfrm>
          <a:custGeom>
            <a:avLst/>
            <a:gdLst/>
            <a:ahLst/>
            <a:cxnLst/>
            <a:rect l="0" t="0" r="0" b="0"/>
            <a:pathLst>
              <a:path w="205581" h="236162">
                <a:moveTo>
                  <a:pt x="25718" y="13276"/>
                </a:moveTo>
                <a:lnTo>
                  <a:pt x="51258" y="505"/>
                </a:lnTo>
                <a:lnTo>
                  <a:pt x="57032" y="0"/>
                </a:lnTo>
                <a:lnTo>
                  <a:pt x="63740" y="615"/>
                </a:lnTo>
                <a:lnTo>
                  <a:pt x="71068" y="1978"/>
                </a:lnTo>
                <a:lnTo>
                  <a:pt x="76906" y="2886"/>
                </a:lnTo>
                <a:lnTo>
                  <a:pt x="81751" y="3492"/>
                </a:lnTo>
                <a:lnTo>
                  <a:pt x="85933" y="3896"/>
                </a:lnTo>
                <a:lnTo>
                  <a:pt x="90626" y="4165"/>
                </a:lnTo>
                <a:lnTo>
                  <a:pt x="100921" y="4464"/>
                </a:lnTo>
                <a:lnTo>
                  <a:pt x="105381" y="5496"/>
                </a:lnTo>
                <a:lnTo>
                  <a:pt x="109307" y="7137"/>
                </a:lnTo>
                <a:lnTo>
                  <a:pt x="112875" y="9183"/>
                </a:lnTo>
                <a:lnTo>
                  <a:pt x="116208" y="10547"/>
                </a:lnTo>
                <a:lnTo>
                  <a:pt x="122450" y="12063"/>
                </a:lnTo>
                <a:lnTo>
                  <a:pt x="128400" y="15277"/>
                </a:lnTo>
                <a:lnTo>
                  <a:pt x="131320" y="17467"/>
                </a:lnTo>
                <a:lnTo>
                  <a:pt x="133267" y="19880"/>
                </a:lnTo>
                <a:lnTo>
                  <a:pt x="134565" y="22441"/>
                </a:lnTo>
                <a:lnTo>
                  <a:pt x="136007" y="27827"/>
                </a:lnTo>
                <a:lnTo>
                  <a:pt x="136647" y="33395"/>
                </a:lnTo>
                <a:lnTo>
                  <a:pt x="135865" y="37166"/>
                </a:lnTo>
                <a:lnTo>
                  <a:pt x="134392" y="41585"/>
                </a:lnTo>
                <a:lnTo>
                  <a:pt x="132457" y="46436"/>
                </a:lnTo>
                <a:lnTo>
                  <a:pt x="130215" y="50622"/>
                </a:lnTo>
                <a:lnTo>
                  <a:pt x="125183" y="57814"/>
                </a:lnTo>
                <a:lnTo>
                  <a:pt x="119773" y="64186"/>
                </a:lnTo>
                <a:lnTo>
                  <a:pt x="116995" y="67218"/>
                </a:lnTo>
                <a:lnTo>
                  <a:pt x="109430" y="73050"/>
                </a:lnTo>
                <a:lnTo>
                  <a:pt x="98671" y="80748"/>
                </a:lnTo>
                <a:lnTo>
                  <a:pt x="85782" y="89689"/>
                </a:lnTo>
                <a:lnTo>
                  <a:pt x="75286" y="95651"/>
                </a:lnTo>
                <a:lnTo>
                  <a:pt x="66384" y="99625"/>
                </a:lnTo>
                <a:lnTo>
                  <a:pt x="58543" y="102274"/>
                </a:lnTo>
                <a:lnTo>
                  <a:pt x="52363" y="104993"/>
                </a:lnTo>
                <a:lnTo>
                  <a:pt x="47292" y="107758"/>
                </a:lnTo>
                <a:lnTo>
                  <a:pt x="42959" y="110554"/>
                </a:lnTo>
                <a:lnTo>
                  <a:pt x="39116" y="112418"/>
                </a:lnTo>
                <a:lnTo>
                  <a:pt x="35602" y="113660"/>
                </a:lnTo>
                <a:lnTo>
                  <a:pt x="32307" y="114489"/>
                </a:lnTo>
                <a:lnTo>
                  <a:pt x="26106" y="115410"/>
                </a:lnTo>
                <a:lnTo>
                  <a:pt x="23120" y="115655"/>
                </a:lnTo>
                <a:lnTo>
                  <a:pt x="23033" y="114866"/>
                </a:lnTo>
                <a:lnTo>
                  <a:pt x="28017" y="111449"/>
                </a:lnTo>
                <a:lnTo>
                  <a:pt x="34042" y="109296"/>
                </a:lnTo>
                <a:lnTo>
                  <a:pt x="36982" y="108722"/>
                </a:lnTo>
                <a:lnTo>
                  <a:pt x="42790" y="105544"/>
                </a:lnTo>
                <a:lnTo>
                  <a:pt x="45671" y="103362"/>
                </a:lnTo>
                <a:lnTo>
                  <a:pt x="51402" y="100956"/>
                </a:lnTo>
                <a:lnTo>
                  <a:pt x="59034" y="98399"/>
                </a:lnTo>
                <a:lnTo>
                  <a:pt x="67931" y="95742"/>
                </a:lnTo>
                <a:lnTo>
                  <a:pt x="76720" y="93971"/>
                </a:lnTo>
                <a:lnTo>
                  <a:pt x="85437" y="92790"/>
                </a:lnTo>
                <a:lnTo>
                  <a:pt x="94106" y="92002"/>
                </a:lnTo>
                <a:lnTo>
                  <a:pt x="101790" y="91478"/>
                </a:lnTo>
                <a:lnTo>
                  <a:pt x="108817" y="91128"/>
                </a:lnTo>
                <a:lnTo>
                  <a:pt x="115408" y="90895"/>
                </a:lnTo>
                <a:lnTo>
                  <a:pt x="156532" y="90489"/>
                </a:lnTo>
                <a:lnTo>
                  <a:pt x="161505" y="90469"/>
                </a:lnTo>
                <a:lnTo>
                  <a:pt x="166725" y="91408"/>
                </a:lnTo>
                <a:lnTo>
                  <a:pt x="172110" y="92987"/>
                </a:lnTo>
                <a:lnTo>
                  <a:pt x="177605" y="94991"/>
                </a:lnTo>
                <a:lnTo>
                  <a:pt x="182221" y="97280"/>
                </a:lnTo>
                <a:lnTo>
                  <a:pt x="186251" y="99759"/>
                </a:lnTo>
                <a:lnTo>
                  <a:pt x="189889" y="102363"/>
                </a:lnTo>
                <a:lnTo>
                  <a:pt x="193268" y="105052"/>
                </a:lnTo>
                <a:lnTo>
                  <a:pt x="199561" y="110580"/>
                </a:lnTo>
                <a:lnTo>
                  <a:pt x="201621" y="113388"/>
                </a:lnTo>
                <a:lnTo>
                  <a:pt x="203909" y="119047"/>
                </a:lnTo>
                <a:lnTo>
                  <a:pt x="204520" y="122842"/>
                </a:lnTo>
                <a:lnTo>
                  <a:pt x="204926" y="127278"/>
                </a:lnTo>
                <a:lnTo>
                  <a:pt x="205378" y="136333"/>
                </a:lnTo>
                <a:lnTo>
                  <a:pt x="205580" y="143533"/>
                </a:lnTo>
                <a:lnTo>
                  <a:pt x="204681" y="147739"/>
                </a:lnTo>
                <a:lnTo>
                  <a:pt x="203129" y="152448"/>
                </a:lnTo>
                <a:lnTo>
                  <a:pt x="201142" y="157492"/>
                </a:lnTo>
                <a:lnTo>
                  <a:pt x="198865" y="161808"/>
                </a:lnTo>
                <a:lnTo>
                  <a:pt x="193794" y="169142"/>
                </a:lnTo>
                <a:lnTo>
                  <a:pt x="190157" y="173384"/>
                </a:lnTo>
                <a:lnTo>
                  <a:pt x="185826" y="178117"/>
                </a:lnTo>
                <a:lnTo>
                  <a:pt x="181034" y="183178"/>
                </a:lnTo>
                <a:lnTo>
                  <a:pt x="175934" y="187504"/>
                </a:lnTo>
                <a:lnTo>
                  <a:pt x="170630" y="191340"/>
                </a:lnTo>
                <a:lnTo>
                  <a:pt x="165188" y="194850"/>
                </a:lnTo>
                <a:lnTo>
                  <a:pt x="154893" y="200048"/>
                </a:lnTo>
                <a:lnTo>
                  <a:pt x="125674" y="213443"/>
                </a:lnTo>
                <a:lnTo>
                  <a:pt x="111405" y="219111"/>
                </a:lnTo>
                <a:lnTo>
                  <a:pt x="98082" y="223841"/>
                </a:lnTo>
                <a:lnTo>
                  <a:pt x="85391" y="227948"/>
                </a:lnTo>
                <a:lnTo>
                  <a:pt x="75978" y="230685"/>
                </a:lnTo>
                <a:lnTo>
                  <a:pt x="68749" y="232511"/>
                </a:lnTo>
                <a:lnTo>
                  <a:pt x="62978" y="233727"/>
                </a:lnTo>
                <a:lnTo>
                  <a:pt x="57225" y="234538"/>
                </a:lnTo>
                <a:lnTo>
                  <a:pt x="51485" y="235079"/>
                </a:lnTo>
                <a:lnTo>
                  <a:pt x="45753" y="235440"/>
                </a:lnTo>
                <a:lnTo>
                  <a:pt x="31765" y="235840"/>
                </a:lnTo>
                <a:lnTo>
                  <a:pt x="0" y="2361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62"/>
          <p:cNvSpPr/>
          <p:nvPr/>
        </p:nvSpPr>
        <p:spPr>
          <a:xfrm>
            <a:off x="6192202" y="4732020"/>
            <a:ext cx="574358" cy="240031"/>
          </a:xfrm>
          <a:custGeom>
            <a:avLst/>
            <a:gdLst/>
            <a:ahLst/>
            <a:cxnLst/>
            <a:rect l="0" t="0" r="0" b="0"/>
            <a:pathLst>
              <a:path w="574358" h="240031">
                <a:moveTo>
                  <a:pt x="0" y="0"/>
                </a:moveTo>
                <a:lnTo>
                  <a:pt x="35752" y="0"/>
                </a:lnTo>
                <a:lnTo>
                  <a:pt x="44782" y="2540"/>
                </a:lnTo>
                <a:lnTo>
                  <a:pt x="49858" y="4550"/>
                </a:lnTo>
                <a:lnTo>
                  <a:pt x="62766" y="7796"/>
                </a:lnTo>
                <a:lnTo>
                  <a:pt x="119774" y="20513"/>
                </a:lnTo>
                <a:lnTo>
                  <a:pt x="134142" y="24153"/>
                </a:lnTo>
                <a:lnTo>
                  <a:pt x="146578" y="27532"/>
                </a:lnTo>
                <a:lnTo>
                  <a:pt x="168016" y="33826"/>
                </a:lnTo>
                <a:lnTo>
                  <a:pt x="196150" y="42725"/>
                </a:lnTo>
                <a:lnTo>
                  <a:pt x="205062" y="45628"/>
                </a:lnTo>
                <a:lnTo>
                  <a:pt x="214813" y="48516"/>
                </a:lnTo>
                <a:lnTo>
                  <a:pt x="235807" y="54265"/>
                </a:lnTo>
                <a:lnTo>
                  <a:pt x="246740" y="58084"/>
                </a:lnTo>
                <a:lnTo>
                  <a:pt x="257838" y="62535"/>
                </a:lnTo>
                <a:lnTo>
                  <a:pt x="269047" y="67407"/>
                </a:lnTo>
                <a:lnTo>
                  <a:pt x="280330" y="71608"/>
                </a:lnTo>
                <a:lnTo>
                  <a:pt x="291662" y="75361"/>
                </a:lnTo>
                <a:lnTo>
                  <a:pt x="303026" y="78815"/>
                </a:lnTo>
                <a:lnTo>
                  <a:pt x="313460" y="83024"/>
                </a:lnTo>
                <a:lnTo>
                  <a:pt x="323273" y="87734"/>
                </a:lnTo>
                <a:lnTo>
                  <a:pt x="332673" y="92779"/>
                </a:lnTo>
                <a:lnTo>
                  <a:pt x="342750" y="97095"/>
                </a:lnTo>
                <a:lnTo>
                  <a:pt x="353277" y="100925"/>
                </a:lnTo>
                <a:lnTo>
                  <a:pt x="364106" y="104431"/>
                </a:lnTo>
                <a:lnTo>
                  <a:pt x="374182" y="108673"/>
                </a:lnTo>
                <a:lnTo>
                  <a:pt x="383757" y="113406"/>
                </a:lnTo>
                <a:lnTo>
                  <a:pt x="392998" y="118466"/>
                </a:lnTo>
                <a:lnTo>
                  <a:pt x="402017" y="123745"/>
                </a:lnTo>
                <a:lnTo>
                  <a:pt x="419657" y="134690"/>
                </a:lnTo>
                <a:lnTo>
                  <a:pt x="431219" y="141228"/>
                </a:lnTo>
                <a:lnTo>
                  <a:pt x="459305" y="156113"/>
                </a:lnTo>
                <a:lnTo>
                  <a:pt x="470985" y="163130"/>
                </a:lnTo>
                <a:lnTo>
                  <a:pt x="480678" y="169714"/>
                </a:lnTo>
                <a:lnTo>
                  <a:pt x="489045" y="176007"/>
                </a:lnTo>
                <a:lnTo>
                  <a:pt x="496527" y="181156"/>
                </a:lnTo>
                <a:lnTo>
                  <a:pt x="503421" y="185540"/>
                </a:lnTo>
                <a:lnTo>
                  <a:pt x="509922" y="189416"/>
                </a:lnTo>
                <a:lnTo>
                  <a:pt x="516160" y="193905"/>
                </a:lnTo>
                <a:lnTo>
                  <a:pt x="522225" y="198802"/>
                </a:lnTo>
                <a:lnTo>
                  <a:pt x="528172" y="203972"/>
                </a:lnTo>
                <a:lnTo>
                  <a:pt x="537321" y="212257"/>
                </a:lnTo>
                <a:lnTo>
                  <a:pt x="545514" y="220066"/>
                </a:lnTo>
                <a:lnTo>
                  <a:pt x="555506" y="229887"/>
                </a:lnTo>
                <a:lnTo>
                  <a:pt x="563756" y="235522"/>
                </a:lnTo>
                <a:lnTo>
                  <a:pt x="574357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63"/>
          <p:cNvSpPr/>
          <p:nvPr/>
        </p:nvSpPr>
        <p:spPr>
          <a:xfrm>
            <a:off x="6929437" y="4647520"/>
            <a:ext cx="254036" cy="290120"/>
          </a:xfrm>
          <a:custGeom>
            <a:avLst/>
            <a:gdLst/>
            <a:ahLst/>
            <a:cxnLst/>
            <a:rect l="0" t="0" r="0" b="0"/>
            <a:pathLst>
              <a:path w="254036" h="290120">
                <a:moveTo>
                  <a:pt x="94297" y="24492"/>
                </a:moveTo>
                <a:lnTo>
                  <a:pt x="103399" y="19942"/>
                </a:lnTo>
                <a:lnTo>
                  <a:pt x="110407" y="17707"/>
                </a:lnTo>
                <a:lnTo>
                  <a:pt x="113609" y="17111"/>
                </a:lnTo>
                <a:lnTo>
                  <a:pt x="119708" y="13909"/>
                </a:lnTo>
                <a:lnTo>
                  <a:pt x="122668" y="11722"/>
                </a:lnTo>
                <a:lnTo>
                  <a:pt x="128497" y="9291"/>
                </a:lnTo>
                <a:lnTo>
                  <a:pt x="135215" y="8212"/>
                </a:lnTo>
                <a:lnTo>
                  <a:pt x="139673" y="7923"/>
                </a:lnTo>
                <a:lnTo>
                  <a:pt x="144551" y="7731"/>
                </a:lnTo>
                <a:lnTo>
                  <a:pt x="148754" y="6651"/>
                </a:lnTo>
                <a:lnTo>
                  <a:pt x="155966" y="2910"/>
                </a:lnTo>
                <a:lnTo>
                  <a:pt x="162346" y="613"/>
                </a:lnTo>
                <a:lnTo>
                  <a:pt x="165381" y="0"/>
                </a:lnTo>
                <a:lnTo>
                  <a:pt x="170261" y="544"/>
                </a:lnTo>
                <a:lnTo>
                  <a:pt x="176372" y="1860"/>
                </a:lnTo>
                <a:lnTo>
                  <a:pt x="183304" y="3688"/>
                </a:lnTo>
                <a:lnTo>
                  <a:pt x="188878" y="4908"/>
                </a:lnTo>
                <a:lnTo>
                  <a:pt x="193546" y="5721"/>
                </a:lnTo>
                <a:lnTo>
                  <a:pt x="201273" y="6624"/>
                </a:lnTo>
                <a:lnTo>
                  <a:pt x="207883" y="7026"/>
                </a:lnTo>
                <a:lnTo>
                  <a:pt x="210026" y="8085"/>
                </a:lnTo>
                <a:lnTo>
                  <a:pt x="211455" y="9744"/>
                </a:lnTo>
                <a:lnTo>
                  <a:pt x="212407" y="11803"/>
                </a:lnTo>
                <a:lnTo>
                  <a:pt x="213466" y="16630"/>
                </a:lnTo>
                <a:lnTo>
                  <a:pt x="214062" y="24702"/>
                </a:lnTo>
                <a:lnTo>
                  <a:pt x="214145" y="27490"/>
                </a:lnTo>
                <a:lnTo>
                  <a:pt x="212296" y="32206"/>
                </a:lnTo>
                <a:lnTo>
                  <a:pt x="209159" y="38207"/>
                </a:lnTo>
                <a:lnTo>
                  <a:pt x="205161" y="45065"/>
                </a:lnTo>
                <a:lnTo>
                  <a:pt x="201544" y="50590"/>
                </a:lnTo>
                <a:lnTo>
                  <a:pt x="194985" y="59269"/>
                </a:lnTo>
                <a:lnTo>
                  <a:pt x="190950" y="63869"/>
                </a:lnTo>
                <a:lnTo>
                  <a:pt x="186355" y="68841"/>
                </a:lnTo>
                <a:lnTo>
                  <a:pt x="176170" y="79445"/>
                </a:lnTo>
                <a:lnTo>
                  <a:pt x="165293" y="90508"/>
                </a:lnTo>
                <a:lnTo>
                  <a:pt x="159725" y="95173"/>
                </a:lnTo>
                <a:lnTo>
                  <a:pt x="154108" y="99235"/>
                </a:lnTo>
                <a:lnTo>
                  <a:pt x="148459" y="102896"/>
                </a:lnTo>
                <a:lnTo>
                  <a:pt x="142788" y="106289"/>
                </a:lnTo>
                <a:lnTo>
                  <a:pt x="137102" y="109503"/>
                </a:lnTo>
                <a:lnTo>
                  <a:pt x="131407" y="112599"/>
                </a:lnTo>
                <a:lnTo>
                  <a:pt x="126657" y="115615"/>
                </a:lnTo>
                <a:lnTo>
                  <a:pt x="118839" y="121506"/>
                </a:lnTo>
                <a:lnTo>
                  <a:pt x="114469" y="123458"/>
                </a:lnTo>
                <a:lnTo>
                  <a:pt x="109650" y="124760"/>
                </a:lnTo>
                <a:lnTo>
                  <a:pt x="104533" y="125627"/>
                </a:lnTo>
                <a:lnTo>
                  <a:pt x="100168" y="127158"/>
                </a:lnTo>
                <a:lnTo>
                  <a:pt x="92780" y="131399"/>
                </a:lnTo>
                <a:lnTo>
                  <a:pt x="86320" y="133919"/>
                </a:lnTo>
                <a:lnTo>
                  <a:pt x="83264" y="134591"/>
                </a:lnTo>
                <a:lnTo>
                  <a:pt x="81228" y="134086"/>
                </a:lnTo>
                <a:lnTo>
                  <a:pt x="79869" y="132797"/>
                </a:lnTo>
                <a:lnTo>
                  <a:pt x="78963" y="130986"/>
                </a:lnTo>
                <a:lnTo>
                  <a:pt x="79312" y="129778"/>
                </a:lnTo>
                <a:lnTo>
                  <a:pt x="80497" y="128972"/>
                </a:lnTo>
                <a:lnTo>
                  <a:pt x="84355" y="128078"/>
                </a:lnTo>
                <a:lnTo>
                  <a:pt x="89243" y="127680"/>
                </a:lnTo>
                <a:lnTo>
                  <a:pt x="97131" y="124964"/>
                </a:lnTo>
                <a:lnTo>
                  <a:pt x="101902" y="122906"/>
                </a:lnTo>
                <a:lnTo>
                  <a:pt x="108893" y="121534"/>
                </a:lnTo>
                <a:lnTo>
                  <a:pt x="117363" y="120619"/>
                </a:lnTo>
                <a:lnTo>
                  <a:pt x="126819" y="120009"/>
                </a:lnTo>
                <a:lnTo>
                  <a:pt x="142406" y="119332"/>
                </a:lnTo>
                <a:lnTo>
                  <a:pt x="161892" y="118950"/>
                </a:lnTo>
                <a:lnTo>
                  <a:pt x="185543" y="118822"/>
                </a:lnTo>
                <a:lnTo>
                  <a:pt x="191322" y="119763"/>
                </a:lnTo>
                <a:lnTo>
                  <a:pt x="197081" y="121344"/>
                </a:lnTo>
                <a:lnTo>
                  <a:pt x="202825" y="123350"/>
                </a:lnTo>
                <a:lnTo>
                  <a:pt x="207607" y="125640"/>
                </a:lnTo>
                <a:lnTo>
                  <a:pt x="219840" y="133414"/>
                </a:lnTo>
                <a:lnTo>
                  <a:pt x="224665" y="136159"/>
                </a:lnTo>
                <a:lnTo>
                  <a:pt x="229787" y="138942"/>
                </a:lnTo>
                <a:lnTo>
                  <a:pt x="235107" y="142702"/>
                </a:lnTo>
                <a:lnTo>
                  <a:pt x="240557" y="147114"/>
                </a:lnTo>
                <a:lnTo>
                  <a:pt x="246097" y="151960"/>
                </a:lnTo>
                <a:lnTo>
                  <a:pt x="249789" y="157095"/>
                </a:lnTo>
                <a:lnTo>
                  <a:pt x="252251" y="162424"/>
                </a:lnTo>
                <a:lnTo>
                  <a:pt x="253893" y="167882"/>
                </a:lnTo>
                <a:lnTo>
                  <a:pt x="254035" y="174378"/>
                </a:lnTo>
                <a:lnTo>
                  <a:pt x="253177" y="181566"/>
                </a:lnTo>
                <a:lnTo>
                  <a:pt x="251652" y="189216"/>
                </a:lnTo>
                <a:lnTo>
                  <a:pt x="249683" y="195268"/>
                </a:lnTo>
                <a:lnTo>
                  <a:pt x="247418" y="200255"/>
                </a:lnTo>
                <a:lnTo>
                  <a:pt x="242361" y="209289"/>
                </a:lnTo>
                <a:lnTo>
                  <a:pt x="236939" y="219654"/>
                </a:lnTo>
                <a:lnTo>
                  <a:pt x="233207" y="225085"/>
                </a:lnTo>
                <a:lnTo>
                  <a:pt x="228814" y="230611"/>
                </a:lnTo>
                <a:lnTo>
                  <a:pt x="223980" y="236200"/>
                </a:lnTo>
                <a:lnTo>
                  <a:pt x="218853" y="240878"/>
                </a:lnTo>
                <a:lnTo>
                  <a:pt x="213530" y="244949"/>
                </a:lnTo>
                <a:lnTo>
                  <a:pt x="208076" y="248616"/>
                </a:lnTo>
                <a:lnTo>
                  <a:pt x="202534" y="252966"/>
                </a:lnTo>
                <a:lnTo>
                  <a:pt x="196936" y="257770"/>
                </a:lnTo>
                <a:lnTo>
                  <a:pt x="191298" y="262879"/>
                </a:lnTo>
                <a:lnTo>
                  <a:pt x="185634" y="267236"/>
                </a:lnTo>
                <a:lnTo>
                  <a:pt x="179954" y="271094"/>
                </a:lnTo>
                <a:lnTo>
                  <a:pt x="174261" y="274619"/>
                </a:lnTo>
                <a:lnTo>
                  <a:pt x="168562" y="276968"/>
                </a:lnTo>
                <a:lnTo>
                  <a:pt x="162857" y="278535"/>
                </a:lnTo>
                <a:lnTo>
                  <a:pt x="157149" y="279578"/>
                </a:lnTo>
                <a:lnTo>
                  <a:pt x="151438" y="281227"/>
                </a:lnTo>
                <a:lnTo>
                  <a:pt x="145727" y="283279"/>
                </a:lnTo>
                <a:lnTo>
                  <a:pt x="140014" y="285599"/>
                </a:lnTo>
                <a:lnTo>
                  <a:pt x="134300" y="287146"/>
                </a:lnTo>
                <a:lnTo>
                  <a:pt x="128586" y="288177"/>
                </a:lnTo>
                <a:lnTo>
                  <a:pt x="122872" y="288865"/>
                </a:lnTo>
                <a:lnTo>
                  <a:pt x="117156" y="289323"/>
                </a:lnTo>
                <a:lnTo>
                  <a:pt x="111442" y="289629"/>
                </a:lnTo>
                <a:lnTo>
                  <a:pt x="100013" y="289968"/>
                </a:lnTo>
                <a:lnTo>
                  <a:pt x="88582" y="290119"/>
                </a:lnTo>
                <a:lnTo>
                  <a:pt x="80010" y="289207"/>
                </a:lnTo>
                <a:lnTo>
                  <a:pt x="69533" y="287646"/>
                </a:lnTo>
                <a:lnTo>
                  <a:pt x="57785" y="285653"/>
                </a:lnTo>
                <a:lnTo>
                  <a:pt x="49001" y="284325"/>
                </a:lnTo>
                <a:lnTo>
                  <a:pt x="42192" y="283439"/>
                </a:lnTo>
                <a:lnTo>
                  <a:pt x="36701" y="282848"/>
                </a:lnTo>
                <a:lnTo>
                  <a:pt x="31135" y="282455"/>
                </a:lnTo>
                <a:lnTo>
                  <a:pt x="25519" y="282192"/>
                </a:lnTo>
                <a:lnTo>
                  <a:pt x="11054" y="281822"/>
                </a:lnTo>
                <a:lnTo>
                  <a:pt x="0" y="2816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64"/>
          <p:cNvSpPr/>
          <p:nvPr/>
        </p:nvSpPr>
        <p:spPr>
          <a:xfrm>
            <a:off x="7041226" y="4594860"/>
            <a:ext cx="268293" cy="191539"/>
          </a:xfrm>
          <a:custGeom>
            <a:avLst/>
            <a:gdLst/>
            <a:ahLst/>
            <a:cxnLst/>
            <a:rect l="0" t="0" r="0" b="0"/>
            <a:pathLst>
              <a:path w="268293" h="191539">
                <a:moveTo>
                  <a:pt x="51089" y="42862"/>
                </a:moveTo>
                <a:lnTo>
                  <a:pt x="60190" y="38312"/>
                </a:lnTo>
                <a:lnTo>
                  <a:pt x="66681" y="36018"/>
                </a:lnTo>
                <a:lnTo>
                  <a:pt x="74819" y="33537"/>
                </a:lnTo>
                <a:lnTo>
                  <a:pt x="84053" y="30930"/>
                </a:lnTo>
                <a:lnTo>
                  <a:pt x="109555" y="22954"/>
                </a:lnTo>
                <a:lnTo>
                  <a:pt x="124356" y="18160"/>
                </a:lnTo>
                <a:lnTo>
                  <a:pt x="137081" y="14964"/>
                </a:lnTo>
                <a:lnTo>
                  <a:pt x="148421" y="12833"/>
                </a:lnTo>
                <a:lnTo>
                  <a:pt x="158840" y="11413"/>
                </a:lnTo>
                <a:lnTo>
                  <a:pt x="167691" y="9513"/>
                </a:lnTo>
                <a:lnTo>
                  <a:pt x="175496" y="7295"/>
                </a:lnTo>
                <a:lnTo>
                  <a:pt x="182605" y="4863"/>
                </a:lnTo>
                <a:lnTo>
                  <a:pt x="190200" y="3242"/>
                </a:lnTo>
                <a:lnTo>
                  <a:pt x="198123" y="2161"/>
                </a:lnTo>
                <a:lnTo>
                  <a:pt x="206261" y="1441"/>
                </a:lnTo>
                <a:lnTo>
                  <a:pt x="213592" y="960"/>
                </a:lnTo>
                <a:lnTo>
                  <a:pt x="226817" y="426"/>
                </a:lnTo>
                <a:lnTo>
                  <a:pt x="240422" y="126"/>
                </a:lnTo>
                <a:lnTo>
                  <a:pt x="268292" y="7"/>
                </a:lnTo>
                <a:lnTo>
                  <a:pt x="268282" y="5"/>
                </a:lnTo>
                <a:lnTo>
                  <a:pt x="229775" y="0"/>
                </a:lnTo>
                <a:lnTo>
                  <a:pt x="220695" y="952"/>
                </a:lnTo>
                <a:lnTo>
                  <a:pt x="210832" y="2540"/>
                </a:lnTo>
                <a:lnTo>
                  <a:pt x="200447" y="4551"/>
                </a:lnTo>
                <a:lnTo>
                  <a:pt x="190666" y="5891"/>
                </a:lnTo>
                <a:lnTo>
                  <a:pt x="181288" y="6785"/>
                </a:lnTo>
                <a:lnTo>
                  <a:pt x="172178" y="7381"/>
                </a:lnTo>
                <a:lnTo>
                  <a:pt x="164200" y="8730"/>
                </a:lnTo>
                <a:lnTo>
                  <a:pt x="156977" y="10583"/>
                </a:lnTo>
                <a:lnTo>
                  <a:pt x="127144" y="20400"/>
                </a:lnTo>
                <a:lnTo>
                  <a:pt x="119890" y="22172"/>
                </a:lnTo>
                <a:lnTo>
                  <a:pt x="113148" y="23354"/>
                </a:lnTo>
                <a:lnTo>
                  <a:pt x="106750" y="24142"/>
                </a:lnTo>
                <a:lnTo>
                  <a:pt x="100579" y="25619"/>
                </a:lnTo>
                <a:lnTo>
                  <a:pt x="94560" y="27557"/>
                </a:lnTo>
                <a:lnTo>
                  <a:pt x="88642" y="29801"/>
                </a:lnTo>
                <a:lnTo>
                  <a:pt x="82791" y="31297"/>
                </a:lnTo>
                <a:lnTo>
                  <a:pt x="76986" y="32295"/>
                </a:lnTo>
                <a:lnTo>
                  <a:pt x="71211" y="32960"/>
                </a:lnTo>
                <a:lnTo>
                  <a:pt x="66409" y="34355"/>
                </a:lnTo>
                <a:lnTo>
                  <a:pt x="58532" y="38447"/>
                </a:lnTo>
                <a:lnTo>
                  <a:pt x="53193" y="39919"/>
                </a:lnTo>
                <a:lnTo>
                  <a:pt x="46777" y="40900"/>
                </a:lnTo>
                <a:lnTo>
                  <a:pt x="39642" y="41554"/>
                </a:lnTo>
                <a:lnTo>
                  <a:pt x="33932" y="41990"/>
                </a:lnTo>
                <a:lnTo>
                  <a:pt x="29174" y="42281"/>
                </a:lnTo>
                <a:lnTo>
                  <a:pt x="25048" y="42474"/>
                </a:lnTo>
                <a:lnTo>
                  <a:pt x="20394" y="43556"/>
                </a:lnTo>
                <a:lnTo>
                  <a:pt x="15385" y="45230"/>
                </a:lnTo>
                <a:lnTo>
                  <a:pt x="10142" y="47298"/>
                </a:lnTo>
                <a:lnTo>
                  <a:pt x="6646" y="49630"/>
                </a:lnTo>
                <a:lnTo>
                  <a:pt x="4315" y="52136"/>
                </a:lnTo>
                <a:lnTo>
                  <a:pt x="2761" y="54760"/>
                </a:lnTo>
                <a:lnTo>
                  <a:pt x="2678" y="58414"/>
                </a:lnTo>
                <a:lnTo>
                  <a:pt x="3575" y="62755"/>
                </a:lnTo>
                <a:lnTo>
                  <a:pt x="5125" y="67554"/>
                </a:lnTo>
                <a:lnTo>
                  <a:pt x="6159" y="73611"/>
                </a:lnTo>
                <a:lnTo>
                  <a:pt x="6848" y="80506"/>
                </a:lnTo>
                <a:lnTo>
                  <a:pt x="7308" y="87961"/>
                </a:lnTo>
                <a:lnTo>
                  <a:pt x="7818" y="111483"/>
                </a:lnTo>
                <a:lnTo>
                  <a:pt x="7954" y="125757"/>
                </a:lnTo>
                <a:lnTo>
                  <a:pt x="7092" y="138131"/>
                </a:lnTo>
                <a:lnTo>
                  <a:pt x="5565" y="149237"/>
                </a:lnTo>
                <a:lnTo>
                  <a:pt x="3595" y="159499"/>
                </a:lnTo>
                <a:lnTo>
                  <a:pt x="2281" y="167293"/>
                </a:lnTo>
                <a:lnTo>
                  <a:pt x="1406" y="173440"/>
                </a:lnTo>
                <a:lnTo>
                  <a:pt x="821" y="178492"/>
                </a:lnTo>
                <a:lnTo>
                  <a:pt x="432" y="182812"/>
                </a:lnTo>
                <a:lnTo>
                  <a:pt x="172" y="186645"/>
                </a:lnTo>
                <a:lnTo>
                  <a:pt x="0" y="190152"/>
                </a:lnTo>
                <a:lnTo>
                  <a:pt x="837" y="191538"/>
                </a:lnTo>
                <a:lnTo>
                  <a:pt x="2347" y="191509"/>
                </a:lnTo>
                <a:lnTo>
                  <a:pt x="4307" y="190538"/>
                </a:lnTo>
                <a:lnTo>
                  <a:pt x="5614" y="188937"/>
                </a:lnTo>
                <a:lnTo>
                  <a:pt x="6484" y="186918"/>
                </a:lnTo>
                <a:lnTo>
                  <a:pt x="7064" y="184619"/>
                </a:lnTo>
                <a:lnTo>
                  <a:pt x="10250" y="174446"/>
                </a:lnTo>
                <a:lnTo>
                  <a:pt x="12433" y="167732"/>
                </a:lnTo>
                <a:lnTo>
                  <a:pt x="13889" y="161352"/>
                </a:lnTo>
                <a:lnTo>
                  <a:pt x="14858" y="155193"/>
                </a:lnTo>
                <a:lnTo>
                  <a:pt x="15505" y="149182"/>
                </a:lnTo>
                <a:lnTo>
                  <a:pt x="16888" y="143269"/>
                </a:lnTo>
                <a:lnTo>
                  <a:pt x="18763" y="137423"/>
                </a:lnTo>
                <a:lnTo>
                  <a:pt x="20966" y="131620"/>
                </a:lnTo>
                <a:lnTo>
                  <a:pt x="23387" y="125846"/>
                </a:lnTo>
                <a:lnTo>
                  <a:pt x="25953" y="120092"/>
                </a:lnTo>
                <a:lnTo>
                  <a:pt x="31345" y="108619"/>
                </a:lnTo>
                <a:lnTo>
                  <a:pt x="36917" y="97170"/>
                </a:lnTo>
                <a:lnTo>
                  <a:pt x="40688" y="88592"/>
                </a:lnTo>
                <a:lnTo>
                  <a:pt x="49958" y="66362"/>
                </a:lnTo>
                <a:lnTo>
                  <a:pt x="54145" y="57576"/>
                </a:lnTo>
                <a:lnTo>
                  <a:pt x="57889" y="50766"/>
                </a:lnTo>
                <a:lnTo>
                  <a:pt x="66190" y="37545"/>
                </a:lnTo>
                <a:lnTo>
                  <a:pt x="66871" y="37412"/>
                </a:lnTo>
                <a:lnTo>
                  <a:pt x="67326" y="38276"/>
                </a:lnTo>
                <a:lnTo>
                  <a:pt x="67628" y="39805"/>
                </a:lnTo>
                <a:lnTo>
                  <a:pt x="66878" y="41776"/>
                </a:lnTo>
                <a:lnTo>
                  <a:pt x="63503" y="46507"/>
                </a:lnTo>
                <a:lnTo>
                  <a:pt x="62223" y="49102"/>
                </a:lnTo>
                <a:lnTo>
                  <a:pt x="60800" y="54526"/>
                </a:lnTo>
                <a:lnTo>
                  <a:pt x="59467" y="58258"/>
                </a:lnTo>
                <a:lnTo>
                  <a:pt x="57627" y="62651"/>
                </a:lnTo>
                <a:lnTo>
                  <a:pt x="55447" y="67485"/>
                </a:lnTo>
                <a:lnTo>
                  <a:pt x="50486" y="77935"/>
                </a:lnTo>
                <a:lnTo>
                  <a:pt x="39540" y="100166"/>
                </a:lnTo>
                <a:lnTo>
                  <a:pt x="37674" y="104878"/>
                </a:lnTo>
                <a:lnTo>
                  <a:pt x="36431" y="108971"/>
                </a:lnTo>
                <a:lnTo>
                  <a:pt x="35601" y="112652"/>
                </a:lnTo>
                <a:lnTo>
                  <a:pt x="34097" y="116059"/>
                </a:lnTo>
                <a:lnTo>
                  <a:pt x="32140" y="119283"/>
                </a:lnTo>
                <a:lnTo>
                  <a:pt x="29885" y="122384"/>
                </a:lnTo>
                <a:lnTo>
                  <a:pt x="28380" y="125404"/>
                </a:lnTo>
                <a:lnTo>
                  <a:pt x="26709" y="131300"/>
                </a:lnTo>
                <a:lnTo>
                  <a:pt x="25767" y="135424"/>
                </a:lnTo>
                <a:lnTo>
                  <a:pt x="24683" y="135050"/>
                </a:lnTo>
                <a:lnTo>
                  <a:pt x="20938" y="132094"/>
                </a:lnTo>
                <a:lnTo>
                  <a:pt x="20511" y="129973"/>
                </a:lnTo>
                <a:lnTo>
                  <a:pt x="21178" y="127606"/>
                </a:lnTo>
                <a:lnTo>
                  <a:pt x="22576" y="125075"/>
                </a:lnTo>
                <a:lnTo>
                  <a:pt x="23508" y="121483"/>
                </a:lnTo>
                <a:lnTo>
                  <a:pt x="24129" y="117184"/>
                </a:lnTo>
                <a:lnTo>
                  <a:pt x="24543" y="112413"/>
                </a:lnTo>
                <a:lnTo>
                  <a:pt x="25772" y="108279"/>
                </a:lnTo>
                <a:lnTo>
                  <a:pt x="27544" y="104571"/>
                </a:lnTo>
                <a:lnTo>
                  <a:pt x="29677" y="101146"/>
                </a:lnTo>
                <a:lnTo>
                  <a:pt x="33004" y="94101"/>
                </a:lnTo>
                <a:lnTo>
                  <a:pt x="41781" y="73573"/>
                </a:lnTo>
                <a:lnTo>
                  <a:pt x="45836" y="66193"/>
                </a:lnTo>
                <a:lnTo>
                  <a:pt x="49492" y="61274"/>
                </a:lnTo>
                <a:lnTo>
                  <a:pt x="52882" y="57994"/>
                </a:lnTo>
                <a:lnTo>
                  <a:pt x="55141" y="57712"/>
                </a:lnTo>
                <a:lnTo>
                  <a:pt x="56648" y="59430"/>
                </a:lnTo>
                <a:lnTo>
                  <a:pt x="57653" y="62480"/>
                </a:lnTo>
                <a:lnTo>
                  <a:pt x="58768" y="68408"/>
                </a:lnTo>
                <a:lnTo>
                  <a:pt x="59066" y="71323"/>
                </a:lnTo>
                <a:lnTo>
                  <a:pt x="59264" y="75171"/>
                </a:lnTo>
                <a:lnTo>
                  <a:pt x="59485" y="84526"/>
                </a:lnTo>
                <a:lnTo>
                  <a:pt x="59609" y="95953"/>
                </a:lnTo>
                <a:lnTo>
                  <a:pt x="58673" y="99211"/>
                </a:lnTo>
                <a:lnTo>
                  <a:pt x="57098" y="102336"/>
                </a:lnTo>
                <a:lnTo>
                  <a:pt x="55095" y="105371"/>
                </a:lnTo>
                <a:lnTo>
                  <a:pt x="54712" y="106442"/>
                </a:lnTo>
                <a:lnTo>
                  <a:pt x="55409" y="106204"/>
                </a:lnTo>
                <a:lnTo>
                  <a:pt x="56827" y="105092"/>
                </a:lnTo>
                <a:lnTo>
                  <a:pt x="57771" y="103399"/>
                </a:lnTo>
                <a:lnTo>
                  <a:pt x="58822" y="98977"/>
                </a:lnTo>
                <a:lnTo>
                  <a:pt x="59101" y="95513"/>
                </a:lnTo>
                <a:lnTo>
                  <a:pt x="59288" y="91297"/>
                </a:lnTo>
                <a:lnTo>
                  <a:pt x="59412" y="86582"/>
                </a:lnTo>
                <a:lnTo>
                  <a:pt x="60448" y="81534"/>
                </a:lnTo>
                <a:lnTo>
                  <a:pt x="62091" y="76263"/>
                </a:lnTo>
                <a:lnTo>
                  <a:pt x="67020" y="63219"/>
                </a:lnTo>
                <a:lnTo>
                  <a:pt x="67425" y="65005"/>
                </a:lnTo>
                <a:lnTo>
                  <a:pt x="67694" y="69054"/>
                </a:lnTo>
                <a:lnTo>
                  <a:pt x="67874" y="74611"/>
                </a:lnTo>
                <a:lnTo>
                  <a:pt x="66089" y="84031"/>
                </a:lnTo>
                <a:lnTo>
                  <a:pt x="62994" y="96025"/>
                </a:lnTo>
                <a:lnTo>
                  <a:pt x="59025" y="109737"/>
                </a:lnTo>
                <a:lnTo>
                  <a:pt x="56380" y="119830"/>
                </a:lnTo>
                <a:lnTo>
                  <a:pt x="54616" y="127512"/>
                </a:lnTo>
                <a:lnTo>
                  <a:pt x="53440" y="133585"/>
                </a:lnTo>
                <a:lnTo>
                  <a:pt x="52656" y="136682"/>
                </a:lnTo>
                <a:lnTo>
                  <a:pt x="52134" y="137794"/>
                </a:lnTo>
                <a:lnTo>
                  <a:pt x="51786" y="137582"/>
                </a:lnTo>
                <a:lnTo>
                  <a:pt x="51398" y="132268"/>
                </a:lnTo>
                <a:lnTo>
                  <a:pt x="51295" y="128183"/>
                </a:lnTo>
                <a:lnTo>
                  <a:pt x="52179" y="124508"/>
                </a:lnTo>
                <a:lnTo>
                  <a:pt x="53720" y="121105"/>
                </a:lnTo>
                <a:lnTo>
                  <a:pt x="55700" y="117884"/>
                </a:lnTo>
                <a:lnTo>
                  <a:pt x="57973" y="110974"/>
                </a:lnTo>
                <a:lnTo>
                  <a:pt x="60441" y="101606"/>
                </a:lnTo>
                <a:lnTo>
                  <a:pt x="63038" y="90597"/>
                </a:lnTo>
                <a:lnTo>
                  <a:pt x="65723" y="81353"/>
                </a:lnTo>
                <a:lnTo>
                  <a:pt x="68465" y="73285"/>
                </a:lnTo>
                <a:lnTo>
                  <a:pt x="71245" y="66002"/>
                </a:lnTo>
                <a:lnTo>
                  <a:pt x="73098" y="60193"/>
                </a:lnTo>
                <a:lnTo>
                  <a:pt x="74335" y="55369"/>
                </a:lnTo>
                <a:lnTo>
                  <a:pt x="75159" y="51200"/>
                </a:lnTo>
                <a:lnTo>
                  <a:pt x="75708" y="47468"/>
                </a:lnTo>
                <a:lnTo>
                  <a:pt x="76074" y="44028"/>
                </a:lnTo>
                <a:lnTo>
                  <a:pt x="76481" y="39570"/>
                </a:lnTo>
                <a:lnTo>
                  <a:pt x="76589" y="39715"/>
                </a:lnTo>
                <a:lnTo>
                  <a:pt x="76662" y="40764"/>
                </a:lnTo>
                <a:lnTo>
                  <a:pt x="75758" y="42416"/>
                </a:lnTo>
                <a:lnTo>
                  <a:pt x="72212" y="46791"/>
                </a:lnTo>
                <a:lnTo>
                  <a:pt x="69933" y="50244"/>
                </a:lnTo>
                <a:lnTo>
                  <a:pt x="67462" y="54451"/>
                </a:lnTo>
                <a:lnTo>
                  <a:pt x="64861" y="59160"/>
                </a:lnTo>
                <a:lnTo>
                  <a:pt x="60270" y="70873"/>
                </a:lnTo>
                <a:lnTo>
                  <a:pt x="33943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65"/>
          <p:cNvSpPr/>
          <p:nvPr/>
        </p:nvSpPr>
        <p:spPr>
          <a:xfrm>
            <a:off x="4908068" y="1517369"/>
            <a:ext cx="415956" cy="349386"/>
          </a:xfrm>
          <a:custGeom>
            <a:avLst/>
            <a:gdLst/>
            <a:ahLst/>
            <a:cxnLst/>
            <a:rect l="0" t="0" r="0" b="0"/>
            <a:pathLst>
              <a:path w="415956" h="349386">
                <a:moveTo>
                  <a:pt x="384022" y="25681"/>
                </a:moveTo>
                <a:lnTo>
                  <a:pt x="374920" y="16579"/>
                </a:lnTo>
                <a:lnTo>
                  <a:pt x="371286" y="13898"/>
                </a:lnTo>
                <a:lnTo>
                  <a:pt x="358610" y="7055"/>
                </a:lnTo>
                <a:lnTo>
                  <a:pt x="351485" y="1364"/>
                </a:lnTo>
                <a:lnTo>
                  <a:pt x="341149" y="378"/>
                </a:lnTo>
                <a:lnTo>
                  <a:pt x="312370" y="86"/>
                </a:lnTo>
                <a:lnTo>
                  <a:pt x="273680" y="0"/>
                </a:lnTo>
                <a:lnTo>
                  <a:pt x="261883" y="940"/>
                </a:lnTo>
                <a:lnTo>
                  <a:pt x="251161" y="2519"/>
                </a:lnTo>
                <a:lnTo>
                  <a:pt x="241155" y="4525"/>
                </a:lnTo>
                <a:lnTo>
                  <a:pt x="231627" y="6814"/>
                </a:lnTo>
                <a:lnTo>
                  <a:pt x="222418" y="9293"/>
                </a:lnTo>
                <a:lnTo>
                  <a:pt x="204565" y="14587"/>
                </a:lnTo>
                <a:lnTo>
                  <a:pt x="187106" y="20115"/>
                </a:lnTo>
                <a:lnTo>
                  <a:pt x="177497" y="22923"/>
                </a:lnTo>
                <a:lnTo>
                  <a:pt x="146722" y="31425"/>
                </a:lnTo>
                <a:lnTo>
                  <a:pt x="128060" y="37124"/>
                </a:lnTo>
                <a:lnTo>
                  <a:pt x="75518" y="54257"/>
                </a:lnTo>
                <a:lnTo>
                  <a:pt x="67862" y="58066"/>
                </a:lnTo>
                <a:lnTo>
                  <a:pt x="60854" y="62511"/>
                </a:lnTo>
                <a:lnTo>
                  <a:pt x="47986" y="71577"/>
                </a:lnTo>
                <a:lnTo>
                  <a:pt x="35917" y="78782"/>
                </a:lnTo>
                <a:lnTo>
                  <a:pt x="22964" y="88193"/>
                </a:lnTo>
                <a:lnTo>
                  <a:pt x="13093" y="97013"/>
                </a:lnTo>
                <a:lnTo>
                  <a:pt x="4136" y="105659"/>
                </a:lnTo>
                <a:lnTo>
                  <a:pt x="2177" y="108527"/>
                </a:lnTo>
                <a:lnTo>
                  <a:pt x="0" y="114254"/>
                </a:lnTo>
                <a:lnTo>
                  <a:pt x="372" y="117114"/>
                </a:lnTo>
                <a:lnTo>
                  <a:pt x="1573" y="119974"/>
                </a:lnTo>
                <a:lnTo>
                  <a:pt x="7814" y="128549"/>
                </a:lnTo>
                <a:lnTo>
                  <a:pt x="15695" y="137123"/>
                </a:lnTo>
                <a:lnTo>
                  <a:pt x="18456" y="139980"/>
                </a:lnTo>
                <a:lnTo>
                  <a:pt x="23153" y="141885"/>
                </a:lnTo>
                <a:lnTo>
                  <a:pt x="35993" y="144002"/>
                </a:lnTo>
                <a:lnTo>
                  <a:pt x="48685" y="147483"/>
                </a:lnTo>
                <a:lnTo>
                  <a:pt x="54736" y="149745"/>
                </a:lnTo>
                <a:lnTo>
                  <a:pt x="65438" y="152205"/>
                </a:lnTo>
                <a:lnTo>
                  <a:pt x="79240" y="154798"/>
                </a:lnTo>
                <a:lnTo>
                  <a:pt x="95109" y="157479"/>
                </a:lnTo>
                <a:lnTo>
                  <a:pt x="133061" y="162998"/>
                </a:lnTo>
                <a:lnTo>
                  <a:pt x="153850" y="165803"/>
                </a:lnTo>
                <a:lnTo>
                  <a:pt x="171518" y="167673"/>
                </a:lnTo>
                <a:lnTo>
                  <a:pt x="187108" y="168920"/>
                </a:lnTo>
                <a:lnTo>
                  <a:pt x="201311" y="169751"/>
                </a:lnTo>
                <a:lnTo>
                  <a:pt x="218399" y="172210"/>
                </a:lnTo>
                <a:lnTo>
                  <a:pt x="237412" y="175754"/>
                </a:lnTo>
                <a:lnTo>
                  <a:pt x="257707" y="180022"/>
                </a:lnTo>
                <a:lnTo>
                  <a:pt x="276951" y="184773"/>
                </a:lnTo>
                <a:lnTo>
                  <a:pt x="295497" y="189844"/>
                </a:lnTo>
                <a:lnTo>
                  <a:pt x="313575" y="195131"/>
                </a:lnTo>
                <a:lnTo>
                  <a:pt x="327532" y="200560"/>
                </a:lnTo>
                <a:lnTo>
                  <a:pt x="338742" y="206084"/>
                </a:lnTo>
                <a:lnTo>
                  <a:pt x="348120" y="211672"/>
                </a:lnTo>
                <a:lnTo>
                  <a:pt x="366160" y="222961"/>
                </a:lnTo>
                <a:lnTo>
                  <a:pt x="374971" y="228638"/>
                </a:lnTo>
                <a:lnTo>
                  <a:pt x="382750" y="235281"/>
                </a:lnTo>
                <a:lnTo>
                  <a:pt x="389842" y="242566"/>
                </a:lnTo>
                <a:lnTo>
                  <a:pt x="396474" y="250281"/>
                </a:lnTo>
                <a:lnTo>
                  <a:pt x="401848" y="257329"/>
                </a:lnTo>
                <a:lnTo>
                  <a:pt x="406383" y="263933"/>
                </a:lnTo>
                <a:lnTo>
                  <a:pt x="410360" y="270241"/>
                </a:lnTo>
                <a:lnTo>
                  <a:pt x="413010" y="276350"/>
                </a:lnTo>
                <a:lnTo>
                  <a:pt x="414777" y="282329"/>
                </a:lnTo>
                <a:lnTo>
                  <a:pt x="415955" y="288220"/>
                </a:lnTo>
                <a:lnTo>
                  <a:pt x="415788" y="293099"/>
                </a:lnTo>
                <a:lnTo>
                  <a:pt x="414724" y="297304"/>
                </a:lnTo>
                <a:lnTo>
                  <a:pt x="411002" y="304517"/>
                </a:lnTo>
                <a:lnTo>
                  <a:pt x="406173" y="310898"/>
                </a:lnTo>
                <a:lnTo>
                  <a:pt x="398312" y="316909"/>
                </a:lnTo>
                <a:lnTo>
                  <a:pt x="386563" y="323708"/>
                </a:lnTo>
                <a:lnTo>
                  <a:pt x="368641" y="333080"/>
                </a:lnTo>
                <a:lnTo>
                  <a:pt x="357575" y="337293"/>
                </a:lnTo>
                <a:lnTo>
                  <a:pt x="345436" y="341055"/>
                </a:lnTo>
                <a:lnTo>
                  <a:pt x="332580" y="344515"/>
                </a:lnTo>
                <a:lnTo>
                  <a:pt x="320200" y="346822"/>
                </a:lnTo>
                <a:lnTo>
                  <a:pt x="308136" y="348360"/>
                </a:lnTo>
                <a:lnTo>
                  <a:pt x="296284" y="349385"/>
                </a:lnTo>
                <a:lnTo>
                  <a:pt x="285525" y="349116"/>
                </a:lnTo>
                <a:lnTo>
                  <a:pt x="275495" y="347984"/>
                </a:lnTo>
                <a:lnTo>
                  <a:pt x="265950" y="346277"/>
                </a:lnTo>
                <a:lnTo>
                  <a:pt x="256730" y="345139"/>
                </a:lnTo>
                <a:lnTo>
                  <a:pt x="247725" y="344380"/>
                </a:lnTo>
                <a:lnTo>
                  <a:pt x="238865" y="343875"/>
                </a:lnTo>
                <a:lnTo>
                  <a:pt x="230100" y="342585"/>
                </a:lnTo>
                <a:lnTo>
                  <a:pt x="221400" y="340773"/>
                </a:lnTo>
                <a:lnTo>
                  <a:pt x="212743" y="338612"/>
                </a:lnTo>
                <a:lnTo>
                  <a:pt x="204113" y="337171"/>
                </a:lnTo>
                <a:lnTo>
                  <a:pt x="195503" y="336211"/>
                </a:lnTo>
                <a:lnTo>
                  <a:pt x="186905" y="335571"/>
                </a:lnTo>
                <a:lnTo>
                  <a:pt x="173553" y="333239"/>
                </a:lnTo>
                <a:lnTo>
                  <a:pt x="157032" y="329780"/>
                </a:lnTo>
                <a:lnTo>
                  <a:pt x="138398" y="325568"/>
                </a:lnTo>
                <a:lnTo>
                  <a:pt x="124070" y="321808"/>
                </a:lnTo>
                <a:lnTo>
                  <a:pt x="112613" y="318349"/>
                </a:lnTo>
                <a:lnTo>
                  <a:pt x="103070" y="315090"/>
                </a:lnTo>
                <a:lnTo>
                  <a:pt x="95756" y="311965"/>
                </a:lnTo>
                <a:lnTo>
                  <a:pt x="85088" y="305953"/>
                </a:lnTo>
                <a:lnTo>
                  <a:pt x="74632" y="297566"/>
                </a:lnTo>
                <a:lnTo>
                  <a:pt x="61499" y="285761"/>
                </a:lnTo>
                <a:lnTo>
                  <a:pt x="60422" y="283840"/>
                </a:lnTo>
                <a:lnTo>
                  <a:pt x="58266" y="2742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66"/>
          <p:cNvSpPr/>
          <p:nvPr/>
        </p:nvSpPr>
        <p:spPr>
          <a:xfrm>
            <a:off x="5420677" y="1603057"/>
            <a:ext cx="60008" cy="248604"/>
          </a:xfrm>
          <a:custGeom>
            <a:avLst/>
            <a:gdLst/>
            <a:ahLst/>
            <a:cxnLst/>
            <a:rect l="0" t="0" r="0" b="0"/>
            <a:pathLst>
              <a:path w="60008" h="248604">
                <a:moveTo>
                  <a:pt x="0" y="0"/>
                </a:moveTo>
                <a:lnTo>
                  <a:pt x="4551" y="13653"/>
                </a:lnTo>
                <a:lnTo>
                  <a:pt x="5892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1" y="30178"/>
                </a:lnTo>
                <a:lnTo>
                  <a:pt x="10583" y="33454"/>
                </a:lnTo>
                <a:lnTo>
                  <a:pt x="12770" y="36590"/>
                </a:lnTo>
                <a:lnTo>
                  <a:pt x="14228" y="39633"/>
                </a:lnTo>
                <a:lnTo>
                  <a:pt x="15849" y="45555"/>
                </a:lnTo>
                <a:lnTo>
                  <a:pt x="17234" y="49420"/>
                </a:lnTo>
                <a:lnTo>
                  <a:pt x="19109" y="53902"/>
                </a:lnTo>
                <a:lnTo>
                  <a:pt x="21312" y="58794"/>
                </a:lnTo>
                <a:lnTo>
                  <a:pt x="23733" y="64914"/>
                </a:lnTo>
                <a:lnTo>
                  <a:pt x="28963" y="79333"/>
                </a:lnTo>
                <a:lnTo>
                  <a:pt x="31691" y="86226"/>
                </a:lnTo>
                <a:lnTo>
                  <a:pt x="34463" y="92727"/>
                </a:lnTo>
                <a:lnTo>
                  <a:pt x="37263" y="98965"/>
                </a:lnTo>
                <a:lnTo>
                  <a:pt x="40081" y="107887"/>
                </a:lnTo>
                <a:lnTo>
                  <a:pt x="42914" y="118597"/>
                </a:lnTo>
                <a:lnTo>
                  <a:pt x="45754" y="130500"/>
                </a:lnTo>
                <a:lnTo>
                  <a:pt x="48600" y="146055"/>
                </a:lnTo>
                <a:lnTo>
                  <a:pt x="54303" y="183658"/>
                </a:lnTo>
                <a:lnTo>
                  <a:pt x="56204" y="199591"/>
                </a:lnTo>
                <a:lnTo>
                  <a:pt x="57472" y="213071"/>
                </a:lnTo>
                <a:lnTo>
                  <a:pt x="60007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67"/>
          <p:cNvSpPr/>
          <p:nvPr/>
        </p:nvSpPr>
        <p:spPr>
          <a:xfrm>
            <a:off x="5472112" y="15087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68"/>
          <p:cNvSpPr/>
          <p:nvPr/>
        </p:nvSpPr>
        <p:spPr>
          <a:xfrm>
            <a:off x="5506402" y="1432175"/>
            <a:ext cx="942976" cy="417444"/>
          </a:xfrm>
          <a:custGeom>
            <a:avLst/>
            <a:gdLst/>
            <a:ahLst/>
            <a:cxnLst/>
            <a:rect l="0" t="0" r="0" b="0"/>
            <a:pathLst>
              <a:path w="942976" h="417444">
                <a:moveTo>
                  <a:pt x="0" y="119447"/>
                </a:moveTo>
                <a:lnTo>
                  <a:pt x="4551" y="128549"/>
                </a:lnTo>
                <a:lnTo>
                  <a:pt x="11865" y="140637"/>
                </a:lnTo>
                <a:lnTo>
                  <a:pt x="16482" y="147861"/>
                </a:lnTo>
                <a:lnTo>
                  <a:pt x="20514" y="156487"/>
                </a:lnTo>
                <a:lnTo>
                  <a:pt x="24153" y="166048"/>
                </a:lnTo>
                <a:lnTo>
                  <a:pt x="27533" y="176232"/>
                </a:lnTo>
                <a:lnTo>
                  <a:pt x="31690" y="184926"/>
                </a:lnTo>
                <a:lnTo>
                  <a:pt x="36367" y="192627"/>
                </a:lnTo>
                <a:lnTo>
                  <a:pt x="41389" y="199666"/>
                </a:lnTo>
                <a:lnTo>
                  <a:pt x="44738" y="207217"/>
                </a:lnTo>
                <a:lnTo>
                  <a:pt x="46970" y="215108"/>
                </a:lnTo>
                <a:lnTo>
                  <a:pt x="48458" y="223226"/>
                </a:lnTo>
                <a:lnTo>
                  <a:pt x="50403" y="230543"/>
                </a:lnTo>
                <a:lnTo>
                  <a:pt x="52652" y="237326"/>
                </a:lnTo>
                <a:lnTo>
                  <a:pt x="55104" y="243753"/>
                </a:lnTo>
                <a:lnTo>
                  <a:pt x="60368" y="258514"/>
                </a:lnTo>
                <a:lnTo>
                  <a:pt x="63106" y="266451"/>
                </a:lnTo>
                <a:lnTo>
                  <a:pt x="64931" y="273647"/>
                </a:lnTo>
                <a:lnTo>
                  <a:pt x="66147" y="280350"/>
                </a:lnTo>
                <a:lnTo>
                  <a:pt x="68451" y="292877"/>
                </a:lnTo>
                <a:lnTo>
                  <a:pt x="75104" y="312545"/>
                </a:lnTo>
                <a:lnTo>
                  <a:pt x="80369" y="331316"/>
                </a:lnTo>
                <a:lnTo>
                  <a:pt x="82154" y="340703"/>
                </a:lnTo>
                <a:lnTo>
                  <a:pt x="83345" y="349818"/>
                </a:lnTo>
                <a:lnTo>
                  <a:pt x="84138" y="358753"/>
                </a:lnTo>
                <a:lnTo>
                  <a:pt x="84667" y="367567"/>
                </a:lnTo>
                <a:lnTo>
                  <a:pt x="85586" y="397196"/>
                </a:lnTo>
                <a:lnTo>
                  <a:pt x="85633" y="397958"/>
                </a:lnTo>
                <a:lnTo>
                  <a:pt x="85684" y="396265"/>
                </a:lnTo>
                <a:lnTo>
                  <a:pt x="84745" y="394480"/>
                </a:lnTo>
                <a:lnTo>
                  <a:pt x="73790" y="382054"/>
                </a:lnTo>
                <a:lnTo>
                  <a:pt x="68356" y="371417"/>
                </a:lnTo>
                <a:lnTo>
                  <a:pt x="65573" y="364579"/>
                </a:lnTo>
                <a:lnTo>
                  <a:pt x="62765" y="357164"/>
                </a:lnTo>
                <a:lnTo>
                  <a:pt x="57106" y="341304"/>
                </a:lnTo>
                <a:lnTo>
                  <a:pt x="55215" y="332122"/>
                </a:lnTo>
                <a:lnTo>
                  <a:pt x="53955" y="322190"/>
                </a:lnTo>
                <a:lnTo>
                  <a:pt x="53115" y="311759"/>
                </a:lnTo>
                <a:lnTo>
                  <a:pt x="52555" y="298137"/>
                </a:lnTo>
                <a:lnTo>
                  <a:pt x="51933" y="265223"/>
                </a:lnTo>
                <a:lnTo>
                  <a:pt x="52719" y="250921"/>
                </a:lnTo>
                <a:lnTo>
                  <a:pt x="54196" y="238529"/>
                </a:lnTo>
                <a:lnTo>
                  <a:pt x="56134" y="227410"/>
                </a:lnTo>
                <a:lnTo>
                  <a:pt x="58377" y="219045"/>
                </a:lnTo>
                <a:lnTo>
                  <a:pt x="63411" y="207210"/>
                </a:lnTo>
                <a:lnTo>
                  <a:pt x="71599" y="195193"/>
                </a:lnTo>
                <a:lnTo>
                  <a:pt x="79764" y="186132"/>
                </a:lnTo>
                <a:lnTo>
                  <a:pt x="84609" y="181049"/>
                </a:lnTo>
                <a:lnTo>
                  <a:pt x="90696" y="177660"/>
                </a:lnTo>
                <a:lnTo>
                  <a:pt x="105079" y="173894"/>
                </a:lnTo>
                <a:lnTo>
                  <a:pt x="124691" y="171775"/>
                </a:lnTo>
                <a:lnTo>
                  <a:pt x="129800" y="172430"/>
                </a:lnTo>
                <a:lnTo>
                  <a:pt x="138017" y="175697"/>
                </a:lnTo>
                <a:lnTo>
                  <a:pt x="185835" y="199508"/>
                </a:lnTo>
                <a:lnTo>
                  <a:pt x="190564" y="203301"/>
                </a:lnTo>
                <a:lnTo>
                  <a:pt x="198361" y="212596"/>
                </a:lnTo>
                <a:lnTo>
                  <a:pt x="205000" y="223076"/>
                </a:lnTo>
                <a:lnTo>
                  <a:pt x="213031" y="236942"/>
                </a:lnTo>
                <a:lnTo>
                  <a:pt x="226125" y="258980"/>
                </a:lnTo>
                <a:lnTo>
                  <a:pt x="230760" y="268666"/>
                </a:lnTo>
                <a:lnTo>
                  <a:pt x="233850" y="277029"/>
                </a:lnTo>
                <a:lnTo>
                  <a:pt x="235910" y="284509"/>
                </a:lnTo>
                <a:lnTo>
                  <a:pt x="237284" y="293306"/>
                </a:lnTo>
                <a:lnTo>
                  <a:pt x="238199" y="302980"/>
                </a:lnTo>
                <a:lnTo>
                  <a:pt x="238809" y="313240"/>
                </a:lnTo>
                <a:lnTo>
                  <a:pt x="240169" y="321985"/>
                </a:lnTo>
                <a:lnTo>
                  <a:pt x="242028" y="329720"/>
                </a:lnTo>
                <a:lnTo>
                  <a:pt x="245680" y="342442"/>
                </a:lnTo>
                <a:lnTo>
                  <a:pt x="247304" y="351271"/>
                </a:lnTo>
                <a:lnTo>
                  <a:pt x="248025" y="363450"/>
                </a:lnTo>
                <a:lnTo>
                  <a:pt x="248346" y="371720"/>
                </a:lnTo>
                <a:lnTo>
                  <a:pt x="248488" y="362696"/>
                </a:lnTo>
                <a:lnTo>
                  <a:pt x="248569" y="349848"/>
                </a:lnTo>
                <a:lnTo>
                  <a:pt x="251127" y="340592"/>
                </a:lnTo>
                <a:lnTo>
                  <a:pt x="254487" y="331081"/>
                </a:lnTo>
                <a:lnTo>
                  <a:pt x="255981" y="323679"/>
                </a:lnTo>
                <a:lnTo>
                  <a:pt x="258284" y="317514"/>
                </a:lnTo>
                <a:lnTo>
                  <a:pt x="261724" y="309594"/>
                </a:lnTo>
                <a:lnTo>
                  <a:pt x="273128" y="285325"/>
                </a:lnTo>
                <a:lnTo>
                  <a:pt x="276383" y="278609"/>
                </a:lnTo>
                <a:lnTo>
                  <a:pt x="280458" y="271275"/>
                </a:lnTo>
                <a:lnTo>
                  <a:pt x="285080" y="263528"/>
                </a:lnTo>
                <a:lnTo>
                  <a:pt x="290065" y="255506"/>
                </a:lnTo>
                <a:lnTo>
                  <a:pt x="294342" y="248253"/>
                </a:lnTo>
                <a:lnTo>
                  <a:pt x="298146" y="241513"/>
                </a:lnTo>
                <a:lnTo>
                  <a:pt x="301634" y="235114"/>
                </a:lnTo>
                <a:lnTo>
                  <a:pt x="305864" y="227991"/>
                </a:lnTo>
                <a:lnTo>
                  <a:pt x="315645" y="212456"/>
                </a:lnTo>
                <a:lnTo>
                  <a:pt x="321872" y="205266"/>
                </a:lnTo>
                <a:lnTo>
                  <a:pt x="328882" y="198567"/>
                </a:lnTo>
                <a:lnTo>
                  <a:pt x="342385" y="186996"/>
                </a:lnTo>
                <a:lnTo>
                  <a:pt x="357531" y="173192"/>
                </a:lnTo>
                <a:lnTo>
                  <a:pt x="359322" y="172422"/>
                </a:lnTo>
                <a:lnTo>
                  <a:pt x="366392" y="171338"/>
                </a:lnTo>
                <a:lnTo>
                  <a:pt x="371756" y="171085"/>
                </a:lnTo>
                <a:lnTo>
                  <a:pt x="374520" y="171970"/>
                </a:lnTo>
                <a:lnTo>
                  <a:pt x="380131" y="175493"/>
                </a:lnTo>
                <a:lnTo>
                  <a:pt x="388645" y="182832"/>
                </a:lnTo>
                <a:lnTo>
                  <a:pt x="390541" y="185516"/>
                </a:lnTo>
                <a:lnTo>
                  <a:pt x="398386" y="204054"/>
                </a:lnTo>
                <a:lnTo>
                  <a:pt x="400898" y="214517"/>
                </a:lnTo>
                <a:lnTo>
                  <a:pt x="401568" y="219975"/>
                </a:lnTo>
                <a:lnTo>
                  <a:pt x="402014" y="229328"/>
                </a:lnTo>
                <a:lnTo>
                  <a:pt x="402511" y="254961"/>
                </a:lnTo>
                <a:lnTo>
                  <a:pt x="405501" y="277417"/>
                </a:lnTo>
                <a:lnTo>
                  <a:pt x="410351" y="305723"/>
                </a:lnTo>
                <a:lnTo>
                  <a:pt x="416443" y="337928"/>
                </a:lnTo>
                <a:lnTo>
                  <a:pt x="421456" y="359399"/>
                </a:lnTo>
                <a:lnTo>
                  <a:pt x="425751" y="373712"/>
                </a:lnTo>
                <a:lnTo>
                  <a:pt x="429566" y="383255"/>
                </a:lnTo>
                <a:lnTo>
                  <a:pt x="433062" y="390569"/>
                </a:lnTo>
                <a:lnTo>
                  <a:pt x="439487" y="401236"/>
                </a:lnTo>
                <a:lnTo>
                  <a:pt x="448459" y="412596"/>
                </a:lnTo>
                <a:lnTo>
                  <a:pt x="451373" y="414892"/>
                </a:lnTo>
                <a:lnTo>
                  <a:pt x="457151" y="417443"/>
                </a:lnTo>
                <a:lnTo>
                  <a:pt x="460977" y="417171"/>
                </a:lnTo>
                <a:lnTo>
                  <a:pt x="470309" y="414329"/>
                </a:lnTo>
                <a:lnTo>
                  <a:pt x="473559" y="412238"/>
                </a:lnTo>
                <a:lnTo>
                  <a:pt x="475726" y="409891"/>
                </a:lnTo>
                <a:lnTo>
                  <a:pt x="477171" y="407374"/>
                </a:lnTo>
                <a:lnTo>
                  <a:pt x="488936" y="394417"/>
                </a:lnTo>
                <a:lnTo>
                  <a:pt x="497407" y="385628"/>
                </a:lnTo>
                <a:lnTo>
                  <a:pt x="504007" y="375958"/>
                </a:lnTo>
                <a:lnTo>
                  <a:pt x="509360" y="365702"/>
                </a:lnTo>
                <a:lnTo>
                  <a:pt x="513881" y="355055"/>
                </a:lnTo>
                <a:lnTo>
                  <a:pt x="517847" y="344146"/>
                </a:lnTo>
                <a:lnTo>
                  <a:pt x="521444" y="333064"/>
                </a:lnTo>
                <a:lnTo>
                  <a:pt x="524794" y="321866"/>
                </a:lnTo>
                <a:lnTo>
                  <a:pt x="527980" y="306780"/>
                </a:lnTo>
                <a:lnTo>
                  <a:pt x="531057" y="289103"/>
                </a:lnTo>
                <a:lnTo>
                  <a:pt x="534060" y="269699"/>
                </a:lnTo>
                <a:lnTo>
                  <a:pt x="537015" y="255810"/>
                </a:lnTo>
                <a:lnTo>
                  <a:pt x="539938" y="245598"/>
                </a:lnTo>
                <a:lnTo>
                  <a:pt x="542838" y="237838"/>
                </a:lnTo>
                <a:lnTo>
                  <a:pt x="544772" y="230759"/>
                </a:lnTo>
                <a:lnTo>
                  <a:pt x="546921" y="217814"/>
                </a:lnTo>
                <a:lnTo>
                  <a:pt x="548489" y="206282"/>
                </a:lnTo>
                <a:lnTo>
                  <a:pt x="553146" y="214603"/>
                </a:lnTo>
                <a:lnTo>
                  <a:pt x="555454" y="222889"/>
                </a:lnTo>
                <a:lnTo>
                  <a:pt x="557946" y="234128"/>
                </a:lnTo>
                <a:lnTo>
                  <a:pt x="560559" y="247336"/>
                </a:lnTo>
                <a:lnTo>
                  <a:pt x="563253" y="258047"/>
                </a:lnTo>
                <a:lnTo>
                  <a:pt x="566002" y="267092"/>
                </a:lnTo>
                <a:lnTo>
                  <a:pt x="568787" y="275027"/>
                </a:lnTo>
                <a:lnTo>
                  <a:pt x="570644" y="282222"/>
                </a:lnTo>
                <a:lnTo>
                  <a:pt x="571882" y="288924"/>
                </a:lnTo>
                <a:lnTo>
                  <a:pt x="574210" y="301450"/>
                </a:lnTo>
                <a:lnTo>
                  <a:pt x="578419" y="313367"/>
                </a:lnTo>
                <a:lnTo>
                  <a:pt x="581828" y="320165"/>
                </a:lnTo>
                <a:lnTo>
                  <a:pt x="586005" y="327554"/>
                </a:lnTo>
                <a:lnTo>
                  <a:pt x="590695" y="335337"/>
                </a:lnTo>
                <a:lnTo>
                  <a:pt x="594774" y="342431"/>
                </a:lnTo>
                <a:lnTo>
                  <a:pt x="601847" y="355394"/>
                </a:lnTo>
                <a:lnTo>
                  <a:pt x="610705" y="367505"/>
                </a:lnTo>
                <a:lnTo>
                  <a:pt x="620992" y="378285"/>
                </a:lnTo>
                <a:lnTo>
                  <a:pt x="631914" y="386251"/>
                </a:lnTo>
                <a:lnTo>
                  <a:pt x="643118" y="390427"/>
                </a:lnTo>
                <a:lnTo>
                  <a:pt x="648773" y="391540"/>
                </a:lnTo>
                <a:lnTo>
                  <a:pt x="657596" y="395317"/>
                </a:lnTo>
                <a:lnTo>
                  <a:pt x="661282" y="397658"/>
                </a:lnTo>
                <a:lnTo>
                  <a:pt x="665645" y="398266"/>
                </a:lnTo>
                <a:lnTo>
                  <a:pt x="687321" y="394548"/>
                </a:lnTo>
                <a:lnTo>
                  <a:pt x="701385" y="389448"/>
                </a:lnTo>
                <a:lnTo>
                  <a:pt x="714634" y="379465"/>
                </a:lnTo>
                <a:lnTo>
                  <a:pt x="722168" y="372802"/>
                </a:lnTo>
                <a:lnTo>
                  <a:pt x="740699" y="355239"/>
                </a:lnTo>
                <a:lnTo>
                  <a:pt x="774538" y="322022"/>
                </a:lnTo>
                <a:lnTo>
                  <a:pt x="782106" y="311647"/>
                </a:lnTo>
                <a:lnTo>
                  <a:pt x="790009" y="299015"/>
                </a:lnTo>
                <a:lnTo>
                  <a:pt x="823225" y="242230"/>
                </a:lnTo>
                <a:lnTo>
                  <a:pt x="830756" y="227020"/>
                </a:lnTo>
                <a:lnTo>
                  <a:pt x="837682" y="211165"/>
                </a:lnTo>
                <a:lnTo>
                  <a:pt x="844206" y="194880"/>
                </a:lnTo>
                <a:lnTo>
                  <a:pt x="848553" y="181165"/>
                </a:lnTo>
                <a:lnTo>
                  <a:pt x="851453" y="169165"/>
                </a:lnTo>
                <a:lnTo>
                  <a:pt x="860656" y="115721"/>
                </a:lnTo>
                <a:lnTo>
                  <a:pt x="862378" y="103628"/>
                </a:lnTo>
                <a:lnTo>
                  <a:pt x="863526" y="93661"/>
                </a:lnTo>
                <a:lnTo>
                  <a:pt x="864292" y="85112"/>
                </a:lnTo>
                <a:lnTo>
                  <a:pt x="864802" y="75602"/>
                </a:lnTo>
                <a:lnTo>
                  <a:pt x="865369" y="54875"/>
                </a:lnTo>
                <a:lnTo>
                  <a:pt x="864568" y="45919"/>
                </a:lnTo>
                <a:lnTo>
                  <a:pt x="863081" y="38043"/>
                </a:lnTo>
                <a:lnTo>
                  <a:pt x="858889" y="25165"/>
                </a:lnTo>
                <a:lnTo>
                  <a:pt x="853851" y="16267"/>
                </a:lnTo>
                <a:lnTo>
                  <a:pt x="845897" y="9137"/>
                </a:lnTo>
                <a:lnTo>
                  <a:pt x="836964" y="3745"/>
                </a:lnTo>
                <a:lnTo>
                  <a:pt x="824993" y="0"/>
                </a:lnTo>
                <a:lnTo>
                  <a:pt x="823362" y="1716"/>
                </a:lnTo>
                <a:lnTo>
                  <a:pt x="815565" y="14185"/>
                </a:lnTo>
                <a:lnTo>
                  <a:pt x="806656" y="27896"/>
                </a:lnTo>
                <a:lnTo>
                  <a:pt x="802566" y="34601"/>
                </a:lnTo>
                <a:lnTo>
                  <a:pt x="795481" y="47130"/>
                </a:lnTo>
                <a:lnTo>
                  <a:pt x="792258" y="55996"/>
                </a:lnTo>
                <a:lnTo>
                  <a:pt x="789157" y="66669"/>
                </a:lnTo>
                <a:lnTo>
                  <a:pt x="786137" y="78547"/>
                </a:lnTo>
                <a:lnTo>
                  <a:pt x="783171" y="89322"/>
                </a:lnTo>
                <a:lnTo>
                  <a:pt x="764145" y="154215"/>
                </a:lnTo>
                <a:lnTo>
                  <a:pt x="760891" y="168343"/>
                </a:lnTo>
                <a:lnTo>
                  <a:pt x="758720" y="180619"/>
                </a:lnTo>
                <a:lnTo>
                  <a:pt x="757273" y="191661"/>
                </a:lnTo>
                <a:lnTo>
                  <a:pt x="755356" y="201880"/>
                </a:lnTo>
                <a:lnTo>
                  <a:pt x="753126" y="211550"/>
                </a:lnTo>
                <a:lnTo>
                  <a:pt x="750687" y="220854"/>
                </a:lnTo>
                <a:lnTo>
                  <a:pt x="749060" y="229914"/>
                </a:lnTo>
                <a:lnTo>
                  <a:pt x="747976" y="238812"/>
                </a:lnTo>
                <a:lnTo>
                  <a:pt x="747253" y="247601"/>
                </a:lnTo>
                <a:lnTo>
                  <a:pt x="747724" y="256318"/>
                </a:lnTo>
                <a:lnTo>
                  <a:pt x="748990" y="264987"/>
                </a:lnTo>
                <a:lnTo>
                  <a:pt x="757866" y="308533"/>
                </a:lnTo>
                <a:lnTo>
                  <a:pt x="761466" y="318847"/>
                </a:lnTo>
                <a:lnTo>
                  <a:pt x="765772" y="327628"/>
                </a:lnTo>
                <a:lnTo>
                  <a:pt x="770547" y="335387"/>
                </a:lnTo>
                <a:lnTo>
                  <a:pt x="774683" y="342464"/>
                </a:lnTo>
                <a:lnTo>
                  <a:pt x="781819" y="355408"/>
                </a:lnTo>
                <a:lnTo>
                  <a:pt x="790705" y="364971"/>
                </a:lnTo>
                <a:lnTo>
                  <a:pt x="806418" y="375710"/>
                </a:lnTo>
                <a:lnTo>
                  <a:pt x="820599" y="384924"/>
                </a:lnTo>
                <a:lnTo>
                  <a:pt x="824244" y="387872"/>
                </a:lnTo>
                <a:lnTo>
                  <a:pt x="828578" y="389837"/>
                </a:lnTo>
                <a:lnTo>
                  <a:pt x="838475" y="392020"/>
                </a:lnTo>
                <a:lnTo>
                  <a:pt x="861302" y="393422"/>
                </a:lnTo>
                <a:lnTo>
                  <a:pt x="883216" y="392712"/>
                </a:lnTo>
                <a:lnTo>
                  <a:pt x="908170" y="386962"/>
                </a:lnTo>
                <a:lnTo>
                  <a:pt x="942975" y="3766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69"/>
          <p:cNvSpPr/>
          <p:nvPr/>
        </p:nvSpPr>
        <p:spPr>
          <a:xfrm>
            <a:off x="6469045" y="1625101"/>
            <a:ext cx="280371" cy="233314"/>
          </a:xfrm>
          <a:custGeom>
            <a:avLst/>
            <a:gdLst/>
            <a:ahLst/>
            <a:cxnLst/>
            <a:rect l="0" t="0" r="0" b="0"/>
            <a:pathLst>
              <a:path w="280371" h="233314">
                <a:moveTo>
                  <a:pt x="100347" y="29391"/>
                </a:moveTo>
                <a:lnTo>
                  <a:pt x="91246" y="20289"/>
                </a:lnTo>
                <a:lnTo>
                  <a:pt x="86660" y="16656"/>
                </a:lnTo>
                <a:lnTo>
                  <a:pt x="81697" y="13281"/>
                </a:lnTo>
                <a:lnTo>
                  <a:pt x="76484" y="10079"/>
                </a:lnTo>
                <a:lnTo>
                  <a:pt x="68151" y="3980"/>
                </a:lnTo>
                <a:lnTo>
                  <a:pt x="64596" y="1020"/>
                </a:lnTo>
                <a:lnTo>
                  <a:pt x="61273" y="0"/>
                </a:lnTo>
                <a:lnTo>
                  <a:pt x="58105" y="272"/>
                </a:lnTo>
                <a:lnTo>
                  <a:pt x="55041" y="1406"/>
                </a:lnTo>
                <a:lnTo>
                  <a:pt x="49096" y="5206"/>
                </a:lnTo>
                <a:lnTo>
                  <a:pt x="43279" y="10069"/>
                </a:lnTo>
                <a:lnTo>
                  <a:pt x="37519" y="15406"/>
                </a:lnTo>
                <a:lnTo>
                  <a:pt x="35601" y="18163"/>
                </a:lnTo>
                <a:lnTo>
                  <a:pt x="33471" y="23766"/>
                </a:lnTo>
                <a:lnTo>
                  <a:pt x="31951" y="27546"/>
                </a:lnTo>
                <a:lnTo>
                  <a:pt x="29985" y="31971"/>
                </a:lnTo>
                <a:lnTo>
                  <a:pt x="25260" y="41968"/>
                </a:lnTo>
                <a:lnTo>
                  <a:pt x="19985" y="52761"/>
                </a:lnTo>
                <a:lnTo>
                  <a:pt x="18197" y="59258"/>
                </a:lnTo>
                <a:lnTo>
                  <a:pt x="17006" y="66448"/>
                </a:lnTo>
                <a:lnTo>
                  <a:pt x="16211" y="74098"/>
                </a:lnTo>
                <a:lnTo>
                  <a:pt x="13777" y="86818"/>
                </a:lnTo>
                <a:lnTo>
                  <a:pt x="5991" y="121272"/>
                </a:lnTo>
                <a:lnTo>
                  <a:pt x="3154" y="137317"/>
                </a:lnTo>
                <a:lnTo>
                  <a:pt x="1261" y="151824"/>
                </a:lnTo>
                <a:lnTo>
                  <a:pt x="0" y="165306"/>
                </a:lnTo>
                <a:lnTo>
                  <a:pt x="112" y="178103"/>
                </a:lnTo>
                <a:lnTo>
                  <a:pt x="1139" y="190445"/>
                </a:lnTo>
                <a:lnTo>
                  <a:pt x="2775" y="202483"/>
                </a:lnTo>
                <a:lnTo>
                  <a:pt x="4819" y="210508"/>
                </a:lnTo>
                <a:lnTo>
                  <a:pt x="7134" y="215858"/>
                </a:lnTo>
                <a:lnTo>
                  <a:pt x="9630" y="219425"/>
                </a:lnTo>
                <a:lnTo>
                  <a:pt x="17483" y="225928"/>
                </a:lnTo>
                <a:lnTo>
                  <a:pt x="22245" y="228996"/>
                </a:lnTo>
                <a:lnTo>
                  <a:pt x="30075" y="232404"/>
                </a:lnTo>
                <a:lnTo>
                  <a:pt x="33497" y="233313"/>
                </a:lnTo>
                <a:lnTo>
                  <a:pt x="35778" y="232967"/>
                </a:lnTo>
                <a:lnTo>
                  <a:pt x="37298" y="231783"/>
                </a:lnTo>
                <a:lnTo>
                  <a:pt x="38312" y="230042"/>
                </a:lnTo>
                <a:lnTo>
                  <a:pt x="39940" y="228881"/>
                </a:lnTo>
                <a:lnTo>
                  <a:pt x="44289" y="227591"/>
                </a:lnTo>
                <a:lnTo>
                  <a:pt x="46783" y="225342"/>
                </a:lnTo>
                <a:lnTo>
                  <a:pt x="49398" y="221937"/>
                </a:lnTo>
                <a:lnTo>
                  <a:pt x="52093" y="217763"/>
                </a:lnTo>
                <a:lnTo>
                  <a:pt x="57628" y="210584"/>
                </a:lnTo>
                <a:lnTo>
                  <a:pt x="60438" y="207337"/>
                </a:lnTo>
                <a:lnTo>
                  <a:pt x="63264" y="203266"/>
                </a:lnTo>
                <a:lnTo>
                  <a:pt x="66100" y="198648"/>
                </a:lnTo>
                <a:lnTo>
                  <a:pt x="68943" y="193664"/>
                </a:lnTo>
                <a:lnTo>
                  <a:pt x="74642" y="183046"/>
                </a:lnTo>
                <a:lnTo>
                  <a:pt x="77495" y="177548"/>
                </a:lnTo>
                <a:lnTo>
                  <a:pt x="80350" y="170072"/>
                </a:lnTo>
                <a:lnTo>
                  <a:pt x="83206" y="161278"/>
                </a:lnTo>
                <a:lnTo>
                  <a:pt x="86062" y="151606"/>
                </a:lnTo>
                <a:lnTo>
                  <a:pt x="87966" y="143253"/>
                </a:lnTo>
                <a:lnTo>
                  <a:pt x="89236" y="135779"/>
                </a:lnTo>
                <a:lnTo>
                  <a:pt x="90082" y="128891"/>
                </a:lnTo>
                <a:lnTo>
                  <a:pt x="92551" y="116680"/>
                </a:lnTo>
                <a:lnTo>
                  <a:pt x="100374" y="82791"/>
                </a:lnTo>
                <a:lnTo>
                  <a:pt x="103223" y="68801"/>
                </a:lnTo>
                <a:lnTo>
                  <a:pt x="105122" y="57569"/>
                </a:lnTo>
                <a:lnTo>
                  <a:pt x="106387" y="48177"/>
                </a:lnTo>
                <a:lnTo>
                  <a:pt x="107231" y="40962"/>
                </a:lnTo>
                <a:lnTo>
                  <a:pt x="107794" y="35200"/>
                </a:lnTo>
                <a:lnTo>
                  <a:pt x="108170" y="30406"/>
                </a:lnTo>
                <a:lnTo>
                  <a:pt x="107467" y="26258"/>
                </a:lnTo>
                <a:lnTo>
                  <a:pt x="104146" y="19109"/>
                </a:lnTo>
                <a:lnTo>
                  <a:pt x="102880" y="17773"/>
                </a:lnTo>
                <a:lnTo>
                  <a:pt x="102036" y="17836"/>
                </a:lnTo>
                <a:lnTo>
                  <a:pt x="101473" y="18830"/>
                </a:lnTo>
                <a:lnTo>
                  <a:pt x="100848" y="22475"/>
                </a:lnTo>
                <a:lnTo>
                  <a:pt x="100681" y="24780"/>
                </a:lnTo>
                <a:lnTo>
                  <a:pt x="101522" y="32032"/>
                </a:lnTo>
                <a:lnTo>
                  <a:pt x="104997" y="55330"/>
                </a:lnTo>
                <a:lnTo>
                  <a:pt x="109162" y="69544"/>
                </a:lnTo>
                <a:lnTo>
                  <a:pt x="114796" y="84734"/>
                </a:lnTo>
                <a:lnTo>
                  <a:pt x="126771" y="113043"/>
                </a:lnTo>
                <a:lnTo>
                  <a:pt x="135268" y="131975"/>
                </a:lnTo>
                <a:lnTo>
                  <a:pt x="139821" y="138738"/>
                </a:lnTo>
                <a:lnTo>
                  <a:pt x="144760" y="144199"/>
                </a:lnTo>
                <a:lnTo>
                  <a:pt x="149958" y="148792"/>
                </a:lnTo>
                <a:lnTo>
                  <a:pt x="160814" y="158976"/>
                </a:lnTo>
                <a:lnTo>
                  <a:pt x="166376" y="164358"/>
                </a:lnTo>
                <a:lnTo>
                  <a:pt x="173894" y="169852"/>
                </a:lnTo>
                <a:lnTo>
                  <a:pt x="182715" y="175419"/>
                </a:lnTo>
                <a:lnTo>
                  <a:pt x="192408" y="181036"/>
                </a:lnTo>
                <a:lnTo>
                  <a:pt x="201726" y="185732"/>
                </a:lnTo>
                <a:lnTo>
                  <a:pt x="210796" y="189816"/>
                </a:lnTo>
                <a:lnTo>
                  <a:pt x="219699" y="193491"/>
                </a:lnTo>
                <a:lnTo>
                  <a:pt x="226588" y="196893"/>
                </a:lnTo>
                <a:lnTo>
                  <a:pt x="232132" y="200114"/>
                </a:lnTo>
                <a:lnTo>
                  <a:pt x="236782" y="203214"/>
                </a:lnTo>
                <a:lnTo>
                  <a:pt x="241786" y="205281"/>
                </a:lnTo>
                <a:lnTo>
                  <a:pt x="247027" y="206658"/>
                </a:lnTo>
                <a:lnTo>
                  <a:pt x="252426" y="207577"/>
                </a:lnTo>
                <a:lnTo>
                  <a:pt x="257931" y="207236"/>
                </a:lnTo>
                <a:lnTo>
                  <a:pt x="263506" y="206057"/>
                </a:lnTo>
                <a:lnTo>
                  <a:pt x="280370" y="2008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70"/>
          <p:cNvSpPr/>
          <p:nvPr/>
        </p:nvSpPr>
        <p:spPr>
          <a:xfrm>
            <a:off x="6775290" y="1585912"/>
            <a:ext cx="145576" cy="247808"/>
          </a:xfrm>
          <a:custGeom>
            <a:avLst/>
            <a:gdLst/>
            <a:ahLst/>
            <a:cxnLst/>
            <a:rect l="0" t="0" r="0" b="0"/>
            <a:pathLst>
              <a:path w="145576" h="247808">
                <a:moveTo>
                  <a:pt x="25560" y="68580"/>
                </a:moveTo>
                <a:lnTo>
                  <a:pt x="21009" y="64029"/>
                </a:lnTo>
                <a:lnTo>
                  <a:pt x="18716" y="62689"/>
                </a:lnTo>
                <a:lnTo>
                  <a:pt x="16234" y="61795"/>
                </a:lnTo>
                <a:lnTo>
                  <a:pt x="13628" y="61199"/>
                </a:lnTo>
                <a:lnTo>
                  <a:pt x="12842" y="61754"/>
                </a:lnTo>
                <a:lnTo>
                  <a:pt x="13272" y="63077"/>
                </a:lnTo>
                <a:lnTo>
                  <a:pt x="14510" y="64912"/>
                </a:lnTo>
                <a:lnTo>
                  <a:pt x="15886" y="69490"/>
                </a:lnTo>
                <a:lnTo>
                  <a:pt x="16253" y="72044"/>
                </a:lnTo>
                <a:lnTo>
                  <a:pt x="17450" y="75652"/>
                </a:lnTo>
                <a:lnTo>
                  <a:pt x="19201" y="79962"/>
                </a:lnTo>
                <a:lnTo>
                  <a:pt x="21320" y="84741"/>
                </a:lnTo>
                <a:lnTo>
                  <a:pt x="22733" y="89831"/>
                </a:lnTo>
                <a:lnTo>
                  <a:pt x="23675" y="95130"/>
                </a:lnTo>
                <a:lnTo>
                  <a:pt x="24304" y="100568"/>
                </a:lnTo>
                <a:lnTo>
                  <a:pt x="25675" y="107050"/>
                </a:lnTo>
                <a:lnTo>
                  <a:pt x="27542" y="114229"/>
                </a:lnTo>
                <a:lnTo>
                  <a:pt x="29738" y="121873"/>
                </a:lnTo>
                <a:lnTo>
                  <a:pt x="37381" y="150834"/>
                </a:lnTo>
                <a:lnTo>
                  <a:pt x="40108" y="163421"/>
                </a:lnTo>
                <a:lnTo>
                  <a:pt x="45678" y="192647"/>
                </a:lnTo>
                <a:lnTo>
                  <a:pt x="48497" y="204631"/>
                </a:lnTo>
                <a:lnTo>
                  <a:pt x="51328" y="214526"/>
                </a:lnTo>
                <a:lnTo>
                  <a:pt x="54169" y="223027"/>
                </a:lnTo>
                <a:lnTo>
                  <a:pt x="56062" y="229647"/>
                </a:lnTo>
                <a:lnTo>
                  <a:pt x="57325" y="235013"/>
                </a:lnTo>
                <a:lnTo>
                  <a:pt x="59702" y="247807"/>
                </a:lnTo>
                <a:lnTo>
                  <a:pt x="55255" y="243816"/>
                </a:lnTo>
                <a:lnTo>
                  <a:pt x="47905" y="236601"/>
                </a:lnTo>
                <a:lnTo>
                  <a:pt x="45219" y="232982"/>
                </a:lnTo>
                <a:lnTo>
                  <a:pt x="42476" y="228664"/>
                </a:lnTo>
                <a:lnTo>
                  <a:pt x="39694" y="223880"/>
                </a:lnTo>
                <a:lnTo>
                  <a:pt x="31524" y="210945"/>
                </a:lnTo>
                <a:lnTo>
                  <a:pt x="26679" y="203495"/>
                </a:lnTo>
                <a:lnTo>
                  <a:pt x="22495" y="196623"/>
                </a:lnTo>
                <a:lnTo>
                  <a:pt x="18754" y="190137"/>
                </a:lnTo>
                <a:lnTo>
                  <a:pt x="12058" y="177850"/>
                </a:lnTo>
                <a:lnTo>
                  <a:pt x="5906" y="166040"/>
                </a:lnTo>
                <a:lnTo>
                  <a:pt x="3885" y="160223"/>
                </a:lnTo>
                <a:lnTo>
                  <a:pt x="2537" y="154440"/>
                </a:lnTo>
                <a:lnTo>
                  <a:pt x="1638" y="148680"/>
                </a:lnTo>
                <a:lnTo>
                  <a:pt x="1039" y="143888"/>
                </a:lnTo>
                <a:lnTo>
                  <a:pt x="640" y="139740"/>
                </a:lnTo>
                <a:lnTo>
                  <a:pt x="375" y="136023"/>
                </a:lnTo>
                <a:lnTo>
                  <a:pt x="197" y="131639"/>
                </a:lnTo>
                <a:lnTo>
                  <a:pt x="0" y="121689"/>
                </a:lnTo>
                <a:lnTo>
                  <a:pt x="900" y="115416"/>
                </a:lnTo>
                <a:lnTo>
                  <a:pt x="2452" y="108377"/>
                </a:lnTo>
                <a:lnTo>
                  <a:pt x="4440" y="100826"/>
                </a:lnTo>
                <a:lnTo>
                  <a:pt x="6717" y="93887"/>
                </a:lnTo>
                <a:lnTo>
                  <a:pt x="9188" y="87356"/>
                </a:lnTo>
                <a:lnTo>
                  <a:pt x="11787" y="81098"/>
                </a:lnTo>
                <a:lnTo>
                  <a:pt x="14473" y="75973"/>
                </a:lnTo>
                <a:lnTo>
                  <a:pt x="17216" y="71604"/>
                </a:lnTo>
                <a:lnTo>
                  <a:pt x="19998" y="67738"/>
                </a:lnTo>
                <a:lnTo>
                  <a:pt x="23757" y="63256"/>
                </a:lnTo>
                <a:lnTo>
                  <a:pt x="28168" y="58363"/>
                </a:lnTo>
                <a:lnTo>
                  <a:pt x="33013" y="53196"/>
                </a:lnTo>
                <a:lnTo>
                  <a:pt x="38149" y="48799"/>
                </a:lnTo>
                <a:lnTo>
                  <a:pt x="43477" y="44915"/>
                </a:lnTo>
                <a:lnTo>
                  <a:pt x="48935" y="41374"/>
                </a:lnTo>
                <a:lnTo>
                  <a:pt x="53526" y="38060"/>
                </a:lnTo>
                <a:lnTo>
                  <a:pt x="57538" y="34898"/>
                </a:lnTo>
                <a:lnTo>
                  <a:pt x="61167" y="31838"/>
                </a:lnTo>
                <a:lnTo>
                  <a:pt x="65490" y="28845"/>
                </a:lnTo>
                <a:lnTo>
                  <a:pt x="70278" y="25898"/>
                </a:lnTo>
                <a:lnTo>
                  <a:pt x="75374" y="22980"/>
                </a:lnTo>
                <a:lnTo>
                  <a:pt x="81629" y="20083"/>
                </a:lnTo>
                <a:lnTo>
                  <a:pt x="88656" y="17198"/>
                </a:lnTo>
                <a:lnTo>
                  <a:pt x="96199" y="14323"/>
                </a:lnTo>
                <a:lnTo>
                  <a:pt x="105038" y="11454"/>
                </a:lnTo>
                <a:lnTo>
                  <a:pt x="114740" y="8588"/>
                </a:lnTo>
                <a:lnTo>
                  <a:pt x="1455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71"/>
          <p:cNvSpPr/>
          <p:nvPr/>
        </p:nvSpPr>
        <p:spPr>
          <a:xfrm>
            <a:off x="7229475" y="1594485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0"/>
                </a:moveTo>
                <a:lnTo>
                  <a:pt x="13652" y="4550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0"/>
                </a:lnTo>
                <a:lnTo>
                  <a:pt x="40832" y="6825"/>
                </a:lnTo>
                <a:lnTo>
                  <a:pt x="52939" y="5502"/>
                </a:lnTo>
                <a:lnTo>
                  <a:pt x="66725" y="3668"/>
                </a:lnTo>
                <a:lnTo>
                  <a:pt x="87345" y="2445"/>
                </a:lnTo>
                <a:lnTo>
                  <a:pt x="140738" y="1086"/>
                </a:lnTo>
                <a:lnTo>
                  <a:pt x="165262" y="1677"/>
                </a:lnTo>
                <a:lnTo>
                  <a:pt x="187328" y="3023"/>
                </a:lnTo>
                <a:lnTo>
                  <a:pt x="248602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72"/>
          <p:cNvSpPr/>
          <p:nvPr/>
        </p:nvSpPr>
        <p:spPr>
          <a:xfrm>
            <a:off x="7203757" y="1663461"/>
            <a:ext cx="385763" cy="33895"/>
          </a:xfrm>
          <a:custGeom>
            <a:avLst/>
            <a:gdLst/>
            <a:ahLst/>
            <a:cxnLst/>
            <a:rect l="0" t="0" r="0" b="0"/>
            <a:pathLst>
              <a:path w="385763" h="33895">
                <a:moveTo>
                  <a:pt x="0" y="33894"/>
                </a:moveTo>
                <a:lnTo>
                  <a:pt x="18203" y="33894"/>
                </a:lnTo>
                <a:lnTo>
                  <a:pt x="27376" y="32941"/>
                </a:lnTo>
                <a:lnTo>
                  <a:pt x="37301" y="31353"/>
                </a:lnTo>
                <a:lnTo>
                  <a:pt x="47728" y="29343"/>
                </a:lnTo>
                <a:lnTo>
                  <a:pt x="69472" y="24568"/>
                </a:lnTo>
                <a:lnTo>
                  <a:pt x="92789" y="19272"/>
                </a:lnTo>
                <a:lnTo>
                  <a:pt x="119027" y="13742"/>
                </a:lnTo>
                <a:lnTo>
                  <a:pt x="133644" y="11887"/>
                </a:lnTo>
                <a:lnTo>
                  <a:pt x="149104" y="10650"/>
                </a:lnTo>
                <a:lnTo>
                  <a:pt x="165124" y="9825"/>
                </a:lnTo>
                <a:lnTo>
                  <a:pt x="180569" y="8323"/>
                </a:lnTo>
                <a:lnTo>
                  <a:pt x="195627" y="6369"/>
                </a:lnTo>
                <a:lnTo>
                  <a:pt x="210428" y="4114"/>
                </a:lnTo>
                <a:lnTo>
                  <a:pt x="230772" y="2610"/>
                </a:lnTo>
                <a:lnTo>
                  <a:pt x="254814" y="1608"/>
                </a:lnTo>
                <a:lnTo>
                  <a:pt x="323468" y="198"/>
                </a:lnTo>
                <a:lnTo>
                  <a:pt x="341375" y="0"/>
                </a:lnTo>
                <a:lnTo>
                  <a:pt x="354266" y="820"/>
                </a:lnTo>
                <a:lnTo>
                  <a:pt x="363812" y="2320"/>
                </a:lnTo>
                <a:lnTo>
                  <a:pt x="385762" y="81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73"/>
          <p:cNvSpPr/>
          <p:nvPr/>
        </p:nvSpPr>
        <p:spPr>
          <a:xfrm>
            <a:off x="5988201" y="1921784"/>
            <a:ext cx="212575" cy="271432"/>
          </a:xfrm>
          <a:custGeom>
            <a:avLst/>
            <a:gdLst/>
            <a:ahLst/>
            <a:cxnLst/>
            <a:rect l="0" t="0" r="0" b="0"/>
            <a:pathLst>
              <a:path w="212575" h="271432">
                <a:moveTo>
                  <a:pt x="212574" y="15601"/>
                </a:moveTo>
                <a:lnTo>
                  <a:pt x="198921" y="11050"/>
                </a:lnTo>
                <a:lnTo>
                  <a:pt x="193947" y="8757"/>
                </a:lnTo>
                <a:lnTo>
                  <a:pt x="189678" y="6276"/>
                </a:lnTo>
                <a:lnTo>
                  <a:pt x="185880" y="3669"/>
                </a:lnTo>
                <a:lnTo>
                  <a:pt x="182395" y="1931"/>
                </a:lnTo>
                <a:lnTo>
                  <a:pt x="175983" y="0"/>
                </a:lnTo>
                <a:lnTo>
                  <a:pt x="170082" y="438"/>
                </a:lnTo>
                <a:lnTo>
                  <a:pt x="162339" y="1682"/>
                </a:lnTo>
                <a:lnTo>
                  <a:pt x="153367" y="3464"/>
                </a:lnTo>
                <a:lnTo>
                  <a:pt x="145480" y="4652"/>
                </a:lnTo>
                <a:lnTo>
                  <a:pt x="138316" y="5444"/>
                </a:lnTo>
                <a:lnTo>
                  <a:pt x="131637" y="5972"/>
                </a:lnTo>
                <a:lnTo>
                  <a:pt x="123373" y="8229"/>
                </a:lnTo>
                <a:lnTo>
                  <a:pt x="114054" y="11639"/>
                </a:lnTo>
                <a:lnTo>
                  <a:pt x="104031" y="15817"/>
                </a:lnTo>
                <a:lnTo>
                  <a:pt x="94492" y="20507"/>
                </a:lnTo>
                <a:lnTo>
                  <a:pt x="85275" y="25539"/>
                </a:lnTo>
                <a:lnTo>
                  <a:pt x="76273" y="30799"/>
                </a:lnTo>
                <a:lnTo>
                  <a:pt x="61191" y="39183"/>
                </a:lnTo>
                <a:lnTo>
                  <a:pt x="54502" y="42752"/>
                </a:lnTo>
                <a:lnTo>
                  <a:pt x="49090" y="46084"/>
                </a:lnTo>
                <a:lnTo>
                  <a:pt x="44529" y="49258"/>
                </a:lnTo>
                <a:lnTo>
                  <a:pt x="40536" y="52326"/>
                </a:lnTo>
                <a:lnTo>
                  <a:pt x="36922" y="55324"/>
                </a:lnTo>
                <a:lnTo>
                  <a:pt x="30366" y="61196"/>
                </a:lnTo>
                <a:lnTo>
                  <a:pt x="24278" y="66980"/>
                </a:lnTo>
                <a:lnTo>
                  <a:pt x="21320" y="69856"/>
                </a:lnTo>
                <a:lnTo>
                  <a:pt x="19349" y="72726"/>
                </a:lnTo>
                <a:lnTo>
                  <a:pt x="17158" y="78454"/>
                </a:lnTo>
                <a:lnTo>
                  <a:pt x="17526" y="81316"/>
                </a:lnTo>
                <a:lnTo>
                  <a:pt x="18725" y="84176"/>
                </a:lnTo>
                <a:lnTo>
                  <a:pt x="22596" y="90846"/>
                </a:lnTo>
                <a:lnTo>
                  <a:pt x="27491" y="100160"/>
                </a:lnTo>
                <a:lnTo>
                  <a:pt x="32843" y="108110"/>
                </a:lnTo>
                <a:lnTo>
                  <a:pt x="38395" y="114819"/>
                </a:lnTo>
                <a:lnTo>
                  <a:pt x="44039" y="120975"/>
                </a:lnTo>
                <a:lnTo>
                  <a:pt x="48782" y="122998"/>
                </a:lnTo>
                <a:lnTo>
                  <a:pt x="54802" y="124346"/>
                </a:lnTo>
                <a:lnTo>
                  <a:pt x="61673" y="125245"/>
                </a:lnTo>
                <a:lnTo>
                  <a:pt x="71015" y="128702"/>
                </a:lnTo>
                <a:lnTo>
                  <a:pt x="82007" y="133864"/>
                </a:lnTo>
                <a:lnTo>
                  <a:pt x="94096" y="140163"/>
                </a:lnTo>
                <a:lnTo>
                  <a:pt x="105966" y="147220"/>
                </a:lnTo>
                <a:lnTo>
                  <a:pt x="117689" y="154782"/>
                </a:lnTo>
                <a:lnTo>
                  <a:pt x="129315" y="162681"/>
                </a:lnTo>
                <a:lnTo>
                  <a:pt x="138971" y="168899"/>
                </a:lnTo>
                <a:lnTo>
                  <a:pt x="147312" y="173997"/>
                </a:lnTo>
                <a:lnTo>
                  <a:pt x="154779" y="178348"/>
                </a:lnTo>
                <a:lnTo>
                  <a:pt x="160708" y="182201"/>
                </a:lnTo>
                <a:lnTo>
                  <a:pt x="165615" y="185723"/>
                </a:lnTo>
                <a:lnTo>
                  <a:pt x="169838" y="189023"/>
                </a:lnTo>
                <a:lnTo>
                  <a:pt x="174558" y="194081"/>
                </a:lnTo>
                <a:lnTo>
                  <a:pt x="179610" y="200310"/>
                </a:lnTo>
                <a:lnTo>
                  <a:pt x="184883" y="207320"/>
                </a:lnTo>
                <a:lnTo>
                  <a:pt x="189351" y="213899"/>
                </a:lnTo>
                <a:lnTo>
                  <a:pt x="193282" y="220189"/>
                </a:lnTo>
                <a:lnTo>
                  <a:pt x="196855" y="226288"/>
                </a:lnTo>
                <a:lnTo>
                  <a:pt x="198284" y="231306"/>
                </a:lnTo>
                <a:lnTo>
                  <a:pt x="198285" y="235604"/>
                </a:lnTo>
                <a:lnTo>
                  <a:pt x="197333" y="239422"/>
                </a:lnTo>
                <a:lnTo>
                  <a:pt x="193735" y="246204"/>
                </a:lnTo>
                <a:lnTo>
                  <a:pt x="191442" y="249347"/>
                </a:lnTo>
                <a:lnTo>
                  <a:pt x="188009" y="252394"/>
                </a:lnTo>
                <a:lnTo>
                  <a:pt x="183814" y="255378"/>
                </a:lnTo>
                <a:lnTo>
                  <a:pt x="179113" y="258319"/>
                </a:lnTo>
                <a:lnTo>
                  <a:pt x="175027" y="260281"/>
                </a:lnTo>
                <a:lnTo>
                  <a:pt x="171350" y="261588"/>
                </a:lnTo>
                <a:lnTo>
                  <a:pt x="167946" y="262460"/>
                </a:lnTo>
                <a:lnTo>
                  <a:pt x="163772" y="263993"/>
                </a:lnTo>
                <a:lnTo>
                  <a:pt x="159084" y="265968"/>
                </a:lnTo>
                <a:lnTo>
                  <a:pt x="154054" y="268237"/>
                </a:lnTo>
                <a:lnTo>
                  <a:pt x="148796" y="269750"/>
                </a:lnTo>
                <a:lnTo>
                  <a:pt x="143385" y="270759"/>
                </a:lnTo>
                <a:lnTo>
                  <a:pt x="137873" y="271431"/>
                </a:lnTo>
                <a:lnTo>
                  <a:pt x="132293" y="270927"/>
                </a:lnTo>
                <a:lnTo>
                  <a:pt x="126668" y="269638"/>
                </a:lnTo>
                <a:lnTo>
                  <a:pt x="121014" y="267826"/>
                </a:lnTo>
                <a:lnTo>
                  <a:pt x="113433" y="266619"/>
                </a:lnTo>
                <a:lnTo>
                  <a:pt x="104570" y="265813"/>
                </a:lnTo>
                <a:lnTo>
                  <a:pt x="94851" y="265277"/>
                </a:lnTo>
                <a:lnTo>
                  <a:pt x="86467" y="263966"/>
                </a:lnTo>
                <a:lnTo>
                  <a:pt x="78972" y="262140"/>
                </a:lnTo>
                <a:lnTo>
                  <a:pt x="72071" y="259970"/>
                </a:lnTo>
                <a:lnTo>
                  <a:pt x="65565" y="257571"/>
                </a:lnTo>
                <a:lnTo>
                  <a:pt x="59323" y="255019"/>
                </a:lnTo>
                <a:lnTo>
                  <a:pt x="53256" y="252366"/>
                </a:lnTo>
                <a:lnTo>
                  <a:pt x="47307" y="250596"/>
                </a:lnTo>
                <a:lnTo>
                  <a:pt x="41436" y="249417"/>
                </a:lnTo>
                <a:lnTo>
                  <a:pt x="35617" y="248631"/>
                </a:lnTo>
                <a:lnTo>
                  <a:pt x="30785" y="247154"/>
                </a:lnTo>
                <a:lnTo>
                  <a:pt x="26611" y="245217"/>
                </a:lnTo>
                <a:lnTo>
                  <a:pt x="22876" y="242973"/>
                </a:lnTo>
                <a:lnTo>
                  <a:pt x="19434" y="240525"/>
                </a:lnTo>
                <a:lnTo>
                  <a:pt x="13069" y="235264"/>
                </a:lnTo>
                <a:lnTo>
                  <a:pt x="7065" y="229751"/>
                </a:lnTo>
                <a:lnTo>
                  <a:pt x="4130" y="226948"/>
                </a:lnTo>
                <a:lnTo>
                  <a:pt x="2174" y="224126"/>
                </a:lnTo>
                <a:lnTo>
                  <a:pt x="0" y="218451"/>
                </a:lnTo>
                <a:lnTo>
                  <a:pt x="373" y="215604"/>
                </a:lnTo>
                <a:lnTo>
                  <a:pt x="1574" y="212754"/>
                </a:lnTo>
                <a:lnTo>
                  <a:pt x="5449" y="206094"/>
                </a:lnTo>
                <a:lnTo>
                  <a:pt x="7815" y="201651"/>
                </a:lnTo>
                <a:lnTo>
                  <a:pt x="41124" y="1784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74"/>
          <p:cNvSpPr/>
          <p:nvPr/>
        </p:nvSpPr>
        <p:spPr>
          <a:xfrm>
            <a:off x="6243799" y="1946472"/>
            <a:ext cx="891379" cy="221970"/>
          </a:xfrm>
          <a:custGeom>
            <a:avLst/>
            <a:gdLst/>
            <a:ahLst/>
            <a:cxnLst/>
            <a:rect l="0" t="0" r="0" b="0"/>
            <a:pathLst>
              <a:path w="891379" h="221970">
                <a:moveTo>
                  <a:pt x="111280" y="50920"/>
                </a:moveTo>
                <a:lnTo>
                  <a:pt x="120383" y="41818"/>
                </a:lnTo>
                <a:lnTo>
                  <a:pt x="123063" y="38185"/>
                </a:lnTo>
                <a:lnTo>
                  <a:pt x="126042" y="31608"/>
                </a:lnTo>
                <a:lnTo>
                  <a:pt x="127720" y="27100"/>
                </a:lnTo>
                <a:lnTo>
                  <a:pt x="127002" y="26468"/>
                </a:lnTo>
                <a:lnTo>
                  <a:pt x="123666" y="25765"/>
                </a:lnTo>
                <a:lnTo>
                  <a:pt x="116468" y="27992"/>
                </a:lnTo>
                <a:lnTo>
                  <a:pt x="101705" y="34602"/>
                </a:lnTo>
                <a:lnTo>
                  <a:pt x="90832" y="40810"/>
                </a:lnTo>
                <a:lnTo>
                  <a:pt x="85266" y="45132"/>
                </a:lnTo>
                <a:lnTo>
                  <a:pt x="79650" y="49919"/>
                </a:lnTo>
                <a:lnTo>
                  <a:pt x="74001" y="54063"/>
                </a:lnTo>
                <a:lnTo>
                  <a:pt x="68330" y="57778"/>
                </a:lnTo>
                <a:lnTo>
                  <a:pt x="62644" y="61207"/>
                </a:lnTo>
                <a:lnTo>
                  <a:pt x="56949" y="65398"/>
                </a:lnTo>
                <a:lnTo>
                  <a:pt x="51247" y="70097"/>
                </a:lnTo>
                <a:lnTo>
                  <a:pt x="45541" y="75135"/>
                </a:lnTo>
                <a:lnTo>
                  <a:pt x="34120" y="85812"/>
                </a:lnTo>
                <a:lnTo>
                  <a:pt x="28408" y="91326"/>
                </a:lnTo>
                <a:lnTo>
                  <a:pt x="23647" y="96908"/>
                </a:lnTo>
                <a:lnTo>
                  <a:pt x="19521" y="102533"/>
                </a:lnTo>
                <a:lnTo>
                  <a:pt x="15818" y="108189"/>
                </a:lnTo>
                <a:lnTo>
                  <a:pt x="12396" y="113864"/>
                </a:lnTo>
                <a:lnTo>
                  <a:pt x="9162" y="119553"/>
                </a:lnTo>
                <a:lnTo>
                  <a:pt x="6054" y="125250"/>
                </a:lnTo>
                <a:lnTo>
                  <a:pt x="3982" y="130954"/>
                </a:lnTo>
                <a:lnTo>
                  <a:pt x="2601" y="136661"/>
                </a:lnTo>
                <a:lnTo>
                  <a:pt x="1680" y="142370"/>
                </a:lnTo>
                <a:lnTo>
                  <a:pt x="1066" y="149034"/>
                </a:lnTo>
                <a:lnTo>
                  <a:pt x="657" y="156335"/>
                </a:lnTo>
                <a:lnTo>
                  <a:pt x="81" y="175182"/>
                </a:lnTo>
                <a:lnTo>
                  <a:pt x="0" y="179481"/>
                </a:lnTo>
                <a:lnTo>
                  <a:pt x="898" y="183300"/>
                </a:lnTo>
                <a:lnTo>
                  <a:pt x="4437" y="190083"/>
                </a:lnTo>
                <a:lnTo>
                  <a:pt x="7667" y="192273"/>
                </a:lnTo>
                <a:lnTo>
                  <a:pt x="16335" y="194706"/>
                </a:lnTo>
                <a:lnTo>
                  <a:pt x="41228" y="196482"/>
                </a:lnTo>
                <a:lnTo>
                  <a:pt x="46482" y="194634"/>
                </a:lnTo>
                <a:lnTo>
                  <a:pt x="51889" y="191497"/>
                </a:lnTo>
                <a:lnTo>
                  <a:pt x="57398" y="187500"/>
                </a:lnTo>
                <a:lnTo>
                  <a:pt x="62976" y="183884"/>
                </a:lnTo>
                <a:lnTo>
                  <a:pt x="74254" y="177325"/>
                </a:lnTo>
                <a:lnTo>
                  <a:pt x="85617" y="171235"/>
                </a:lnTo>
                <a:lnTo>
                  <a:pt x="108434" y="159564"/>
                </a:lnTo>
                <a:lnTo>
                  <a:pt x="113192" y="155735"/>
                </a:lnTo>
                <a:lnTo>
                  <a:pt x="117318" y="151276"/>
                </a:lnTo>
                <a:lnTo>
                  <a:pt x="121020" y="146399"/>
                </a:lnTo>
                <a:lnTo>
                  <a:pt x="124441" y="142195"/>
                </a:lnTo>
                <a:lnTo>
                  <a:pt x="127675" y="138440"/>
                </a:lnTo>
                <a:lnTo>
                  <a:pt x="130782" y="134984"/>
                </a:lnTo>
                <a:lnTo>
                  <a:pt x="132854" y="130775"/>
                </a:lnTo>
                <a:lnTo>
                  <a:pt x="134235" y="126065"/>
                </a:lnTo>
                <a:lnTo>
                  <a:pt x="135156" y="121019"/>
                </a:lnTo>
                <a:lnTo>
                  <a:pt x="135770" y="115750"/>
                </a:lnTo>
                <a:lnTo>
                  <a:pt x="136180" y="110333"/>
                </a:lnTo>
                <a:lnTo>
                  <a:pt x="136634" y="100186"/>
                </a:lnTo>
                <a:lnTo>
                  <a:pt x="136836" y="92501"/>
                </a:lnTo>
                <a:lnTo>
                  <a:pt x="135938" y="89118"/>
                </a:lnTo>
                <a:lnTo>
                  <a:pt x="132399" y="82820"/>
                </a:lnTo>
                <a:lnTo>
                  <a:pt x="130192" y="76845"/>
                </a:lnTo>
                <a:lnTo>
                  <a:pt x="129603" y="73919"/>
                </a:lnTo>
                <a:lnTo>
                  <a:pt x="126409" y="68127"/>
                </a:lnTo>
                <a:lnTo>
                  <a:pt x="124223" y="65249"/>
                </a:lnTo>
                <a:lnTo>
                  <a:pt x="116716" y="59511"/>
                </a:lnTo>
                <a:lnTo>
                  <a:pt x="105475" y="52617"/>
                </a:lnTo>
                <a:lnTo>
                  <a:pt x="105505" y="53004"/>
                </a:lnTo>
                <a:lnTo>
                  <a:pt x="108079" y="55974"/>
                </a:lnTo>
                <a:lnTo>
                  <a:pt x="109146" y="58099"/>
                </a:lnTo>
                <a:lnTo>
                  <a:pt x="110332" y="63001"/>
                </a:lnTo>
                <a:lnTo>
                  <a:pt x="111601" y="66594"/>
                </a:lnTo>
                <a:lnTo>
                  <a:pt x="113399" y="70894"/>
                </a:lnTo>
                <a:lnTo>
                  <a:pt x="115551" y="75666"/>
                </a:lnTo>
                <a:lnTo>
                  <a:pt x="117937" y="79800"/>
                </a:lnTo>
                <a:lnTo>
                  <a:pt x="120481" y="83508"/>
                </a:lnTo>
                <a:lnTo>
                  <a:pt x="123129" y="86933"/>
                </a:lnTo>
                <a:lnTo>
                  <a:pt x="125847" y="91121"/>
                </a:lnTo>
                <a:lnTo>
                  <a:pt x="128612" y="95818"/>
                </a:lnTo>
                <a:lnTo>
                  <a:pt x="131407" y="100855"/>
                </a:lnTo>
                <a:lnTo>
                  <a:pt x="137054" y="111531"/>
                </a:lnTo>
                <a:lnTo>
                  <a:pt x="174146" y="185226"/>
                </a:lnTo>
                <a:lnTo>
                  <a:pt x="177956" y="189987"/>
                </a:lnTo>
                <a:lnTo>
                  <a:pt x="182401" y="194114"/>
                </a:lnTo>
                <a:lnTo>
                  <a:pt x="187269" y="197818"/>
                </a:lnTo>
                <a:lnTo>
                  <a:pt x="195218" y="204473"/>
                </a:lnTo>
                <a:lnTo>
                  <a:pt x="198672" y="207581"/>
                </a:lnTo>
                <a:lnTo>
                  <a:pt x="201926" y="209653"/>
                </a:lnTo>
                <a:lnTo>
                  <a:pt x="211058" y="213522"/>
                </a:lnTo>
                <a:lnTo>
                  <a:pt x="219796" y="219325"/>
                </a:lnTo>
                <a:lnTo>
                  <a:pt x="229593" y="221969"/>
                </a:lnTo>
                <a:lnTo>
                  <a:pt x="231113" y="221150"/>
                </a:lnTo>
                <a:lnTo>
                  <a:pt x="235341" y="217700"/>
                </a:lnTo>
                <a:lnTo>
                  <a:pt x="236851" y="215447"/>
                </a:lnTo>
                <a:lnTo>
                  <a:pt x="238527" y="210403"/>
                </a:lnTo>
                <a:lnTo>
                  <a:pt x="241812" y="204986"/>
                </a:lnTo>
                <a:lnTo>
                  <a:pt x="246447" y="198451"/>
                </a:lnTo>
                <a:lnTo>
                  <a:pt x="249017" y="194042"/>
                </a:lnTo>
                <a:lnTo>
                  <a:pt x="251682" y="189197"/>
                </a:lnTo>
                <a:lnTo>
                  <a:pt x="255364" y="181205"/>
                </a:lnTo>
                <a:lnTo>
                  <a:pt x="268695" y="150060"/>
                </a:lnTo>
                <a:lnTo>
                  <a:pt x="275858" y="134352"/>
                </a:lnTo>
                <a:lnTo>
                  <a:pt x="285245" y="114799"/>
                </a:lnTo>
                <a:lnTo>
                  <a:pt x="288217" y="106841"/>
                </a:lnTo>
                <a:lnTo>
                  <a:pt x="291150" y="97726"/>
                </a:lnTo>
                <a:lnTo>
                  <a:pt x="294059" y="87839"/>
                </a:lnTo>
                <a:lnTo>
                  <a:pt x="295998" y="79343"/>
                </a:lnTo>
                <a:lnTo>
                  <a:pt x="297290" y="71773"/>
                </a:lnTo>
                <a:lnTo>
                  <a:pt x="298152" y="64822"/>
                </a:lnTo>
                <a:lnTo>
                  <a:pt x="299679" y="59236"/>
                </a:lnTo>
                <a:lnTo>
                  <a:pt x="301650" y="54559"/>
                </a:lnTo>
                <a:lnTo>
                  <a:pt x="303916" y="50489"/>
                </a:lnTo>
                <a:lnTo>
                  <a:pt x="305426" y="48727"/>
                </a:lnTo>
                <a:lnTo>
                  <a:pt x="306433" y="48506"/>
                </a:lnTo>
                <a:lnTo>
                  <a:pt x="307105" y="49311"/>
                </a:lnTo>
                <a:lnTo>
                  <a:pt x="308505" y="49847"/>
                </a:lnTo>
                <a:lnTo>
                  <a:pt x="312601" y="50443"/>
                </a:lnTo>
                <a:lnTo>
                  <a:pt x="315027" y="52507"/>
                </a:lnTo>
                <a:lnTo>
                  <a:pt x="317597" y="55788"/>
                </a:lnTo>
                <a:lnTo>
                  <a:pt x="320262" y="59880"/>
                </a:lnTo>
                <a:lnTo>
                  <a:pt x="323944" y="67371"/>
                </a:lnTo>
                <a:lnTo>
                  <a:pt x="328304" y="77127"/>
                </a:lnTo>
                <a:lnTo>
                  <a:pt x="333115" y="88394"/>
                </a:lnTo>
                <a:lnTo>
                  <a:pt x="336323" y="100668"/>
                </a:lnTo>
                <a:lnTo>
                  <a:pt x="338462" y="113613"/>
                </a:lnTo>
                <a:lnTo>
                  <a:pt x="339887" y="127005"/>
                </a:lnTo>
                <a:lnTo>
                  <a:pt x="341790" y="139743"/>
                </a:lnTo>
                <a:lnTo>
                  <a:pt x="344011" y="152046"/>
                </a:lnTo>
                <a:lnTo>
                  <a:pt x="346444" y="164057"/>
                </a:lnTo>
                <a:lnTo>
                  <a:pt x="348066" y="173017"/>
                </a:lnTo>
                <a:lnTo>
                  <a:pt x="349148" y="179943"/>
                </a:lnTo>
                <a:lnTo>
                  <a:pt x="349869" y="185513"/>
                </a:lnTo>
                <a:lnTo>
                  <a:pt x="350349" y="190179"/>
                </a:lnTo>
                <a:lnTo>
                  <a:pt x="350670" y="194242"/>
                </a:lnTo>
                <a:lnTo>
                  <a:pt x="350883" y="197903"/>
                </a:lnTo>
                <a:lnTo>
                  <a:pt x="351120" y="204511"/>
                </a:lnTo>
                <a:lnTo>
                  <a:pt x="351227" y="208717"/>
                </a:lnTo>
                <a:lnTo>
                  <a:pt x="351273" y="207412"/>
                </a:lnTo>
                <a:lnTo>
                  <a:pt x="350333" y="201921"/>
                </a:lnTo>
                <a:lnTo>
                  <a:pt x="346749" y="183119"/>
                </a:lnTo>
                <a:lnTo>
                  <a:pt x="345411" y="172390"/>
                </a:lnTo>
                <a:lnTo>
                  <a:pt x="344521" y="161428"/>
                </a:lnTo>
                <a:lnTo>
                  <a:pt x="343927" y="150309"/>
                </a:lnTo>
                <a:lnTo>
                  <a:pt x="344483" y="139087"/>
                </a:lnTo>
                <a:lnTo>
                  <a:pt x="345806" y="127796"/>
                </a:lnTo>
                <a:lnTo>
                  <a:pt x="347641" y="116458"/>
                </a:lnTo>
                <a:lnTo>
                  <a:pt x="350769" y="106994"/>
                </a:lnTo>
                <a:lnTo>
                  <a:pt x="354760" y="98781"/>
                </a:lnTo>
                <a:lnTo>
                  <a:pt x="359325" y="91400"/>
                </a:lnTo>
                <a:lnTo>
                  <a:pt x="362369" y="85527"/>
                </a:lnTo>
                <a:lnTo>
                  <a:pt x="364397" y="80658"/>
                </a:lnTo>
                <a:lnTo>
                  <a:pt x="365751" y="76461"/>
                </a:lnTo>
                <a:lnTo>
                  <a:pt x="368557" y="71757"/>
                </a:lnTo>
                <a:lnTo>
                  <a:pt x="372333" y="66716"/>
                </a:lnTo>
                <a:lnTo>
                  <a:pt x="376756" y="61451"/>
                </a:lnTo>
                <a:lnTo>
                  <a:pt x="380657" y="57941"/>
                </a:lnTo>
                <a:lnTo>
                  <a:pt x="390697" y="52048"/>
                </a:lnTo>
                <a:lnTo>
                  <a:pt x="399705" y="45645"/>
                </a:lnTo>
                <a:lnTo>
                  <a:pt x="405522" y="43813"/>
                </a:lnTo>
                <a:lnTo>
                  <a:pt x="408406" y="44277"/>
                </a:lnTo>
                <a:lnTo>
                  <a:pt x="419880" y="49326"/>
                </a:lnTo>
                <a:lnTo>
                  <a:pt x="422741" y="49857"/>
                </a:lnTo>
                <a:lnTo>
                  <a:pt x="431000" y="55528"/>
                </a:lnTo>
                <a:lnTo>
                  <a:pt x="435870" y="59707"/>
                </a:lnTo>
                <a:lnTo>
                  <a:pt x="440068" y="63445"/>
                </a:lnTo>
                <a:lnTo>
                  <a:pt x="447273" y="70139"/>
                </a:lnTo>
                <a:lnTo>
                  <a:pt x="451481" y="77068"/>
                </a:lnTo>
                <a:lnTo>
                  <a:pt x="456191" y="86449"/>
                </a:lnTo>
                <a:lnTo>
                  <a:pt x="461235" y="97466"/>
                </a:lnTo>
                <a:lnTo>
                  <a:pt x="465551" y="108621"/>
                </a:lnTo>
                <a:lnTo>
                  <a:pt x="469381" y="119867"/>
                </a:lnTo>
                <a:lnTo>
                  <a:pt x="472887" y="131175"/>
                </a:lnTo>
                <a:lnTo>
                  <a:pt x="475224" y="139666"/>
                </a:lnTo>
                <a:lnTo>
                  <a:pt x="476783" y="146279"/>
                </a:lnTo>
                <a:lnTo>
                  <a:pt x="477820" y="151640"/>
                </a:lnTo>
                <a:lnTo>
                  <a:pt x="477561" y="157119"/>
                </a:lnTo>
                <a:lnTo>
                  <a:pt x="476434" y="162677"/>
                </a:lnTo>
                <a:lnTo>
                  <a:pt x="472335" y="176183"/>
                </a:lnTo>
                <a:lnTo>
                  <a:pt x="471625" y="183073"/>
                </a:lnTo>
                <a:lnTo>
                  <a:pt x="471415" y="186597"/>
                </a:lnTo>
                <a:lnTo>
                  <a:pt x="470433" y="187091"/>
                </a:lnTo>
                <a:lnTo>
                  <a:pt x="466801" y="187640"/>
                </a:lnTo>
                <a:lnTo>
                  <a:pt x="465451" y="186834"/>
                </a:lnTo>
                <a:lnTo>
                  <a:pt x="464552" y="185345"/>
                </a:lnTo>
                <a:lnTo>
                  <a:pt x="463953" y="183399"/>
                </a:lnTo>
                <a:lnTo>
                  <a:pt x="460746" y="178697"/>
                </a:lnTo>
                <a:lnTo>
                  <a:pt x="458558" y="176110"/>
                </a:lnTo>
                <a:lnTo>
                  <a:pt x="457098" y="170575"/>
                </a:lnTo>
                <a:lnTo>
                  <a:pt x="456126" y="163075"/>
                </a:lnTo>
                <a:lnTo>
                  <a:pt x="455478" y="154265"/>
                </a:lnTo>
                <a:lnTo>
                  <a:pt x="455045" y="146487"/>
                </a:lnTo>
                <a:lnTo>
                  <a:pt x="454565" y="132764"/>
                </a:lnTo>
                <a:lnTo>
                  <a:pt x="455389" y="126438"/>
                </a:lnTo>
                <a:lnTo>
                  <a:pt x="456891" y="120315"/>
                </a:lnTo>
                <a:lnTo>
                  <a:pt x="466146" y="92250"/>
                </a:lnTo>
                <a:lnTo>
                  <a:pt x="469778" y="85141"/>
                </a:lnTo>
                <a:lnTo>
                  <a:pt x="474104" y="78497"/>
                </a:lnTo>
                <a:lnTo>
                  <a:pt x="478892" y="72162"/>
                </a:lnTo>
                <a:lnTo>
                  <a:pt x="483038" y="66034"/>
                </a:lnTo>
                <a:lnTo>
                  <a:pt x="486754" y="60043"/>
                </a:lnTo>
                <a:lnTo>
                  <a:pt x="490183" y="54145"/>
                </a:lnTo>
                <a:lnTo>
                  <a:pt x="494375" y="48307"/>
                </a:lnTo>
                <a:lnTo>
                  <a:pt x="499075" y="42511"/>
                </a:lnTo>
                <a:lnTo>
                  <a:pt x="504113" y="36741"/>
                </a:lnTo>
                <a:lnTo>
                  <a:pt x="510329" y="31943"/>
                </a:lnTo>
                <a:lnTo>
                  <a:pt x="517330" y="27791"/>
                </a:lnTo>
                <a:lnTo>
                  <a:pt x="562448" y="5352"/>
                </a:lnTo>
                <a:lnTo>
                  <a:pt x="574054" y="2092"/>
                </a:lnTo>
                <a:lnTo>
                  <a:pt x="592477" y="0"/>
                </a:lnTo>
                <a:lnTo>
                  <a:pt x="601688" y="2254"/>
                </a:lnTo>
                <a:lnTo>
                  <a:pt x="611180" y="6431"/>
                </a:lnTo>
                <a:lnTo>
                  <a:pt x="618573" y="11462"/>
                </a:lnTo>
                <a:lnTo>
                  <a:pt x="625034" y="16873"/>
                </a:lnTo>
                <a:lnTo>
                  <a:pt x="628090" y="19650"/>
                </a:lnTo>
                <a:lnTo>
                  <a:pt x="631080" y="23406"/>
                </a:lnTo>
                <a:lnTo>
                  <a:pt x="634026" y="27815"/>
                </a:lnTo>
                <a:lnTo>
                  <a:pt x="636943" y="32659"/>
                </a:lnTo>
                <a:lnTo>
                  <a:pt x="639840" y="41603"/>
                </a:lnTo>
                <a:lnTo>
                  <a:pt x="642724" y="53281"/>
                </a:lnTo>
                <a:lnTo>
                  <a:pt x="648467" y="79592"/>
                </a:lnTo>
                <a:lnTo>
                  <a:pt x="654195" y="103986"/>
                </a:lnTo>
                <a:lnTo>
                  <a:pt x="656103" y="115825"/>
                </a:lnTo>
                <a:lnTo>
                  <a:pt x="657376" y="127527"/>
                </a:lnTo>
                <a:lnTo>
                  <a:pt x="658223" y="139139"/>
                </a:lnTo>
                <a:lnTo>
                  <a:pt x="659742" y="148785"/>
                </a:lnTo>
                <a:lnTo>
                  <a:pt x="661707" y="157121"/>
                </a:lnTo>
                <a:lnTo>
                  <a:pt x="663969" y="164583"/>
                </a:lnTo>
                <a:lnTo>
                  <a:pt x="666429" y="170510"/>
                </a:lnTo>
                <a:lnTo>
                  <a:pt x="669023" y="175414"/>
                </a:lnTo>
                <a:lnTo>
                  <a:pt x="671703" y="179636"/>
                </a:lnTo>
                <a:lnTo>
                  <a:pt x="673491" y="183404"/>
                </a:lnTo>
                <a:lnTo>
                  <a:pt x="675477" y="190129"/>
                </a:lnTo>
                <a:lnTo>
                  <a:pt x="676959" y="192304"/>
                </a:lnTo>
                <a:lnTo>
                  <a:pt x="678900" y="193753"/>
                </a:lnTo>
                <a:lnTo>
                  <a:pt x="681146" y="194720"/>
                </a:lnTo>
                <a:lnTo>
                  <a:pt x="686181" y="195793"/>
                </a:lnTo>
                <a:lnTo>
                  <a:pt x="688858" y="196080"/>
                </a:lnTo>
                <a:lnTo>
                  <a:pt x="690642" y="195318"/>
                </a:lnTo>
                <a:lnTo>
                  <a:pt x="691831" y="193858"/>
                </a:lnTo>
                <a:lnTo>
                  <a:pt x="692624" y="191932"/>
                </a:lnTo>
                <a:lnTo>
                  <a:pt x="698586" y="187252"/>
                </a:lnTo>
                <a:lnTo>
                  <a:pt x="706632" y="181997"/>
                </a:lnTo>
                <a:lnTo>
                  <a:pt x="713384" y="176486"/>
                </a:lnTo>
                <a:lnTo>
                  <a:pt x="718423" y="169874"/>
                </a:lnTo>
                <a:lnTo>
                  <a:pt x="724639" y="160702"/>
                </a:lnTo>
                <a:lnTo>
                  <a:pt x="731641" y="149826"/>
                </a:lnTo>
                <a:lnTo>
                  <a:pt x="737262" y="140670"/>
                </a:lnTo>
                <a:lnTo>
                  <a:pt x="741962" y="132661"/>
                </a:lnTo>
                <a:lnTo>
                  <a:pt x="746047" y="125416"/>
                </a:lnTo>
                <a:lnTo>
                  <a:pt x="750676" y="118682"/>
                </a:lnTo>
                <a:lnTo>
                  <a:pt x="755666" y="112287"/>
                </a:lnTo>
                <a:lnTo>
                  <a:pt x="760899" y="106119"/>
                </a:lnTo>
                <a:lnTo>
                  <a:pt x="765339" y="99149"/>
                </a:lnTo>
                <a:lnTo>
                  <a:pt x="769252" y="91645"/>
                </a:lnTo>
                <a:lnTo>
                  <a:pt x="776140" y="76640"/>
                </a:lnTo>
                <a:lnTo>
                  <a:pt x="788322" y="51485"/>
                </a:lnTo>
                <a:lnTo>
                  <a:pt x="791242" y="45582"/>
                </a:lnTo>
                <a:lnTo>
                  <a:pt x="793188" y="40694"/>
                </a:lnTo>
                <a:lnTo>
                  <a:pt x="794486" y="36482"/>
                </a:lnTo>
                <a:lnTo>
                  <a:pt x="795350" y="32723"/>
                </a:lnTo>
                <a:lnTo>
                  <a:pt x="795927" y="28311"/>
                </a:lnTo>
                <a:lnTo>
                  <a:pt x="796312" y="23465"/>
                </a:lnTo>
                <a:lnTo>
                  <a:pt x="796568" y="18329"/>
                </a:lnTo>
                <a:lnTo>
                  <a:pt x="795786" y="13953"/>
                </a:lnTo>
                <a:lnTo>
                  <a:pt x="794313" y="10083"/>
                </a:lnTo>
                <a:lnTo>
                  <a:pt x="792378" y="6550"/>
                </a:lnTo>
                <a:lnTo>
                  <a:pt x="790135" y="4195"/>
                </a:lnTo>
                <a:lnTo>
                  <a:pt x="787688" y="2625"/>
                </a:lnTo>
                <a:lnTo>
                  <a:pt x="782429" y="881"/>
                </a:lnTo>
                <a:lnTo>
                  <a:pt x="776916" y="105"/>
                </a:lnTo>
                <a:lnTo>
                  <a:pt x="766211" y="4841"/>
                </a:lnTo>
                <a:lnTo>
                  <a:pt x="759355" y="8771"/>
                </a:lnTo>
                <a:lnTo>
                  <a:pt x="752880" y="13295"/>
                </a:lnTo>
                <a:lnTo>
                  <a:pt x="746659" y="18217"/>
                </a:lnTo>
                <a:lnTo>
                  <a:pt x="740606" y="23403"/>
                </a:lnTo>
                <a:lnTo>
                  <a:pt x="731809" y="31623"/>
                </a:lnTo>
                <a:lnTo>
                  <a:pt x="709333" y="53456"/>
                </a:lnTo>
                <a:lnTo>
                  <a:pt x="701435" y="63088"/>
                </a:lnTo>
                <a:lnTo>
                  <a:pt x="696169" y="71415"/>
                </a:lnTo>
                <a:lnTo>
                  <a:pt x="692659" y="78871"/>
                </a:lnTo>
                <a:lnTo>
                  <a:pt x="690319" y="84794"/>
                </a:lnTo>
                <a:lnTo>
                  <a:pt x="688759" y="89695"/>
                </a:lnTo>
                <a:lnTo>
                  <a:pt x="687718" y="93915"/>
                </a:lnTo>
                <a:lnTo>
                  <a:pt x="687025" y="98633"/>
                </a:lnTo>
                <a:lnTo>
                  <a:pt x="686563" y="103684"/>
                </a:lnTo>
                <a:lnTo>
                  <a:pt x="686049" y="113423"/>
                </a:lnTo>
                <a:lnTo>
                  <a:pt x="685821" y="120927"/>
                </a:lnTo>
                <a:lnTo>
                  <a:pt x="686712" y="124261"/>
                </a:lnTo>
                <a:lnTo>
                  <a:pt x="690243" y="130506"/>
                </a:lnTo>
                <a:lnTo>
                  <a:pt x="694988" y="136457"/>
                </a:lnTo>
                <a:lnTo>
                  <a:pt x="697586" y="139377"/>
                </a:lnTo>
                <a:lnTo>
                  <a:pt x="701223" y="141324"/>
                </a:lnTo>
                <a:lnTo>
                  <a:pt x="710345" y="143487"/>
                </a:lnTo>
                <a:lnTo>
                  <a:pt x="733072" y="144990"/>
                </a:lnTo>
                <a:lnTo>
                  <a:pt x="781395" y="145204"/>
                </a:lnTo>
                <a:lnTo>
                  <a:pt x="796148" y="143304"/>
                </a:lnTo>
                <a:lnTo>
                  <a:pt x="815509" y="140132"/>
                </a:lnTo>
                <a:lnTo>
                  <a:pt x="853849" y="133432"/>
                </a:lnTo>
                <a:lnTo>
                  <a:pt x="865406" y="131646"/>
                </a:lnTo>
                <a:lnTo>
                  <a:pt x="891378" y="1280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75"/>
          <p:cNvSpPr/>
          <p:nvPr/>
        </p:nvSpPr>
        <p:spPr>
          <a:xfrm>
            <a:off x="7298055" y="1903095"/>
            <a:ext cx="213765" cy="238585"/>
          </a:xfrm>
          <a:custGeom>
            <a:avLst/>
            <a:gdLst/>
            <a:ahLst/>
            <a:cxnLst/>
            <a:rect l="0" t="0" r="0" b="0"/>
            <a:pathLst>
              <a:path w="213765" h="238585">
                <a:moveTo>
                  <a:pt x="154304" y="0"/>
                </a:moveTo>
                <a:lnTo>
                  <a:pt x="136101" y="4550"/>
                </a:lnTo>
                <a:lnTo>
                  <a:pt x="128834" y="7796"/>
                </a:lnTo>
                <a:lnTo>
                  <a:pt x="122085" y="11865"/>
                </a:lnTo>
                <a:lnTo>
                  <a:pt x="115679" y="16482"/>
                </a:lnTo>
                <a:lnTo>
                  <a:pt x="109505" y="20513"/>
                </a:lnTo>
                <a:lnTo>
                  <a:pt x="103483" y="24153"/>
                </a:lnTo>
                <a:lnTo>
                  <a:pt x="97563" y="27532"/>
                </a:lnTo>
                <a:lnTo>
                  <a:pt x="85906" y="33826"/>
                </a:lnTo>
                <a:lnTo>
                  <a:pt x="80131" y="36838"/>
                </a:lnTo>
                <a:lnTo>
                  <a:pt x="75328" y="40751"/>
                </a:lnTo>
                <a:lnTo>
                  <a:pt x="71173" y="45265"/>
                </a:lnTo>
                <a:lnTo>
                  <a:pt x="67452" y="50179"/>
                </a:lnTo>
                <a:lnTo>
                  <a:pt x="64018" y="54407"/>
                </a:lnTo>
                <a:lnTo>
                  <a:pt x="57662" y="61646"/>
                </a:lnTo>
                <a:lnTo>
                  <a:pt x="55586" y="64910"/>
                </a:lnTo>
                <a:lnTo>
                  <a:pt x="53280" y="71076"/>
                </a:lnTo>
                <a:lnTo>
                  <a:pt x="52255" y="76992"/>
                </a:lnTo>
                <a:lnTo>
                  <a:pt x="51981" y="79903"/>
                </a:lnTo>
                <a:lnTo>
                  <a:pt x="52752" y="81843"/>
                </a:lnTo>
                <a:lnTo>
                  <a:pt x="54217" y="83137"/>
                </a:lnTo>
                <a:lnTo>
                  <a:pt x="56148" y="84000"/>
                </a:lnTo>
                <a:lnTo>
                  <a:pt x="60832" y="87498"/>
                </a:lnTo>
                <a:lnTo>
                  <a:pt x="63415" y="89764"/>
                </a:lnTo>
                <a:lnTo>
                  <a:pt x="66089" y="91275"/>
                </a:lnTo>
                <a:lnTo>
                  <a:pt x="71600" y="92954"/>
                </a:lnTo>
                <a:lnTo>
                  <a:pt x="76308" y="93402"/>
                </a:lnTo>
                <a:lnTo>
                  <a:pt x="82305" y="93700"/>
                </a:lnTo>
                <a:lnTo>
                  <a:pt x="89159" y="93899"/>
                </a:lnTo>
                <a:lnTo>
                  <a:pt x="98492" y="94984"/>
                </a:lnTo>
                <a:lnTo>
                  <a:pt x="109476" y="96660"/>
                </a:lnTo>
                <a:lnTo>
                  <a:pt x="121561" y="98730"/>
                </a:lnTo>
                <a:lnTo>
                  <a:pt x="131524" y="101062"/>
                </a:lnTo>
                <a:lnTo>
                  <a:pt x="140070" y="103570"/>
                </a:lnTo>
                <a:lnTo>
                  <a:pt x="147673" y="106194"/>
                </a:lnTo>
                <a:lnTo>
                  <a:pt x="154645" y="108896"/>
                </a:lnTo>
                <a:lnTo>
                  <a:pt x="161199" y="111650"/>
                </a:lnTo>
                <a:lnTo>
                  <a:pt x="167474" y="114438"/>
                </a:lnTo>
                <a:lnTo>
                  <a:pt x="179525" y="120076"/>
                </a:lnTo>
                <a:lnTo>
                  <a:pt x="185406" y="122913"/>
                </a:lnTo>
                <a:lnTo>
                  <a:pt x="190279" y="125757"/>
                </a:lnTo>
                <a:lnTo>
                  <a:pt x="194479" y="128605"/>
                </a:lnTo>
                <a:lnTo>
                  <a:pt x="198233" y="131457"/>
                </a:lnTo>
                <a:lnTo>
                  <a:pt x="201687" y="134310"/>
                </a:lnTo>
                <a:lnTo>
                  <a:pt x="208066" y="140021"/>
                </a:lnTo>
                <a:lnTo>
                  <a:pt x="210148" y="142877"/>
                </a:lnTo>
                <a:lnTo>
                  <a:pt x="212462" y="148591"/>
                </a:lnTo>
                <a:lnTo>
                  <a:pt x="213490" y="154305"/>
                </a:lnTo>
                <a:lnTo>
                  <a:pt x="213764" y="157162"/>
                </a:lnTo>
                <a:lnTo>
                  <a:pt x="212994" y="160020"/>
                </a:lnTo>
                <a:lnTo>
                  <a:pt x="209599" y="165735"/>
                </a:lnTo>
                <a:lnTo>
                  <a:pt x="207360" y="169545"/>
                </a:lnTo>
                <a:lnTo>
                  <a:pt x="204915" y="173990"/>
                </a:lnTo>
                <a:lnTo>
                  <a:pt x="202332" y="178858"/>
                </a:lnTo>
                <a:lnTo>
                  <a:pt x="198706" y="183056"/>
                </a:lnTo>
                <a:lnTo>
                  <a:pt x="194383" y="186807"/>
                </a:lnTo>
                <a:lnTo>
                  <a:pt x="189596" y="190260"/>
                </a:lnTo>
                <a:lnTo>
                  <a:pt x="183548" y="193515"/>
                </a:lnTo>
                <a:lnTo>
                  <a:pt x="176657" y="196638"/>
                </a:lnTo>
                <a:lnTo>
                  <a:pt x="169207" y="199671"/>
                </a:lnTo>
                <a:lnTo>
                  <a:pt x="162334" y="202647"/>
                </a:lnTo>
                <a:lnTo>
                  <a:pt x="149619" y="208492"/>
                </a:lnTo>
                <a:lnTo>
                  <a:pt x="139750" y="212337"/>
                </a:lnTo>
                <a:lnTo>
                  <a:pt x="113546" y="221690"/>
                </a:lnTo>
                <a:lnTo>
                  <a:pt x="102367" y="224945"/>
                </a:lnTo>
                <a:lnTo>
                  <a:pt x="93010" y="227116"/>
                </a:lnTo>
                <a:lnTo>
                  <a:pt x="84867" y="228563"/>
                </a:lnTo>
                <a:lnTo>
                  <a:pt x="77532" y="230480"/>
                </a:lnTo>
                <a:lnTo>
                  <a:pt x="70738" y="232711"/>
                </a:lnTo>
                <a:lnTo>
                  <a:pt x="64304" y="235150"/>
                </a:lnTo>
                <a:lnTo>
                  <a:pt x="58109" y="236777"/>
                </a:lnTo>
                <a:lnTo>
                  <a:pt x="52074" y="237861"/>
                </a:lnTo>
                <a:lnTo>
                  <a:pt x="46147" y="238584"/>
                </a:lnTo>
                <a:lnTo>
                  <a:pt x="40289" y="238113"/>
                </a:lnTo>
                <a:lnTo>
                  <a:pt x="34479" y="236847"/>
                </a:lnTo>
                <a:lnTo>
                  <a:pt x="28701" y="235050"/>
                </a:lnTo>
                <a:lnTo>
                  <a:pt x="23896" y="233853"/>
                </a:lnTo>
                <a:lnTo>
                  <a:pt x="19740" y="233054"/>
                </a:lnTo>
                <a:lnTo>
                  <a:pt x="16018" y="232522"/>
                </a:lnTo>
                <a:lnTo>
                  <a:pt x="12584" y="231214"/>
                </a:lnTo>
                <a:lnTo>
                  <a:pt x="6227" y="227222"/>
                </a:lnTo>
                <a:lnTo>
                  <a:pt x="4151" y="224823"/>
                </a:lnTo>
                <a:lnTo>
                  <a:pt x="2767" y="222272"/>
                </a:lnTo>
                <a:lnTo>
                  <a:pt x="1230" y="216897"/>
                </a:lnTo>
                <a:lnTo>
                  <a:pt x="820" y="21413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76"/>
          <p:cNvSpPr/>
          <p:nvPr/>
        </p:nvSpPr>
        <p:spPr>
          <a:xfrm>
            <a:off x="7495794" y="1728243"/>
            <a:ext cx="1276732" cy="406151"/>
          </a:xfrm>
          <a:custGeom>
            <a:avLst/>
            <a:gdLst/>
            <a:ahLst/>
            <a:cxnLst/>
            <a:rect l="0" t="0" r="0" b="0"/>
            <a:pathLst>
              <a:path w="1276732" h="406151">
                <a:moveTo>
                  <a:pt x="222313" y="200569"/>
                </a:moveTo>
                <a:lnTo>
                  <a:pt x="213212" y="200569"/>
                </a:lnTo>
                <a:lnTo>
                  <a:pt x="203663" y="203109"/>
                </a:lnTo>
                <a:lnTo>
                  <a:pt x="192117" y="208365"/>
                </a:lnTo>
                <a:lnTo>
                  <a:pt x="177460" y="217052"/>
                </a:lnTo>
                <a:lnTo>
                  <a:pt x="164789" y="223940"/>
                </a:lnTo>
                <a:lnTo>
                  <a:pt x="130390" y="241754"/>
                </a:lnTo>
                <a:lnTo>
                  <a:pt x="115311" y="249933"/>
                </a:lnTo>
                <a:lnTo>
                  <a:pt x="102401" y="257291"/>
                </a:lnTo>
                <a:lnTo>
                  <a:pt x="90936" y="264101"/>
                </a:lnTo>
                <a:lnTo>
                  <a:pt x="68038" y="276748"/>
                </a:lnTo>
                <a:lnTo>
                  <a:pt x="47067" y="288719"/>
                </a:lnTo>
                <a:lnTo>
                  <a:pt x="31396" y="300389"/>
                </a:lnTo>
                <a:lnTo>
                  <a:pt x="20621" y="311926"/>
                </a:lnTo>
                <a:lnTo>
                  <a:pt x="12657" y="323404"/>
                </a:lnTo>
                <a:lnTo>
                  <a:pt x="5943" y="334855"/>
                </a:lnTo>
                <a:lnTo>
                  <a:pt x="2324" y="346294"/>
                </a:lnTo>
                <a:lnTo>
                  <a:pt x="715" y="356776"/>
                </a:lnTo>
                <a:lnTo>
                  <a:pt x="0" y="364609"/>
                </a:lnTo>
                <a:lnTo>
                  <a:pt x="2222" y="373806"/>
                </a:lnTo>
                <a:lnTo>
                  <a:pt x="4148" y="378925"/>
                </a:lnTo>
                <a:lnTo>
                  <a:pt x="7337" y="383291"/>
                </a:lnTo>
                <a:lnTo>
                  <a:pt x="19975" y="393985"/>
                </a:lnTo>
                <a:lnTo>
                  <a:pt x="26975" y="400197"/>
                </a:lnTo>
                <a:lnTo>
                  <a:pt x="32080" y="402234"/>
                </a:lnTo>
                <a:lnTo>
                  <a:pt x="53870" y="405102"/>
                </a:lnTo>
                <a:lnTo>
                  <a:pt x="84034" y="405951"/>
                </a:lnTo>
                <a:lnTo>
                  <a:pt x="105928" y="406150"/>
                </a:lnTo>
                <a:lnTo>
                  <a:pt x="144225" y="397160"/>
                </a:lnTo>
                <a:lnTo>
                  <a:pt x="181184" y="386982"/>
                </a:lnTo>
                <a:lnTo>
                  <a:pt x="220816" y="377934"/>
                </a:lnTo>
                <a:lnTo>
                  <a:pt x="262721" y="369221"/>
                </a:lnTo>
                <a:lnTo>
                  <a:pt x="288532" y="360933"/>
                </a:lnTo>
                <a:lnTo>
                  <a:pt x="311751" y="350899"/>
                </a:lnTo>
                <a:lnTo>
                  <a:pt x="331596" y="340090"/>
                </a:lnTo>
                <a:lnTo>
                  <a:pt x="354282" y="327845"/>
                </a:lnTo>
                <a:lnTo>
                  <a:pt x="367009" y="318731"/>
                </a:lnTo>
                <a:lnTo>
                  <a:pt x="379015" y="308331"/>
                </a:lnTo>
                <a:lnTo>
                  <a:pt x="390701" y="297358"/>
                </a:lnTo>
                <a:lnTo>
                  <a:pt x="403440" y="285021"/>
                </a:lnTo>
                <a:lnTo>
                  <a:pt x="410128" y="275886"/>
                </a:lnTo>
                <a:lnTo>
                  <a:pt x="415324" y="266428"/>
                </a:lnTo>
                <a:lnTo>
                  <a:pt x="417633" y="259050"/>
                </a:lnTo>
                <a:lnTo>
                  <a:pt x="418933" y="249541"/>
                </a:lnTo>
                <a:lnTo>
                  <a:pt x="418163" y="246552"/>
                </a:lnTo>
                <a:lnTo>
                  <a:pt x="412051" y="236587"/>
                </a:lnTo>
                <a:lnTo>
                  <a:pt x="406336" y="235627"/>
                </a:lnTo>
                <a:lnTo>
                  <a:pt x="391695" y="235011"/>
                </a:lnTo>
                <a:lnTo>
                  <a:pt x="383001" y="237467"/>
                </a:lnTo>
                <a:lnTo>
                  <a:pt x="361898" y="246804"/>
                </a:lnTo>
                <a:lnTo>
                  <a:pt x="345628" y="257313"/>
                </a:lnTo>
                <a:lnTo>
                  <a:pt x="327602" y="269604"/>
                </a:lnTo>
                <a:lnTo>
                  <a:pt x="313241" y="278241"/>
                </a:lnTo>
                <a:lnTo>
                  <a:pt x="303048" y="287795"/>
                </a:lnTo>
                <a:lnTo>
                  <a:pt x="294390" y="300296"/>
                </a:lnTo>
                <a:lnTo>
                  <a:pt x="289414" y="308964"/>
                </a:lnTo>
                <a:lnTo>
                  <a:pt x="284192" y="318552"/>
                </a:lnTo>
                <a:lnTo>
                  <a:pt x="280711" y="327802"/>
                </a:lnTo>
                <a:lnTo>
                  <a:pt x="278390" y="336826"/>
                </a:lnTo>
                <a:lnTo>
                  <a:pt x="276843" y="345699"/>
                </a:lnTo>
                <a:lnTo>
                  <a:pt x="275123" y="358099"/>
                </a:lnTo>
                <a:lnTo>
                  <a:pt x="274665" y="362739"/>
                </a:lnTo>
                <a:lnTo>
                  <a:pt x="275312" y="368690"/>
                </a:lnTo>
                <a:lnTo>
                  <a:pt x="276696" y="375515"/>
                </a:lnTo>
                <a:lnTo>
                  <a:pt x="278570" y="382922"/>
                </a:lnTo>
                <a:lnTo>
                  <a:pt x="280773" y="387860"/>
                </a:lnTo>
                <a:lnTo>
                  <a:pt x="283194" y="391152"/>
                </a:lnTo>
                <a:lnTo>
                  <a:pt x="289372" y="396436"/>
                </a:lnTo>
                <a:lnTo>
                  <a:pt x="292757" y="397159"/>
                </a:lnTo>
                <a:lnTo>
                  <a:pt x="294994" y="397351"/>
                </a:lnTo>
                <a:lnTo>
                  <a:pt x="316343" y="388521"/>
                </a:lnTo>
                <a:lnTo>
                  <a:pt x="331097" y="379036"/>
                </a:lnTo>
                <a:lnTo>
                  <a:pt x="344004" y="368470"/>
                </a:lnTo>
                <a:lnTo>
                  <a:pt x="356091" y="357424"/>
                </a:lnTo>
                <a:lnTo>
                  <a:pt x="373605" y="340496"/>
                </a:lnTo>
                <a:lnTo>
                  <a:pt x="378419" y="333858"/>
                </a:lnTo>
                <a:lnTo>
                  <a:pt x="382582" y="326576"/>
                </a:lnTo>
                <a:lnTo>
                  <a:pt x="396105" y="298908"/>
                </a:lnTo>
                <a:lnTo>
                  <a:pt x="404647" y="286820"/>
                </a:lnTo>
                <a:lnTo>
                  <a:pt x="409592" y="280930"/>
                </a:lnTo>
                <a:lnTo>
                  <a:pt x="412888" y="275098"/>
                </a:lnTo>
                <a:lnTo>
                  <a:pt x="416550" y="263538"/>
                </a:lnTo>
                <a:lnTo>
                  <a:pt x="420718" y="252050"/>
                </a:lnTo>
                <a:lnTo>
                  <a:pt x="423163" y="246320"/>
                </a:lnTo>
                <a:lnTo>
                  <a:pt x="424793" y="239642"/>
                </a:lnTo>
                <a:lnTo>
                  <a:pt x="425879" y="232333"/>
                </a:lnTo>
                <a:lnTo>
                  <a:pt x="427624" y="213722"/>
                </a:lnTo>
                <a:lnTo>
                  <a:pt x="427768" y="214101"/>
                </a:lnTo>
                <a:lnTo>
                  <a:pt x="427968" y="224687"/>
                </a:lnTo>
                <a:lnTo>
                  <a:pt x="428016" y="237958"/>
                </a:lnTo>
                <a:lnTo>
                  <a:pt x="428980" y="244545"/>
                </a:lnTo>
                <a:lnTo>
                  <a:pt x="432593" y="256944"/>
                </a:lnTo>
                <a:lnTo>
                  <a:pt x="434833" y="268805"/>
                </a:lnTo>
                <a:lnTo>
                  <a:pt x="435829" y="280426"/>
                </a:lnTo>
                <a:lnTo>
                  <a:pt x="436272" y="291941"/>
                </a:lnTo>
                <a:lnTo>
                  <a:pt x="439008" y="303409"/>
                </a:lnTo>
                <a:lnTo>
                  <a:pt x="441072" y="309134"/>
                </a:lnTo>
                <a:lnTo>
                  <a:pt x="448444" y="320575"/>
                </a:lnTo>
                <a:lnTo>
                  <a:pt x="458070" y="331058"/>
                </a:lnTo>
                <a:lnTo>
                  <a:pt x="468699" y="338892"/>
                </a:lnTo>
                <a:lnTo>
                  <a:pt x="477233" y="343008"/>
                </a:lnTo>
                <a:lnTo>
                  <a:pt x="506740" y="353490"/>
                </a:lnTo>
                <a:lnTo>
                  <a:pt x="510991" y="352999"/>
                </a:lnTo>
                <a:lnTo>
                  <a:pt x="526076" y="347757"/>
                </a:lnTo>
                <a:lnTo>
                  <a:pt x="537024" y="342821"/>
                </a:lnTo>
                <a:lnTo>
                  <a:pt x="553897" y="330136"/>
                </a:lnTo>
                <a:lnTo>
                  <a:pt x="567804" y="319749"/>
                </a:lnTo>
                <a:lnTo>
                  <a:pt x="582557" y="308783"/>
                </a:lnTo>
                <a:lnTo>
                  <a:pt x="595465" y="297559"/>
                </a:lnTo>
                <a:lnTo>
                  <a:pt x="603479" y="288089"/>
                </a:lnTo>
                <a:lnTo>
                  <a:pt x="612631" y="276061"/>
                </a:lnTo>
                <a:lnTo>
                  <a:pt x="631055" y="250313"/>
                </a:lnTo>
                <a:lnTo>
                  <a:pt x="645594" y="229345"/>
                </a:lnTo>
                <a:lnTo>
                  <a:pt x="651185" y="219753"/>
                </a:lnTo>
                <a:lnTo>
                  <a:pt x="655866" y="210501"/>
                </a:lnTo>
                <a:lnTo>
                  <a:pt x="659937" y="201475"/>
                </a:lnTo>
                <a:lnTo>
                  <a:pt x="663605" y="192601"/>
                </a:lnTo>
                <a:lnTo>
                  <a:pt x="667003" y="183827"/>
                </a:lnTo>
                <a:lnTo>
                  <a:pt x="674270" y="164553"/>
                </a:lnTo>
                <a:lnTo>
                  <a:pt x="683851" y="140112"/>
                </a:lnTo>
                <a:lnTo>
                  <a:pt x="687167" y="128832"/>
                </a:lnTo>
                <a:lnTo>
                  <a:pt x="689378" y="118454"/>
                </a:lnTo>
                <a:lnTo>
                  <a:pt x="690852" y="108678"/>
                </a:lnTo>
                <a:lnTo>
                  <a:pt x="690883" y="97399"/>
                </a:lnTo>
                <a:lnTo>
                  <a:pt x="689951" y="85116"/>
                </a:lnTo>
                <a:lnTo>
                  <a:pt x="688376" y="72165"/>
                </a:lnTo>
                <a:lnTo>
                  <a:pt x="687327" y="61627"/>
                </a:lnTo>
                <a:lnTo>
                  <a:pt x="686627" y="52696"/>
                </a:lnTo>
                <a:lnTo>
                  <a:pt x="686160" y="44837"/>
                </a:lnTo>
                <a:lnTo>
                  <a:pt x="684898" y="37693"/>
                </a:lnTo>
                <a:lnTo>
                  <a:pt x="683102" y="31025"/>
                </a:lnTo>
                <a:lnTo>
                  <a:pt x="680953" y="24675"/>
                </a:lnTo>
                <a:lnTo>
                  <a:pt x="677616" y="19489"/>
                </a:lnTo>
                <a:lnTo>
                  <a:pt x="664769" y="7639"/>
                </a:lnTo>
                <a:lnTo>
                  <a:pt x="657720" y="1157"/>
                </a:lnTo>
                <a:lnTo>
                  <a:pt x="655460" y="0"/>
                </a:lnTo>
                <a:lnTo>
                  <a:pt x="653953" y="182"/>
                </a:lnTo>
                <a:lnTo>
                  <a:pt x="641878" y="12444"/>
                </a:lnTo>
                <a:lnTo>
                  <a:pt x="639183" y="15145"/>
                </a:lnTo>
                <a:lnTo>
                  <a:pt x="637387" y="18850"/>
                </a:lnTo>
                <a:lnTo>
                  <a:pt x="635390" y="28048"/>
                </a:lnTo>
                <a:lnTo>
                  <a:pt x="631963" y="38485"/>
                </a:lnTo>
                <a:lnTo>
                  <a:pt x="627264" y="50427"/>
                </a:lnTo>
                <a:lnTo>
                  <a:pt x="622001" y="65259"/>
                </a:lnTo>
                <a:lnTo>
                  <a:pt x="620217" y="73215"/>
                </a:lnTo>
                <a:lnTo>
                  <a:pt x="619028" y="81376"/>
                </a:lnTo>
                <a:lnTo>
                  <a:pt x="618234" y="89675"/>
                </a:lnTo>
                <a:lnTo>
                  <a:pt x="616753" y="98065"/>
                </a:lnTo>
                <a:lnTo>
                  <a:pt x="614814" y="106515"/>
                </a:lnTo>
                <a:lnTo>
                  <a:pt x="612567" y="115007"/>
                </a:lnTo>
                <a:lnTo>
                  <a:pt x="611070" y="127335"/>
                </a:lnTo>
                <a:lnTo>
                  <a:pt x="610072" y="142221"/>
                </a:lnTo>
                <a:lnTo>
                  <a:pt x="609407" y="158813"/>
                </a:lnTo>
                <a:lnTo>
                  <a:pt x="608667" y="195028"/>
                </a:lnTo>
                <a:lnTo>
                  <a:pt x="608470" y="214020"/>
                </a:lnTo>
                <a:lnTo>
                  <a:pt x="609291" y="228586"/>
                </a:lnTo>
                <a:lnTo>
                  <a:pt x="610791" y="240202"/>
                </a:lnTo>
                <a:lnTo>
                  <a:pt x="612744" y="249851"/>
                </a:lnTo>
                <a:lnTo>
                  <a:pt x="615950" y="261046"/>
                </a:lnTo>
                <a:lnTo>
                  <a:pt x="619992" y="273272"/>
                </a:lnTo>
                <a:lnTo>
                  <a:pt x="624593" y="286185"/>
                </a:lnTo>
                <a:lnTo>
                  <a:pt x="629565" y="296699"/>
                </a:lnTo>
                <a:lnTo>
                  <a:pt x="634784" y="305613"/>
                </a:lnTo>
                <a:lnTo>
                  <a:pt x="640169" y="313461"/>
                </a:lnTo>
                <a:lnTo>
                  <a:pt x="647568" y="322503"/>
                </a:lnTo>
                <a:lnTo>
                  <a:pt x="656312" y="332341"/>
                </a:lnTo>
                <a:lnTo>
                  <a:pt x="665951" y="342709"/>
                </a:lnTo>
                <a:lnTo>
                  <a:pt x="674281" y="350574"/>
                </a:lnTo>
                <a:lnTo>
                  <a:pt x="688618" y="361853"/>
                </a:lnTo>
                <a:lnTo>
                  <a:pt x="703880" y="367501"/>
                </a:lnTo>
                <a:lnTo>
                  <a:pt x="736961" y="371127"/>
                </a:lnTo>
                <a:lnTo>
                  <a:pt x="771012" y="371843"/>
                </a:lnTo>
                <a:lnTo>
                  <a:pt x="788124" y="371941"/>
                </a:lnTo>
                <a:lnTo>
                  <a:pt x="805255" y="366904"/>
                </a:lnTo>
                <a:lnTo>
                  <a:pt x="830965" y="355898"/>
                </a:lnTo>
                <a:lnTo>
                  <a:pt x="856679" y="344065"/>
                </a:lnTo>
                <a:lnTo>
                  <a:pt x="873823" y="333878"/>
                </a:lnTo>
                <a:lnTo>
                  <a:pt x="890968" y="323000"/>
                </a:lnTo>
                <a:lnTo>
                  <a:pt x="912135" y="310717"/>
                </a:lnTo>
                <a:lnTo>
                  <a:pt x="924505" y="301593"/>
                </a:lnTo>
                <a:lnTo>
                  <a:pt x="935401" y="291189"/>
                </a:lnTo>
                <a:lnTo>
                  <a:pt x="943419" y="280215"/>
                </a:lnTo>
                <a:lnTo>
                  <a:pt x="950157" y="268987"/>
                </a:lnTo>
                <a:lnTo>
                  <a:pt x="953287" y="263326"/>
                </a:lnTo>
                <a:lnTo>
                  <a:pt x="956766" y="251956"/>
                </a:lnTo>
                <a:lnTo>
                  <a:pt x="957693" y="246257"/>
                </a:lnTo>
                <a:lnTo>
                  <a:pt x="956183" y="234845"/>
                </a:lnTo>
                <a:lnTo>
                  <a:pt x="952338" y="224375"/>
                </a:lnTo>
                <a:lnTo>
                  <a:pt x="947453" y="216547"/>
                </a:lnTo>
                <a:lnTo>
                  <a:pt x="944817" y="214079"/>
                </a:lnTo>
                <a:lnTo>
                  <a:pt x="942108" y="212433"/>
                </a:lnTo>
                <a:lnTo>
                  <a:pt x="939349" y="211336"/>
                </a:lnTo>
                <a:lnTo>
                  <a:pt x="926364" y="209792"/>
                </a:lnTo>
                <a:lnTo>
                  <a:pt x="915907" y="211970"/>
                </a:lnTo>
                <a:lnTo>
                  <a:pt x="905862" y="216114"/>
                </a:lnTo>
                <a:lnTo>
                  <a:pt x="889113" y="226535"/>
                </a:lnTo>
                <a:lnTo>
                  <a:pt x="878713" y="233064"/>
                </a:lnTo>
                <a:lnTo>
                  <a:pt x="867742" y="242316"/>
                </a:lnTo>
                <a:lnTo>
                  <a:pt x="859055" y="252778"/>
                </a:lnTo>
                <a:lnTo>
                  <a:pt x="852020" y="263778"/>
                </a:lnTo>
                <a:lnTo>
                  <a:pt x="845717" y="275017"/>
                </a:lnTo>
                <a:lnTo>
                  <a:pt x="842282" y="286362"/>
                </a:lnTo>
                <a:lnTo>
                  <a:pt x="841366" y="292055"/>
                </a:lnTo>
                <a:lnTo>
                  <a:pt x="842888" y="303459"/>
                </a:lnTo>
                <a:lnTo>
                  <a:pt x="846739" y="313925"/>
                </a:lnTo>
                <a:lnTo>
                  <a:pt x="851625" y="321752"/>
                </a:lnTo>
                <a:lnTo>
                  <a:pt x="859513" y="328406"/>
                </a:lnTo>
                <a:lnTo>
                  <a:pt x="880099" y="340438"/>
                </a:lnTo>
                <a:lnTo>
                  <a:pt x="896296" y="343696"/>
                </a:lnTo>
                <a:lnTo>
                  <a:pt x="917149" y="344191"/>
                </a:lnTo>
                <a:lnTo>
                  <a:pt x="942291" y="341236"/>
                </a:lnTo>
                <a:lnTo>
                  <a:pt x="1059676" y="322081"/>
                </a:lnTo>
                <a:lnTo>
                  <a:pt x="1148765" y="309450"/>
                </a:lnTo>
                <a:lnTo>
                  <a:pt x="1187472" y="306110"/>
                </a:lnTo>
                <a:lnTo>
                  <a:pt x="1221821" y="304626"/>
                </a:lnTo>
                <a:lnTo>
                  <a:pt x="1276731" y="303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scale factor and x.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295400"/>
            <a:ext cx="6126480" cy="205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MARTPenAnnotation199"/>
          <p:cNvSpPr/>
          <p:nvPr/>
        </p:nvSpPr>
        <p:spPr>
          <a:xfrm>
            <a:off x="2025967" y="3798004"/>
            <a:ext cx="1174434" cy="93912"/>
          </a:xfrm>
          <a:custGeom>
            <a:avLst/>
            <a:gdLst/>
            <a:ahLst/>
            <a:cxnLst/>
            <a:rect l="0" t="0" r="0" b="0"/>
            <a:pathLst>
              <a:path w="1174434" h="93912">
                <a:moveTo>
                  <a:pt x="0" y="93911"/>
                </a:moveTo>
                <a:lnTo>
                  <a:pt x="40302" y="93911"/>
                </a:lnTo>
                <a:lnTo>
                  <a:pt x="61727" y="91371"/>
                </a:lnTo>
                <a:lnTo>
                  <a:pt x="75441" y="89360"/>
                </a:lnTo>
                <a:lnTo>
                  <a:pt x="108395" y="86530"/>
                </a:lnTo>
                <a:lnTo>
                  <a:pt x="120841" y="84228"/>
                </a:lnTo>
                <a:lnTo>
                  <a:pt x="134853" y="80787"/>
                </a:lnTo>
                <a:lnTo>
                  <a:pt x="149910" y="76590"/>
                </a:lnTo>
                <a:lnTo>
                  <a:pt x="162805" y="73791"/>
                </a:lnTo>
                <a:lnTo>
                  <a:pt x="174259" y="71925"/>
                </a:lnTo>
                <a:lnTo>
                  <a:pt x="184753" y="70681"/>
                </a:lnTo>
                <a:lnTo>
                  <a:pt x="194606" y="68899"/>
                </a:lnTo>
                <a:lnTo>
                  <a:pt x="204032" y="66759"/>
                </a:lnTo>
                <a:lnTo>
                  <a:pt x="213174" y="64379"/>
                </a:lnTo>
                <a:lnTo>
                  <a:pt x="233491" y="61736"/>
                </a:lnTo>
                <a:lnTo>
                  <a:pt x="266350" y="60247"/>
                </a:lnTo>
                <a:lnTo>
                  <a:pt x="289828" y="58947"/>
                </a:lnTo>
                <a:lnTo>
                  <a:pt x="302756" y="57266"/>
                </a:lnTo>
                <a:lnTo>
                  <a:pt x="316137" y="55194"/>
                </a:lnTo>
                <a:lnTo>
                  <a:pt x="341166" y="52891"/>
                </a:lnTo>
                <a:lnTo>
                  <a:pt x="365942" y="50914"/>
                </a:lnTo>
                <a:lnTo>
                  <a:pt x="379216" y="49054"/>
                </a:lnTo>
                <a:lnTo>
                  <a:pt x="392828" y="46861"/>
                </a:lnTo>
                <a:lnTo>
                  <a:pt x="418113" y="44425"/>
                </a:lnTo>
                <a:lnTo>
                  <a:pt x="443003" y="42389"/>
                </a:lnTo>
                <a:lnTo>
                  <a:pt x="456308" y="40513"/>
                </a:lnTo>
                <a:lnTo>
                  <a:pt x="469940" y="38310"/>
                </a:lnTo>
                <a:lnTo>
                  <a:pt x="497787" y="35862"/>
                </a:lnTo>
                <a:lnTo>
                  <a:pt x="529849" y="33821"/>
                </a:lnTo>
                <a:lnTo>
                  <a:pt x="572673" y="29739"/>
                </a:lnTo>
                <a:lnTo>
                  <a:pt x="592285" y="28270"/>
                </a:lnTo>
                <a:lnTo>
                  <a:pt x="626775" y="26637"/>
                </a:lnTo>
                <a:lnTo>
                  <a:pt x="643592" y="25249"/>
                </a:lnTo>
                <a:lnTo>
                  <a:pt x="660519" y="23371"/>
                </a:lnTo>
                <a:lnTo>
                  <a:pt x="677519" y="21167"/>
                </a:lnTo>
                <a:lnTo>
                  <a:pt x="698377" y="19697"/>
                </a:lnTo>
                <a:lnTo>
                  <a:pt x="721807" y="18718"/>
                </a:lnTo>
                <a:lnTo>
                  <a:pt x="746952" y="18064"/>
                </a:lnTo>
                <a:lnTo>
                  <a:pt x="768478" y="16677"/>
                </a:lnTo>
                <a:lnTo>
                  <a:pt x="787591" y="14798"/>
                </a:lnTo>
                <a:lnTo>
                  <a:pt x="805096" y="12594"/>
                </a:lnTo>
                <a:lnTo>
                  <a:pt x="829148" y="11125"/>
                </a:lnTo>
                <a:lnTo>
                  <a:pt x="888893" y="9492"/>
                </a:lnTo>
                <a:lnTo>
                  <a:pt x="914540" y="8104"/>
                </a:lnTo>
                <a:lnTo>
                  <a:pt x="936401" y="6226"/>
                </a:lnTo>
                <a:lnTo>
                  <a:pt x="955738" y="4022"/>
                </a:lnTo>
                <a:lnTo>
                  <a:pt x="975296" y="2552"/>
                </a:lnTo>
                <a:lnTo>
                  <a:pt x="995002" y="1572"/>
                </a:lnTo>
                <a:lnTo>
                  <a:pt x="1014807" y="919"/>
                </a:lnTo>
                <a:lnTo>
                  <a:pt x="1101842" y="0"/>
                </a:lnTo>
                <a:lnTo>
                  <a:pt x="1124134" y="824"/>
                </a:lnTo>
                <a:lnTo>
                  <a:pt x="1139948" y="2325"/>
                </a:lnTo>
                <a:lnTo>
                  <a:pt x="1174433" y="8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0"/>
          <p:cNvSpPr/>
          <p:nvPr/>
        </p:nvSpPr>
        <p:spPr>
          <a:xfrm>
            <a:off x="2353738" y="3929838"/>
            <a:ext cx="373375" cy="399275"/>
          </a:xfrm>
          <a:custGeom>
            <a:avLst/>
            <a:gdLst/>
            <a:ahLst/>
            <a:cxnLst/>
            <a:rect l="0" t="0" r="0" b="0"/>
            <a:pathLst>
              <a:path w="373375" h="399275">
                <a:moveTo>
                  <a:pt x="135144" y="4939"/>
                </a:moveTo>
                <a:lnTo>
                  <a:pt x="126043" y="388"/>
                </a:lnTo>
                <a:lnTo>
                  <a:pt x="122409" y="0"/>
                </a:lnTo>
                <a:lnTo>
                  <a:pt x="119034" y="694"/>
                </a:lnTo>
                <a:lnTo>
                  <a:pt x="112744" y="4005"/>
                </a:lnTo>
                <a:lnTo>
                  <a:pt x="103848" y="11224"/>
                </a:lnTo>
                <a:lnTo>
                  <a:pt x="94227" y="21301"/>
                </a:lnTo>
                <a:lnTo>
                  <a:pt x="89768" y="27277"/>
                </a:lnTo>
                <a:lnTo>
                  <a:pt x="79734" y="39632"/>
                </a:lnTo>
                <a:lnTo>
                  <a:pt x="68925" y="48299"/>
                </a:lnTo>
                <a:lnTo>
                  <a:pt x="60311" y="57865"/>
                </a:lnTo>
                <a:lnTo>
                  <a:pt x="53307" y="68467"/>
                </a:lnTo>
                <a:lnTo>
                  <a:pt x="47020" y="79528"/>
                </a:lnTo>
                <a:lnTo>
                  <a:pt x="41050" y="90795"/>
                </a:lnTo>
                <a:lnTo>
                  <a:pt x="36175" y="102153"/>
                </a:lnTo>
                <a:lnTo>
                  <a:pt x="34007" y="113550"/>
                </a:lnTo>
                <a:lnTo>
                  <a:pt x="30504" y="124966"/>
                </a:lnTo>
                <a:lnTo>
                  <a:pt x="11862" y="172157"/>
                </a:lnTo>
                <a:lnTo>
                  <a:pt x="4787" y="191653"/>
                </a:lnTo>
                <a:lnTo>
                  <a:pt x="2519" y="201805"/>
                </a:lnTo>
                <a:lnTo>
                  <a:pt x="1008" y="212383"/>
                </a:lnTo>
                <a:lnTo>
                  <a:pt x="0" y="223245"/>
                </a:lnTo>
                <a:lnTo>
                  <a:pt x="1233" y="234296"/>
                </a:lnTo>
                <a:lnTo>
                  <a:pt x="3960" y="245474"/>
                </a:lnTo>
                <a:lnTo>
                  <a:pt x="7683" y="256736"/>
                </a:lnTo>
                <a:lnTo>
                  <a:pt x="10165" y="265196"/>
                </a:lnTo>
                <a:lnTo>
                  <a:pt x="12923" y="277136"/>
                </a:lnTo>
                <a:lnTo>
                  <a:pt x="16688" y="288158"/>
                </a:lnTo>
                <a:lnTo>
                  <a:pt x="21537" y="299406"/>
                </a:lnTo>
                <a:lnTo>
                  <a:pt x="26867" y="310756"/>
                </a:lnTo>
                <a:lnTo>
                  <a:pt x="32411" y="319610"/>
                </a:lnTo>
                <a:lnTo>
                  <a:pt x="35223" y="323305"/>
                </a:lnTo>
                <a:lnTo>
                  <a:pt x="43427" y="329950"/>
                </a:lnTo>
                <a:lnTo>
                  <a:pt x="52471" y="336078"/>
                </a:lnTo>
                <a:lnTo>
                  <a:pt x="63870" y="344884"/>
                </a:lnTo>
                <a:lnTo>
                  <a:pt x="73622" y="350653"/>
                </a:lnTo>
                <a:lnTo>
                  <a:pt x="84306" y="353852"/>
                </a:lnTo>
                <a:lnTo>
                  <a:pt x="95404" y="356227"/>
                </a:lnTo>
                <a:lnTo>
                  <a:pt x="106687" y="360457"/>
                </a:lnTo>
                <a:lnTo>
                  <a:pt x="118051" y="362972"/>
                </a:lnTo>
                <a:lnTo>
                  <a:pt x="129452" y="364090"/>
                </a:lnTo>
                <a:lnTo>
                  <a:pt x="140869" y="364587"/>
                </a:lnTo>
                <a:lnTo>
                  <a:pt x="158007" y="364866"/>
                </a:lnTo>
                <a:lnTo>
                  <a:pt x="169435" y="362392"/>
                </a:lnTo>
                <a:lnTo>
                  <a:pt x="196845" y="353042"/>
                </a:lnTo>
                <a:lnTo>
                  <a:pt x="203901" y="350355"/>
                </a:lnTo>
                <a:lnTo>
                  <a:pt x="210509" y="347612"/>
                </a:lnTo>
                <a:lnTo>
                  <a:pt x="216820" y="344830"/>
                </a:lnTo>
                <a:lnTo>
                  <a:pt x="223885" y="341071"/>
                </a:lnTo>
                <a:lnTo>
                  <a:pt x="231452" y="336659"/>
                </a:lnTo>
                <a:lnTo>
                  <a:pt x="239354" y="331813"/>
                </a:lnTo>
                <a:lnTo>
                  <a:pt x="247480" y="327630"/>
                </a:lnTo>
                <a:lnTo>
                  <a:pt x="255755" y="323889"/>
                </a:lnTo>
                <a:lnTo>
                  <a:pt x="264129" y="320442"/>
                </a:lnTo>
                <a:lnTo>
                  <a:pt x="271616" y="316240"/>
                </a:lnTo>
                <a:lnTo>
                  <a:pt x="278513" y="311533"/>
                </a:lnTo>
                <a:lnTo>
                  <a:pt x="285016" y="306490"/>
                </a:lnTo>
                <a:lnTo>
                  <a:pt x="291256" y="301223"/>
                </a:lnTo>
                <a:lnTo>
                  <a:pt x="297321" y="295807"/>
                </a:lnTo>
                <a:lnTo>
                  <a:pt x="303270" y="290291"/>
                </a:lnTo>
                <a:lnTo>
                  <a:pt x="311045" y="284709"/>
                </a:lnTo>
                <a:lnTo>
                  <a:pt x="320039" y="279082"/>
                </a:lnTo>
                <a:lnTo>
                  <a:pt x="329845" y="273426"/>
                </a:lnTo>
                <a:lnTo>
                  <a:pt x="337334" y="267751"/>
                </a:lnTo>
                <a:lnTo>
                  <a:pt x="348197" y="256364"/>
                </a:lnTo>
                <a:lnTo>
                  <a:pt x="356199" y="244954"/>
                </a:lnTo>
                <a:lnTo>
                  <a:pt x="362931" y="234485"/>
                </a:lnTo>
                <a:lnTo>
                  <a:pt x="371123" y="223236"/>
                </a:lnTo>
                <a:lnTo>
                  <a:pt x="373374" y="216895"/>
                </a:lnTo>
                <a:lnTo>
                  <a:pt x="373021" y="213871"/>
                </a:lnTo>
                <a:lnTo>
                  <a:pt x="371834" y="210902"/>
                </a:lnTo>
                <a:lnTo>
                  <a:pt x="367974" y="205063"/>
                </a:lnTo>
                <a:lnTo>
                  <a:pt x="363084" y="199293"/>
                </a:lnTo>
                <a:lnTo>
                  <a:pt x="359494" y="197374"/>
                </a:lnTo>
                <a:lnTo>
                  <a:pt x="350425" y="195240"/>
                </a:lnTo>
                <a:lnTo>
                  <a:pt x="339160" y="194040"/>
                </a:lnTo>
                <a:lnTo>
                  <a:pt x="330275" y="193759"/>
                </a:lnTo>
                <a:lnTo>
                  <a:pt x="325239" y="193684"/>
                </a:lnTo>
                <a:lnTo>
                  <a:pt x="319024" y="194586"/>
                </a:lnTo>
                <a:lnTo>
                  <a:pt x="312023" y="196141"/>
                </a:lnTo>
                <a:lnTo>
                  <a:pt x="304498" y="198130"/>
                </a:lnTo>
                <a:lnTo>
                  <a:pt x="297577" y="199455"/>
                </a:lnTo>
                <a:lnTo>
                  <a:pt x="291058" y="200339"/>
                </a:lnTo>
                <a:lnTo>
                  <a:pt x="284806" y="200928"/>
                </a:lnTo>
                <a:lnTo>
                  <a:pt x="278734" y="202274"/>
                </a:lnTo>
                <a:lnTo>
                  <a:pt x="272781" y="204123"/>
                </a:lnTo>
                <a:lnTo>
                  <a:pt x="262038" y="208718"/>
                </a:lnTo>
                <a:lnTo>
                  <a:pt x="254089" y="213935"/>
                </a:lnTo>
                <a:lnTo>
                  <a:pt x="247778" y="219517"/>
                </a:lnTo>
                <a:lnTo>
                  <a:pt x="230606" y="235880"/>
                </a:lnTo>
                <a:lnTo>
                  <a:pt x="222598" y="244625"/>
                </a:lnTo>
                <a:lnTo>
                  <a:pt x="215354" y="253312"/>
                </a:lnTo>
                <a:lnTo>
                  <a:pt x="208620" y="261961"/>
                </a:lnTo>
                <a:lnTo>
                  <a:pt x="201137" y="274111"/>
                </a:lnTo>
                <a:lnTo>
                  <a:pt x="196859" y="284591"/>
                </a:lnTo>
                <a:lnTo>
                  <a:pt x="191783" y="298774"/>
                </a:lnTo>
                <a:lnTo>
                  <a:pt x="191001" y="308461"/>
                </a:lnTo>
                <a:lnTo>
                  <a:pt x="191432" y="319682"/>
                </a:lnTo>
                <a:lnTo>
                  <a:pt x="192672" y="331925"/>
                </a:lnTo>
                <a:lnTo>
                  <a:pt x="194451" y="342945"/>
                </a:lnTo>
                <a:lnTo>
                  <a:pt x="196590" y="353149"/>
                </a:lnTo>
                <a:lnTo>
                  <a:pt x="198968" y="362809"/>
                </a:lnTo>
                <a:lnTo>
                  <a:pt x="200553" y="370202"/>
                </a:lnTo>
                <a:lnTo>
                  <a:pt x="202315" y="380955"/>
                </a:lnTo>
                <a:lnTo>
                  <a:pt x="203539" y="391958"/>
                </a:lnTo>
                <a:lnTo>
                  <a:pt x="203600" y="394397"/>
                </a:lnTo>
                <a:lnTo>
                  <a:pt x="204594" y="396023"/>
                </a:lnTo>
                <a:lnTo>
                  <a:pt x="206209" y="397106"/>
                </a:lnTo>
                <a:lnTo>
                  <a:pt x="212296" y="3992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1"/>
          <p:cNvSpPr/>
          <p:nvPr/>
        </p:nvSpPr>
        <p:spPr>
          <a:xfrm>
            <a:off x="2094547" y="3454717"/>
            <a:ext cx="257176" cy="265749"/>
          </a:xfrm>
          <a:custGeom>
            <a:avLst/>
            <a:gdLst/>
            <a:ahLst/>
            <a:cxnLst/>
            <a:rect l="0" t="0" r="0" b="0"/>
            <a:pathLst>
              <a:path w="257176" h="265749">
                <a:moveTo>
                  <a:pt x="0" y="0"/>
                </a:moveTo>
                <a:lnTo>
                  <a:pt x="0" y="26694"/>
                </a:lnTo>
                <a:lnTo>
                  <a:pt x="953" y="30178"/>
                </a:lnTo>
                <a:lnTo>
                  <a:pt x="4551" y="36590"/>
                </a:lnTo>
                <a:lnTo>
                  <a:pt x="7796" y="40586"/>
                </a:lnTo>
                <a:lnTo>
                  <a:pt x="11865" y="45155"/>
                </a:lnTo>
                <a:lnTo>
                  <a:pt x="20514" y="54359"/>
                </a:lnTo>
                <a:lnTo>
                  <a:pt x="31690" y="65848"/>
                </a:lnTo>
                <a:lnTo>
                  <a:pt x="67036" y="101320"/>
                </a:lnTo>
                <a:lnTo>
                  <a:pt x="72313" y="105647"/>
                </a:lnTo>
                <a:lnTo>
                  <a:pt x="77736" y="109484"/>
                </a:lnTo>
                <a:lnTo>
                  <a:pt x="83257" y="112994"/>
                </a:lnTo>
                <a:lnTo>
                  <a:pt x="87889" y="117240"/>
                </a:lnTo>
                <a:lnTo>
                  <a:pt x="91930" y="121975"/>
                </a:lnTo>
                <a:lnTo>
                  <a:pt x="95577" y="127036"/>
                </a:lnTo>
                <a:lnTo>
                  <a:pt x="99913" y="131364"/>
                </a:lnTo>
                <a:lnTo>
                  <a:pt x="104709" y="135201"/>
                </a:lnTo>
                <a:lnTo>
                  <a:pt x="109811" y="138712"/>
                </a:lnTo>
                <a:lnTo>
                  <a:pt x="115117" y="142957"/>
                </a:lnTo>
                <a:lnTo>
                  <a:pt x="120560" y="147692"/>
                </a:lnTo>
                <a:lnTo>
                  <a:pt x="126093" y="152754"/>
                </a:lnTo>
                <a:lnTo>
                  <a:pt x="131687" y="157081"/>
                </a:lnTo>
                <a:lnTo>
                  <a:pt x="137321" y="160918"/>
                </a:lnTo>
                <a:lnTo>
                  <a:pt x="142983" y="164429"/>
                </a:lnTo>
                <a:lnTo>
                  <a:pt x="149614" y="169627"/>
                </a:lnTo>
                <a:lnTo>
                  <a:pt x="156893" y="175950"/>
                </a:lnTo>
                <a:lnTo>
                  <a:pt x="164603" y="183022"/>
                </a:lnTo>
                <a:lnTo>
                  <a:pt x="171648" y="190595"/>
                </a:lnTo>
                <a:lnTo>
                  <a:pt x="178249" y="198501"/>
                </a:lnTo>
                <a:lnTo>
                  <a:pt x="184555" y="206629"/>
                </a:lnTo>
                <a:lnTo>
                  <a:pt x="190664" y="213000"/>
                </a:lnTo>
                <a:lnTo>
                  <a:pt x="196642" y="218200"/>
                </a:lnTo>
                <a:lnTo>
                  <a:pt x="202532" y="222619"/>
                </a:lnTo>
                <a:lnTo>
                  <a:pt x="206459" y="226518"/>
                </a:lnTo>
                <a:lnTo>
                  <a:pt x="209077" y="230070"/>
                </a:lnTo>
                <a:lnTo>
                  <a:pt x="212938" y="236556"/>
                </a:lnTo>
                <a:lnTo>
                  <a:pt x="217829" y="242613"/>
                </a:lnTo>
                <a:lnTo>
                  <a:pt x="222372" y="246515"/>
                </a:lnTo>
                <a:lnTo>
                  <a:pt x="228258" y="251021"/>
                </a:lnTo>
                <a:lnTo>
                  <a:pt x="235039" y="255930"/>
                </a:lnTo>
                <a:lnTo>
                  <a:pt x="240513" y="259202"/>
                </a:lnTo>
                <a:lnTo>
                  <a:pt x="245114" y="261384"/>
                </a:lnTo>
                <a:lnTo>
                  <a:pt x="257175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2"/>
          <p:cNvSpPr/>
          <p:nvPr/>
        </p:nvSpPr>
        <p:spPr>
          <a:xfrm>
            <a:off x="2128837" y="3454717"/>
            <a:ext cx="205741" cy="231459"/>
          </a:xfrm>
          <a:custGeom>
            <a:avLst/>
            <a:gdLst/>
            <a:ahLst/>
            <a:cxnLst/>
            <a:rect l="0" t="0" r="0" b="0"/>
            <a:pathLst>
              <a:path w="205741" h="231459">
                <a:moveTo>
                  <a:pt x="205740" y="0"/>
                </a:moveTo>
                <a:lnTo>
                  <a:pt x="196638" y="9102"/>
                </a:lnTo>
                <a:lnTo>
                  <a:pt x="192052" y="14641"/>
                </a:lnTo>
                <a:lnTo>
                  <a:pt x="187090" y="21190"/>
                </a:lnTo>
                <a:lnTo>
                  <a:pt x="181876" y="28414"/>
                </a:lnTo>
                <a:lnTo>
                  <a:pt x="176496" y="34183"/>
                </a:lnTo>
                <a:lnTo>
                  <a:pt x="171004" y="38981"/>
                </a:lnTo>
                <a:lnTo>
                  <a:pt x="165438" y="43133"/>
                </a:lnTo>
                <a:lnTo>
                  <a:pt x="159822" y="48757"/>
                </a:lnTo>
                <a:lnTo>
                  <a:pt x="154173" y="55365"/>
                </a:lnTo>
                <a:lnTo>
                  <a:pt x="148502" y="62627"/>
                </a:lnTo>
                <a:lnTo>
                  <a:pt x="142816" y="69374"/>
                </a:lnTo>
                <a:lnTo>
                  <a:pt x="137121" y="75777"/>
                </a:lnTo>
                <a:lnTo>
                  <a:pt x="131419" y="81950"/>
                </a:lnTo>
                <a:lnTo>
                  <a:pt x="125712" y="88924"/>
                </a:lnTo>
                <a:lnTo>
                  <a:pt x="120003" y="96430"/>
                </a:lnTo>
                <a:lnTo>
                  <a:pt x="114292" y="104292"/>
                </a:lnTo>
                <a:lnTo>
                  <a:pt x="108580" y="111438"/>
                </a:lnTo>
                <a:lnTo>
                  <a:pt x="102867" y="118107"/>
                </a:lnTo>
                <a:lnTo>
                  <a:pt x="97153" y="124458"/>
                </a:lnTo>
                <a:lnTo>
                  <a:pt x="85724" y="136595"/>
                </a:lnTo>
                <a:lnTo>
                  <a:pt x="50271" y="172581"/>
                </a:lnTo>
                <a:lnTo>
                  <a:pt x="46849" y="176967"/>
                </a:lnTo>
                <a:lnTo>
                  <a:pt x="43615" y="181795"/>
                </a:lnTo>
                <a:lnTo>
                  <a:pt x="40507" y="186920"/>
                </a:lnTo>
                <a:lnTo>
                  <a:pt x="35577" y="192241"/>
                </a:lnTo>
                <a:lnTo>
                  <a:pt x="29433" y="197693"/>
                </a:lnTo>
                <a:lnTo>
                  <a:pt x="22479" y="203233"/>
                </a:lnTo>
                <a:lnTo>
                  <a:pt x="16891" y="206926"/>
                </a:lnTo>
                <a:lnTo>
                  <a:pt x="12213" y="209388"/>
                </a:lnTo>
                <a:lnTo>
                  <a:pt x="8142" y="211030"/>
                </a:lnTo>
                <a:lnTo>
                  <a:pt x="5428" y="213076"/>
                </a:lnTo>
                <a:lnTo>
                  <a:pt x="3619" y="215393"/>
                </a:lnTo>
                <a:lnTo>
                  <a:pt x="2412" y="217890"/>
                </a:lnTo>
                <a:lnTo>
                  <a:pt x="1072" y="223205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3"/>
          <p:cNvSpPr/>
          <p:nvPr/>
        </p:nvSpPr>
        <p:spPr>
          <a:xfrm>
            <a:off x="2463164" y="3531870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50557" y="25717"/>
                </a:lnTo>
                <a:lnTo>
                  <a:pt x="62280" y="24764"/>
                </a:lnTo>
                <a:lnTo>
                  <a:pt x="75810" y="23177"/>
                </a:lnTo>
                <a:lnTo>
                  <a:pt x="90545" y="21167"/>
                </a:lnTo>
                <a:lnTo>
                  <a:pt x="103226" y="19825"/>
                </a:lnTo>
                <a:lnTo>
                  <a:pt x="114537" y="18932"/>
                </a:lnTo>
                <a:lnTo>
                  <a:pt x="124936" y="18336"/>
                </a:lnTo>
                <a:lnTo>
                  <a:pt x="134726" y="16987"/>
                </a:lnTo>
                <a:lnTo>
                  <a:pt x="144110" y="15134"/>
                </a:lnTo>
                <a:lnTo>
                  <a:pt x="153223" y="12947"/>
                </a:lnTo>
                <a:lnTo>
                  <a:pt x="164062" y="11488"/>
                </a:lnTo>
                <a:lnTo>
                  <a:pt x="176050" y="10516"/>
                </a:lnTo>
                <a:lnTo>
                  <a:pt x="188804" y="9868"/>
                </a:lnTo>
                <a:lnTo>
                  <a:pt x="218216" y="9148"/>
                </a:lnTo>
                <a:lnTo>
                  <a:pt x="254204" y="874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4"/>
          <p:cNvSpPr/>
          <p:nvPr/>
        </p:nvSpPr>
        <p:spPr>
          <a:xfrm>
            <a:off x="2771775" y="3355581"/>
            <a:ext cx="247817" cy="294579"/>
          </a:xfrm>
          <a:custGeom>
            <a:avLst/>
            <a:gdLst/>
            <a:ahLst/>
            <a:cxnLst/>
            <a:rect l="0" t="0" r="0" b="0"/>
            <a:pathLst>
              <a:path w="247817" h="294579">
                <a:moveTo>
                  <a:pt x="0" y="47701"/>
                </a:moveTo>
                <a:lnTo>
                  <a:pt x="9101" y="38600"/>
                </a:lnTo>
                <a:lnTo>
                  <a:pt x="13687" y="34966"/>
                </a:lnTo>
                <a:lnTo>
                  <a:pt x="18650" y="31591"/>
                </a:lnTo>
                <a:lnTo>
                  <a:pt x="23863" y="28388"/>
                </a:lnTo>
                <a:lnTo>
                  <a:pt x="28291" y="25301"/>
                </a:lnTo>
                <a:lnTo>
                  <a:pt x="35751" y="19331"/>
                </a:lnTo>
                <a:lnTo>
                  <a:pt x="40026" y="16405"/>
                </a:lnTo>
                <a:lnTo>
                  <a:pt x="44782" y="13502"/>
                </a:lnTo>
                <a:lnTo>
                  <a:pt x="49857" y="10614"/>
                </a:lnTo>
                <a:lnTo>
                  <a:pt x="55145" y="8689"/>
                </a:lnTo>
                <a:lnTo>
                  <a:pt x="60576" y="7405"/>
                </a:lnTo>
                <a:lnTo>
                  <a:pt x="66101" y="6550"/>
                </a:lnTo>
                <a:lnTo>
                  <a:pt x="71690" y="5980"/>
                </a:lnTo>
                <a:lnTo>
                  <a:pt x="77320" y="5599"/>
                </a:lnTo>
                <a:lnTo>
                  <a:pt x="82979" y="5346"/>
                </a:lnTo>
                <a:lnTo>
                  <a:pt x="90562" y="4224"/>
                </a:lnTo>
                <a:lnTo>
                  <a:pt x="99427" y="2524"/>
                </a:lnTo>
                <a:lnTo>
                  <a:pt x="109147" y="438"/>
                </a:lnTo>
                <a:lnTo>
                  <a:pt x="117532" y="0"/>
                </a:lnTo>
                <a:lnTo>
                  <a:pt x="125027" y="661"/>
                </a:lnTo>
                <a:lnTo>
                  <a:pt x="131928" y="2053"/>
                </a:lnTo>
                <a:lnTo>
                  <a:pt x="138435" y="2982"/>
                </a:lnTo>
                <a:lnTo>
                  <a:pt x="144677" y="3601"/>
                </a:lnTo>
                <a:lnTo>
                  <a:pt x="155741" y="4288"/>
                </a:lnTo>
                <a:lnTo>
                  <a:pt x="163833" y="4594"/>
                </a:lnTo>
                <a:lnTo>
                  <a:pt x="167324" y="5628"/>
                </a:lnTo>
                <a:lnTo>
                  <a:pt x="173744" y="9317"/>
                </a:lnTo>
                <a:lnTo>
                  <a:pt x="177741" y="12587"/>
                </a:lnTo>
                <a:lnTo>
                  <a:pt x="182312" y="16672"/>
                </a:lnTo>
                <a:lnTo>
                  <a:pt x="187263" y="21300"/>
                </a:lnTo>
                <a:lnTo>
                  <a:pt x="189612" y="26290"/>
                </a:lnTo>
                <a:lnTo>
                  <a:pt x="190225" y="31522"/>
                </a:lnTo>
                <a:lnTo>
                  <a:pt x="189682" y="36915"/>
                </a:lnTo>
                <a:lnTo>
                  <a:pt x="187414" y="45273"/>
                </a:lnTo>
                <a:lnTo>
                  <a:pt x="183998" y="55607"/>
                </a:lnTo>
                <a:lnTo>
                  <a:pt x="179815" y="67260"/>
                </a:lnTo>
                <a:lnTo>
                  <a:pt x="174169" y="76933"/>
                </a:lnTo>
                <a:lnTo>
                  <a:pt x="167547" y="85286"/>
                </a:lnTo>
                <a:lnTo>
                  <a:pt x="160276" y="92760"/>
                </a:lnTo>
                <a:lnTo>
                  <a:pt x="150665" y="100601"/>
                </a:lnTo>
                <a:lnTo>
                  <a:pt x="139496" y="108685"/>
                </a:lnTo>
                <a:lnTo>
                  <a:pt x="96452" y="137641"/>
                </a:lnTo>
                <a:lnTo>
                  <a:pt x="88114" y="142903"/>
                </a:lnTo>
                <a:lnTo>
                  <a:pt x="80650" y="147364"/>
                </a:lnTo>
                <a:lnTo>
                  <a:pt x="73769" y="151291"/>
                </a:lnTo>
                <a:lnTo>
                  <a:pt x="68229" y="153909"/>
                </a:lnTo>
                <a:lnTo>
                  <a:pt x="63583" y="155653"/>
                </a:lnTo>
                <a:lnTo>
                  <a:pt x="55881" y="157592"/>
                </a:lnTo>
                <a:lnTo>
                  <a:pt x="49284" y="158454"/>
                </a:lnTo>
                <a:lnTo>
                  <a:pt x="43176" y="158837"/>
                </a:lnTo>
                <a:lnTo>
                  <a:pt x="40214" y="158939"/>
                </a:lnTo>
                <a:lnTo>
                  <a:pt x="39191" y="158055"/>
                </a:lnTo>
                <a:lnTo>
                  <a:pt x="39463" y="156513"/>
                </a:lnTo>
                <a:lnTo>
                  <a:pt x="42191" y="151745"/>
                </a:lnTo>
                <a:lnTo>
                  <a:pt x="43367" y="151354"/>
                </a:lnTo>
                <a:lnTo>
                  <a:pt x="47214" y="150919"/>
                </a:lnTo>
                <a:lnTo>
                  <a:pt x="54639" y="148186"/>
                </a:lnTo>
                <a:lnTo>
                  <a:pt x="59286" y="146123"/>
                </a:lnTo>
                <a:lnTo>
                  <a:pt x="64288" y="144748"/>
                </a:lnTo>
                <a:lnTo>
                  <a:pt x="69529" y="143832"/>
                </a:lnTo>
                <a:lnTo>
                  <a:pt x="74927" y="143221"/>
                </a:lnTo>
                <a:lnTo>
                  <a:pt x="82337" y="141861"/>
                </a:lnTo>
                <a:lnTo>
                  <a:pt x="100729" y="137810"/>
                </a:lnTo>
                <a:lnTo>
                  <a:pt x="109062" y="136348"/>
                </a:lnTo>
                <a:lnTo>
                  <a:pt x="116523" y="135374"/>
                </a:lnTo>
                <a:lnTo>
                  <a:pt x="123402" y="134725"/>
                </a:lnTo>
                <a:lnTo>
                  <a:pt x="129893" y="134292"/>
                </a:lnTo>
                <a:lnTo>
                  <a:pt x="136125" y="134004"/>
                </a:lnTo>
                <a:lnTo>
                  <a:pt x="142185" y="133811"/>
                </a:lnTo>
                <a:lnTo>
                  <a:pt x="148130" y="134635"/>
                </a:lnTo>
                <a:lnTo>
                  <a:pt x="153998" y="136137"/>
                </a:lnTo>
                <a:lnTo>
                  <a:pt x="159815" y="138091"/>
                </a:lnTo>
                <a:lnTo>
                  <a:pt x="165598" y="139394"/>
                </a:lnTo>
                <a:lnTo>
                  <a:pt x="171359" y="140262"/>
                </a:lnTo>
                <a:lnTo>
                  <a:pt x="177104" y="140841"/>
                </a:lnTo>
                <a:lnTo>
                  <a:pt x="183792" y="143132"/>
                </a:lnTo>
                <a:lnTo>
                  <a:pt x="191108" y="146564"/>
                </a:lnTo>
                <a:lnTo>
                  <a:pt x="198842" y="150757"/>
                </a:lnTo>
                <a:lnTo>
                  <a:pt x="206856" y="154505"/>
                </a:lnTo>
                <a:lnTo>
                  <a:pt x="215057" y="157956"/>
                </a:lnTo>
                <a:lnTo>
                  <a:pt x="223381" y="161210"/>
                </a:lnTo>
                <a:lnTo>
                  <a:pt x="229883" y="165283"/>
                </a:lnTo>
                <a:lnTo>
                  <a:pt x="235170" y="169904"/>
                </a:lnTo>
                <a:lnTo>
                  <a:pt x="239647" y="174890"/>
                </a:lnTo>
                <a:lnTo>
                  <a:pt x="242632" y="180119"/>
                </a:lnTo>
                <a:lnTo>
                  <a:pt x="244622" y="185510"/>
                </a:lnTo>
                <a:lnTo>
                  <a:pt x="245949" y="191009"/>
                </a:lnTo>
                <a:lnTo>
                  <a:pt x="246833" y="196579"/>
                </a:lnTo>
                <a:lnTo>
                  <a:pt x="247423" y="202198"/>
                </a:lnTo>
                <a:lnTo>
                  <a:pt x="247816" y="207849"/>
                </a:lnTo>
                <a:lnTo>
                  <a:pt x="247126" y="213522"/>
                </a:lnTo>
                <a:lnTo>
                  <a:pt x="245713" y="219208"/>
                </a:lnTo>
                <a:lnTo>
                  <a:pt x="243818" y="224904"/>
                </a:lnTo>
                <a:lnTo>
                  <a:pt x="239173" y="233773"/>
                </a:lnTo>
                <a:lnTo>
                  <a:pt x="236601" y="237472"/>
                </a:lnTo>
                <a:lnTo>
                  <a:pt x="232981" y="240890"/>
                </a:lnTo>
                <a:lnTo>
                  <a:pt x="228663" y="244121"/>
                </a:lnTo>
                <a:lnTo>
                  <a:pt x="203494" y="260702"/>
                </a:lnTo>
                <a:lnTo>
                  <a:pt x="196623" y="264949"/>
                </a:lnTo>
                <a:lnTo>
                  <a:pt x="190137" y="268733"/>
                </a:lnTo>
                <a:lnTo>
                  <a:pt x="183908" y="272208"/>
                </a:lnTo>
                <a:lnTo>
                  <a:pt x="173087" y="275478"/>
                </a:lnTo>
                <a:lnTo>
                  <a:pt x="159206" y="278610"/>
                </a:lnTo>
                <a:lnTo>
                  <a:pt x="143285" y="281650"/>
                </a:lnTo>
                <a:lnTo>
                  <a:pt x="115434" y="287568"/>
                </a:lnTo>
                <a:lnTo>
                  <a:pt x="102674" y="290480"/>
                </a:lnTo>
                <a:lnTo>
                  <a:pt x="92261" y="292421"/>
                </a:lnTo>
                <a:lnTo>
                  <a:pt x="83415" y="293716"/>
                </a:lnTo>
                <a:lnTo>
                  <a:pt x="75612" y="294578"/>
                </a:lnTo>
                <a:lnTo>
                  <a:pt x="67553" y="294201"/>
                </a:lnTo>
                <a:lnTo>
                  <a:pt x="59323" y="292997"/>
                </a:lnTo>
                <a:lnTo>
                  <a:pt x="50978" y="291242"/>
                </a:lnTo>
                <a:lnTo>
                  <a:pt x="44463" y="290072"/>
                </a:lnTo>
                <a:lnTo>
                  <a:pt x="39167" y="289291"/>
                </a:lnTo>
                <a:lnTo>
                  <a:pt x="34683" y="288771"/>
                </a:lnTo>
                <a:lnTo>
                  <a:pt x="27162" y="288193"/>
                </a:lnTo>
                <a:lnTo>
                  <a:pt x="20644" y="287936"/>
                </a:lnTo>
                <a:lnTo>
                  <a:pt x="8572" y="2877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5"/>
          <p:cNvSpPr/>
          <p:nvPr/>
        </p:nvSpPr>
        <p:spPr>
          <a:xfrm>
            <a:off x="3449002" y="3763327"/>
            <a:ext cx="334328" cy="8574"/>
          </a:xfrm>
          <a:custGeom>
            <a:avLst/>
            <a:gdLst/>
            <a:ahLst/>
            <a:cxnLst/>
            <a:rect l="0" t="0" r="0" b="0"/>
            <a:pathLst>
              <a:path w="334328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2"/>
                </a:lnTo>
                <a:lnTo>
                  <a:pt x="15574" y="1747"/>
                </a:lnTo>
                <a:lnTo>
                  <a:pt x="19908" y="3070"/>
                </a:lnTo>
                <a:lnTo>
                  <a:pt x="24702" y="4904"/>
                </a:lnTo>
                <a:lnTo>
                  <a:pt x="29803" y="6127"/>
                </a:lnTo>
                <a:lnTo>
                  <a:pt x="35109" y="6942"/>
                </a:lnTo>
                <a:lnTo>
                  <a:pt x="40551" y="7486"/>
                </a:lnTo>
                <a:lnTo>
                  <a:pt x="47989" y="6895"/>
                </a:lnTo>
                <a:lnTo>
                  <a:pt x="56758" y="5550"/>
                </a:lnTo>
                <a:lnTo>
                  <a:pt x="66413" y="3700"/>
                </a:lnTo>
                <a:lnTo>
                  <a:pt x="74756" y="2467"/>
                </a:lnTo>
                <a:lnTo>
                  <a:pt x="82222" y="1644"/>
                </a:lnTo>
                <a:lnTo>
                  <a:pt x="89104" y="1096"/>
                </a:lnTo>
                <a:lnTo>
                  <a:pt x="95598" y="731"/>
                </a:lnTo>
                <a:lnTo>
                  <a:pt x="107893" y="32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6"/>
          <p:cNvSpPr/>
          <p:nvPr/>
        </p:nvSpPr>
        <p:spPr>
          <a:xfrm>
            <a:off x="3504071" y="3840479"/>
            <a:ext cx="330694" cy="17116"/>
          </a:xfrm>
          <a:custGeom>
            <a:avLst/>
            <a:gdLst/>
            <a:ahLst/>
            <a:cxnLst/>
            <a:rect l="0" t="0" r="0" b="0"/>
            <a:pathLst>
              <a:path w="330694" h="17116">
                <a:moveTo>
                  <a:pt x="4938" y="8573"/>
                </a:moveTo>
                <a:lnTo>
                  <a:pt x="388" y="8573"/>
                </a:lnTo>
                <a:lnTo>
                  <a:pt x="0" y="9525"/>
                </a:lnTo>
                <a:lnTo>
                  <a:pt x="694" y="11113"/>
                </a:lnTo>
                <a:lnTo>
                  <a:pt x="2108" y="13124"/>
                </a:lnTo>
                <a:lnTo>
                  <a:pt x="6862" y="14465"/>
                </a:lnTo>
                <a:lnTo>
                  <a:pt x="13841" y="15358"/>
                </a:lnTo>
                <a:lnTo>
                  <a:pt x="22303" y="15954"/>
                </a:lnTo>
                <a:lnTo>
                  <a:pt x="30802" y="16351"/>
                </a:lnTo>
                <a:lnTo>
                  <a:pt x="47866" y="16793"/>
                </a:lnTo>
                <a:lnTo>
                  <a:pt x="91861" y="17115"/>
                </a:lnTo>
                <a:lnTo>
                  <a:pt x="102892" y="16172"/>
                </a:lnTo>
                <a:lnTo>
                  <a:pt x="115961" y="14592"/>
                </a:lnTo>
                <a:lnTo>
                  <a:pt x="187100" y="5211"/>
                </a:lnTo>
                <a:lnTo>
                  <a:pt x="203532" y="3474"/>
                </a:lnTo>
                <a:lnTo>
                  <a:pt x="217344" y="2316"/>
                </a:lnTo>
                <a:lnTo>
                  <a:pt x="3306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7"/>
          <p:cNvSpPr/>
          <p:nvPr/>
        </p:nvSpPr>
        <p:spPr>
          <a:xfrm>
            <a:off x="3954779" y="3763327"/>
            <a:ext cx="1071564" cy="38456"/>
          </a:xfrm>
          <a:custGeom>
            <a:avLst/>
            <a:gdLst/>
            <a:ahLst/>
            <a:cxnLst/>
            <a:rect l="0" t="0" r="0" b="0"/>
            <a:pathLst>
              <a:path w="1071564" h="38456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5601" y="16439"/>
                </a:lnTo>
                <a:lnTo>
                  <a:pt x="25790" y="21487"/>
                </a:lnTo>
                <a:lnTo>
                  <a:pt x="29576" y="22897"/>
                </a:lnTo>
                <a:lnTo>
                  <a:pt x="33053" y="23837"/>
                </a:lnTo>
                <a:lnTo>
                  <a:pt x="36323" y="24464"/>
                </a:lnTo>
                <a:lnTo>
                  <a:pt x="40408" y="25835"/>
                </a:lnTo>
                <a:lnTo>
                  <a:pt x="45036" y="27700"/>
                </a:lnTo>
                <a:lnTo>
                  <a:pt x="50027" y="29897"/>
                </a:lnTo>
                <a:lnTo>
                  <a:pt x="54306" y="31361"/>
                </a:lnTo>
                <a:lnTo>
                  <a:pt x="58112" y="32338"/>
                </a:lnTo>
                <a:lnTo>
                  <a:pt x="61601" y="32988"/>
                </a:lnTo>
                <a:lnTo>
                  <a:pt x="107470" y="38455"/>
                </a:lnTo>
                <a:lnTo>
                  <a:pt x="136348" y="38364"/>
                </a:lnTo>
                <a:lnTo>
                  <a:pt x="148049" y="37006"/>
                </a:lnTo>
                <a:lnTo>
                  <a:pt x="161564" y="36101"/>
                </a:lnTo>
                <a:lnTo>
                  <a:pt x="191822" y="35095"/>
                </a:lnTo>
                <a:lnTo>
                  <a:pt x="205986" y="33874"/>
                </a:lnTo>
                <a:lnTo>
                  <a:pt x="219240" y="32108"/>
                </a:lnTo>
                <a:lnTo>
                  <a:pt x="231884" y="29978"/>
                </a:lnTo>
                <a:lnTo>
                  <a:pt x="244125" y="28558"/>
                </a:lnTo>
                <a:lnTo>
                  <a:pt x="256095" y="27611"/>
                </a:lnTo>
                <a:lnTo>
                  <a:pt x="279555" y="26559"/>
                </a:lnTo>
                <a:lnTo>
                  <a:pt x="302682" y="26092"/>
                </a:lnTo>
                <a:lnTo>
                  <a:pt x="314183" y="25015"/>
                </a:lnTo>
                <a:lnTo>
                  <a:pt x="325661" y="23344"/>
                </a:lnTo>
                <a:lnTo>
                  <a:pt x="337122" y="21278"/>
                </a:lnTo>
                <a:lnTo>
                  <a:pt x="348573" y="19900"/>
                </a:lnTo>
                <a:lnTo>
                  <a:pt x="360017" y="18982"/>
                </a:lnTo>
                <a:lnTo>
                  <a:pt x="382893" y="17961"/>
                </a:lnTo>
                <a:lnTo>
                  <a:pt x="417192" y="17387"/>
                </a:lnTo>
                <a:lnTo>
                  <a:pt x="440054" y="17253"/>
                </a:lnTo>
                <a:lnTo>
                  <a:pt x="456247" y="16264"/>
                </a:lnTo>
                <a:lnTo>
                  <a:pt x="515232" y="11275"/>
                </a:lnTo>
                <a:lnTo>
                  <a:pt x="531131" y="10374"/>
                </a:lnTo>
                <a:lnTo>
                  <a:pt x="558956" y="9373"/>
                </a:lnTo>
                <a:lnTo>
                  <a:pt x="584023" y="8929"/>
                </a:lnTo>
                <a:lnTo>
                  <a:pt x="596994" y="9762"/>
                </a:lnTo>
                <a:lnTo>
                  <a:pt x="610403" y="11271"/>
                </a:lnTo>
                <a:lnTo>
                  <a:pt x="624106" y="13229"/>
                </a:lnTo>
                <a:lnTo>
                  <a:pt x="637051" y="14534"/>
                </a:lnTo>
                <a:lnTo>
                  <a:pt x="649491" y="15405"/>
                </a:lnTo>
                <a:lnTo>
                  <a:pt x="673473" y="16372"/>
                </a:lnTo>
                <a:lnTo>
                  <a:pt x="709347" y="16916"/>
                </a:lnTo>
                <a:lnTo>
                  <a:pt x="735953" y="17043"/>
                </a:lnTo>
                <a:lnTo>
                  <a:pt x="748763" y="16125"/>
                </a:lnTo>
                <a:lnTo>
                  <a:pt x="761113" y="14560"/>
                </a:lnTo>
                <a:lnTo>
                  <a:pt x="773156" y="12564"/>
                </a:lnTo>
                <a:lnTo>
                  <a:pt x="784996" y="11234"/>
                </a:lnTo>
                <a:lnTo>
                  <a:pt x="796698" y="10346"/>
                </a:lnTo>
                <a:lnTo>
                  <a:pt x="819861" y="9361"/>
                </a:lnTo>
                <a:lnTo>
                  <a:pt x="842856" y="8923"/>
                </a:lnTo>
                <a:lnTo>
                  <a:pt x="853368" y="7854"/>
                </a:lnTo>
                <a:lnTo>
                  <a:pt x="863235" y="6189"/>
                </a:lnTo>
                <a:lnTo>
                  <a:pt x="872670" y="4126"/>
                </a:lnTo>
                <a:lnTo>
                  <a:pt x="882770" y="2750"/>
                </a:lnTo>
                <a:lnTo>
                  <a:pt x="893314" y="1834"/>
                </a:lnTo>
                <a:lnTo>
                  <a:pt x="924714" y="815"/>
                </a:lnTo>
                <a:lnTo>
                  <a:pt x="10715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8"/>
          <p:cNvSpPr/>
          <p:nvPr/>
        </p:nvSpPr>
        <p:spPr>
          <a:xfrm>
            <a:off x="4117657" y="3917632"/>
            <a:ext cx="68581" cy="394336"/>
          </a:xfrm>
          <a:custGeom>
            <a:avLst/>
            <a:gdLst/>
            <a:ahLst/>
            <a:cxnLst/>
            <a:rect l="0" t="0" r="0" b="0"/>
            <a:pathLst>
              <a:path w="68581" h="394336">
                <a:moveTo>
                  <a:pt x="0" y="0"/>
                </a:moveTo>
                <a:lnTo>
                  <a:pt x="4551" y="9102"/>
                </a:lnTo>
                <a:lnTo>
                  <a:pt x="7797" y="18451"/>
                </a:lnTo>
                <a:lnTo>
                  <a:pt x="16482" y="46618"/>
                </a:lnTo>
                <a:lnTo>
                  <a:pt x="19561" y="57748"/>
                </a:lnTo>
                <a:lnTo>
                  <a:pt x="21613" y="66122"/>
                </a:lnTo>
                <a:lnTo>
                  <a:pt x="22981" y="72656"/>
                </a:lnTo>
                <a:lnTo>
                  <a:pt x="24502" y="82457"/>
                </a:lnTo>
                <a:lnTo>
                  <a:pt x="25177" y="90940"/>
                </a:lnTo>
                <a:lnTo>
                  <a:pt x="25477" y="101060"/>
                </a:lnTo>
                <a:lnTo>
                  <a:pt x="26510" y="109283"/>
                </a:lnTo>
                <a:lnTo>
                  <a:pt x="28151" y="119528"/>
                </a:lnTo>
                <a:lnTo>
                  <a:pt x="30197" y="131120"/>
                </a:lnTo>
                <a:lnTo>
                  <a:pt x="31561" y="140754"/>
                </a:lnTo>
                <a:lnTo>
                  <a:pt x="32471" y="149081"/>
                </a:lnTo>
                <a:lnTo>
                  <a:pt x="33077" y="156537"/>
                </a:lnTo>
                <a:lnTo>
                  <a:pt x="34434" y="167223"/>
                </a:lnTo>
                <a:lnTo>
                  <a:pt x="39942" y="204805"/>
                </a:lnTo>
                <a:lnTo>
                  <a:pt x="40915" y="212737"/>
                </a:lnTo>
                <a:lnTo>
                  <a:pt x="42950" y="225042"/>
                </a:lnTo>
                <a:lnTo>
                  <a:pt x="44826" y="230991"/>
                </a:lnTo>
                <a:lnTo>
                  <a:pt x="47029" y="236862"/>
                </a:lnTo>
                <a:lnTo>
                  <a:pt x="49450" y="244585"/>
                </a:lnTo>
                <a:lnTo>
                  <a:pt x="54680" y="263327"/>
                </a:lnTo>
                <a:lnTo>
                  <a:pt x="56456" y="271754"/>
                </a:lnTo>
                <a:lnTo>
                  <a:pt x="57640" y="279277"/>
                </a:lnTo>
                <a:lnTo>
                  <a:pt x="58429" y="286197"/>
                </a:lnTo>
                <a:lnTo>
                  <a:pt x="58955" y="292716"/>
                </a:lnTo>
                <a:lnTo>
                  <a:pt x="59540" y="305038"/>
                </a:lnTo>
                <a:lnTo>
                  <a:pt x="59800" y="316865"/>
                </a:lnTo>
                <a:lnTo>
                  <a:pt x="59995" y="367380"/>
                </a:lnTo>
                <a:lnTo>
                  <a:pt x="60952" y="371603"/>
                </a:lnTo>
                <a:lnTo>
                  <a:pt x="62542" y="375370"/>
                </a:lnTo>
                <a:lnTo>
                  <a:pt x="64555" y="378834"/>
                </a:lnTo>
                <a:lnTo>
                  <a:pt x="65896" y="382097"/>
                </a:lnTo>
                <a:lnTo>
                  <a:pt x="67785" y="390286"/>
                </a:lnTo>
                <a:lnTo>
                  <a:pt x="68580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9"/>
          <p:cNvSpPr/>
          <p:nvPr/>
        </p:nvSpPr>
        <p:spPr>
          <a:xfrm>
            <a:off x="4357687" y="3857638"/>
            <a:ext cx="540068" cy="308598"/>
          </a:xfrm>
          <a:custGeom>
            <a:avLst/>
            <a:gdLst/>
            <a:ahLst/>
            <a:cxnLst/>
            <a:rect l="0" t="0" r="0" b="0"/>
            <a:pathLst>
              <a:path w="540068" h="308598">
                <a:moveTo>
                  <a:pt x="0" y="59994"/>
                </a:moveTo>
                <a:lnTo>
                  <a:pt x="0" y="50892"/>
                </a:lnTo>
                <a:lnTo>
                  <a:pt x="1905" y="47259"/>
                </a:lnTo>
                <a:lnTo>
                  <a:pt x="9102" y="40681"/>
                </a:lnTo>
                <a:lnTo>
                  <a:pt x="16110" y="37123"/>
                </a:lnTo>
                <a:lnTo>
                  <a:pt x="19313" y="36174"/>
                </a:lnTo>
                <a:lnTo>
                  <a:pt x="30491" y="30040"/>
                </a:lnTo>
                <a:lnTo>
                  <a:pt x="44031" y="21916"/>
                </a:lnTo>
                <a:lnTo>
                  <a:pt x="56400" y="15131"/>
                </a:lnTo>
                <a:lnTo>
                  <a:pt x="64270" y="11987"/>
                </a:lnTo>
                <a:lnTo>
                  <a:pt x="73327" y="8940"/>
                </a:lnTo>
                <a:lnTo>
                  <a:pt x="83174" y="5956"/>
                </a:lnTo>
                <a:lnTo>
                  <a:pt x="99196" y="2639"/>
                </a:lnTo>
                <a:lnTo>
                  <a:pt x="111714" y="1165"/>
                </a:lnTo>
                <a:lnTo>
                  <a:pt x="125070" y="336"/>
                </a:lnTo>
                <a:lnTo>
                  <a:pt x="140669" y="90"/>
                </a:lnTo>
                <a:lnTo>
                  <a:pt x="164128" y="0"/>
                </a:lnTo>
                <a:lnTo>
                  <a:pt x="173275" y="2532"/>
                </a:lnTo>
                <a:lnTo>
                  <a:pt x="182739" y="6833"/>
                </a:lnTo>
                <a:lnTo>
                  <a:pt x="193422" y="14609"/>
                </a:lnTo>
                <a:lnTo>
                  <a:pt x="202619" y="22946"/>
                </a:lnTo>
                <a:lnTo>
                  <a:pt x="208481" y="28606"/>
                </a:lnTo>
                <a:lnTo>
                  <a:pt x="214261" y="36836"/>
                </a:lnTo>
                <a:lnTo>
                  <a:pt x="219052" y="45891"/>
                </a:lnTo>
                <a:lnTo>
                  <a:pt x="221181" y="53091"/>
                </a:lnTo>
                <a:lnTo>
                  <a:pt x="222702" y="58250"/>
                </a:lnTo>
                <a:lnTo>
                  <a:pt x="226931" y="71602"/>
                </a:lnTo>
                <a:lnTo>
                  <a:pt x="227488" y="78210"/>
                </a:lnTo>
                <a:lnTo>
                  <a:pt x="226906" y="84520"/>
                </a:lnTo>
                <a:lnTo>
                  <a:pt x="225565" y="90633"/>
                </a:lnTo>
                <a:lnTo>
                  <a:pt x="221536" y="99964"/>
                </a:lnTo>
                <a:lnTo>
                  <a:pt x="219128" y="103786"/>
                </a:lnTo>
                <a:lnTo>
                  <a:pt x="216453" y="113112"/>
                </a:lnTo>
                <a:lnTo>
                  <a:pt x="215739" y="118266"/>
                </a:lnTo>
                <a:lnTo>
                  <a:pt x="213359" y="123607"/>
                </a:lnTo>
                <a:lnTo>
                  <a:pt x="209867" y="129073"/>
                </a:lnTo>
                <a:lnTo>
                  <a:pt x="205634" y="134621"/>
                </a:lnTo>
                <a:lnTo>
                  <a:pt x="198390" y="143327"/>
                </a:lnTo>
                <a:lnTo>
                  <a:pt x="195125" y="146982"/>
                </a:lnTo>
                <a:lnTo>
                  <a:pt x="190091" y="154181"/>
                </a:lnTo>
                <a:lnTo>
                  <a:pt x="183878" y="163743"/>
                </a:lnTo>
                <a:lnTo>
                  <a:pt x="176877" y="174880"/>
                </a:lnTo>
                <a:lnTo>
                  <a:pt x="170305" y="184209"/>
                </a:lnTo>
                <a:lnTo>
                  <a:pt x="164020" y="192334"/>
                </a:lnTo>
                <a:lnTo>
                  <a:pt x="157924" y="199656"/>
                </a:lnTo>
                <a:lnTo>
                  <a:pt x="152907" y="205489"/>
                </a:lnTo>
                <a:lnTo>
                  <a:pt x="144794" y="214511"/>
                </a:lnTo>
                <a:lnTo>
                  <a:pt x="141296" y="219203"/>
                </a:lnTo>
                <a:lnTo>
                  <a:pt x="138013" y="224236"/>
                </a:lnTo>
                <a:lnTo>
                  <a:pt x="134871" y="229496"/>
                </a:lnTo>
                <a:lnTo>
                  <a:pt x="129919" y="234908"/>
                </a:lnTo>
                <a:lnTo>
                  <a:pt x="123760" y="240421"/>
                </a:lnTo>
                <a:lnTo>
                  <a:pt x="116797" y="246001"/>
                </a:lnTo>
                <a:lnTo>
                  <a:pt x="106520" y="254741"/>
                </a:lnTo>
                <a:lnTo>
                  <a:pt x="98777" y="261801"/>
                </a:lnTo>
                <a:lnTo>
                  <a:pt x="92161" y="268114"/>
                </a:lnTo>
                <a:lnTo>
                  <a:pt x="89063" y="270178"/>
                </a:lnTo>
                <a:lnTo>
                  <a:pt x="83081" y="272472"/>
                </a:lnTo>
                <a:lnTo>
                  <a:pt x="81105" y="274036"/>
                </a:lnTo>
                <a:lnTo>
                  <a:pt x="79787" y="276031"/>
                </a:lnTo>
                <a:lnTo>
                  <a:pt x="77673" y="281526"/>
                </a:lnTo>
                <a:lnTo>
                  <a:pt x="77384" y="287358"/>
                </a:lnTo>
                <a:lnTo>
                  <a:pt x="77307" y="291580"/>
                </a:lnTo>
                <a:lnTo>
                  <a:pt x="78208" y="294395"/>
                </a:lnTo>
                <a:lnTo>
                  <a:pt x="79761" y="296271"/>
                </a:lnTo>
                <a:lnTo>
                  <a:pt x="81749" y="297522"/>
                </a:lnTo>
                <a:lnTo>
                  <a:pt x="83074" y="299309"/>
                </a:lnTo>
                <a:lnTo>
                  <a:pt x="83958" y="301452"/>
                </a:lnTo>
                <a:lnTo>
                  <a:pt x="84547" y="303834"/>
                </a:lnTo>
                <a:lnTo>
                  <a:pt x="86845" y="305421"/>
                </a:lnTo>
                <a:lnTo>
                  <a:pt x="94478" y="307186"/>
                </a:lnTo>
                <a:lnTo>
                  <a:pt x="109485" y="308179"/>
                </a:lnTo>
                <a:lnTo>
                  <a:pt x="262604" y="308596"/>
                </a:lnTo>
                <a:lnTo>
                  <a:pt x="277939" y="307644"/>
                </a:lnTo>
                <a:lnTo>
                  <a:pt x="293878" y="306056"/>
                </a:lnTo>
                <a:lnTo>
                  <a:pt x="310218" y="304045"/>
                </a:lnTo>
                <a:lnTo>
                  <a:pt x="323970" y="302705"/>
                </a:lnTo>
                <a:lnTo>
                  <a:pt x="335995" y="301811"/>
                </a:lnTo>
                <a:lnTo>
                  <a:pt x="346869" y="301216"/>
                </a:lnTo>
                <a:lnTo>
                  <a:pt x="434987" y="300377"/>
                </a:lnTo>
                <a:lnTo>
                  <a:pt x="461441" y="301212"/>
                </a:lnTo>
                <a:lnTo>
                  <a:pt x="481935" y="302721"/>
                </a:lnTo>
                <a:lnTo>
                  <a:pt x="510420" y="305985"/>
                </a:lnTo>
                <a:lnTo>
                  <a:pt x="540067" y="3085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0"/>
          <p:cNvSpPr/>
          <p:nvPr/>
        </p:nvSpPr>
        <p:spPr>
          <a:xfrm>
            <a:off x="4109084" y="3386137"/>
            <a:ext cx="274321" cy="214314"/>
          </a:xfrm>
          <a:custGeom>
            <a:avLst/>
            <a:gdLst/>
            <a:ahLst/>
            <a:cxnLst/>
            <a:rect l="0" t="0" r="0" b="0"/>
            <a:pathLst>
              <a:path w="274321" h="214314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15575" y="8731"/>
                </a:lnTo>
                <a:lnTo>
                  <a:pt x="19908" y="10583"/>
                </a:lnTo>
                <a:lnTo>
                  <a:pt x="24702" y="12771"/>
                </a:lnTo>
                <a:lnTo>
                  <a:pt x="32569" y="17741"/>
                </a:lnTo>
                <a:lnTo>
                  <a:pt x="36000" y="20400"/>
                </a:lnTo>
                <a:lnTo>
                  <a:pt x="42353" y="23354"/>
                </a:lnTo>
                <a:lnTo>
                  <a:pt x="45380" y="24142"/>
                </a:lnTo>
                <a:lnTo>
                  <a:pt x="50256" y="26572"/>
                </a:lnTo>
                <a:lnTo>
                  <a:pt x="56364" y="30097"/>
                </a:lnTo>
                <a:lnTo>
                  <a:pt x="63294" y="34352"/>
                </a:lnTo>
                <a:lnTo>
                  <a:pt x="86699" y="49443"/>
                </a:lnTo>
                <a:lnTo>
                  <a:pt x="111731" y="65979"/>
                </a:lnTo>
                <a:lnTo>
                  <a:pt x="118303" y="71608"/>
                </a:lnTo>
                <a:lnTo>
                  <a:pt x="123636" y="77267"/>
                </a:lnTo>
                <a:lnTo>
                  <a:pt x="128144" y="82944"/>
                </a:lnTo>
                <a:lnTo>
                  <a:pt x="133055" y="87681"/>
                </a:lnTo>
                <a:lnTo>
                  <a:pt x="138234" y="91791"/>
                </a:lnTo>
                <a:lnTo>
                  <a:pt x="164784" y="109784"/>
                </a:lnTo>
                <a:lnTo>
                  <a:pt x="170816" y="115099"/>
                </a:lnTo>
                <a:lnTo>
                  <a:pt x="175790" y="120548"/>
                </a:lnTo>
                <a:lnTo>
                  <a:pt x="180059" y="126085"/>
                </a:lnTo>
                <a:lnTo>
                  <a:pt x="184809" y="130729"/>
                </a:lnTo>
                <a:lnTo>
                  <a:pt x="189881" y="134778"/>
                </a:lnTo>
                <a:lnTo>
                  <a:pt x="195168" y="138430"/>
                </a:lnTo>
                <a:lnTo>
                  <a:pt x="200597" y="143721"/>
                </a:lnTo>
                <a:lnTo>
                  <a:pt x="206121" y="150107"/>
                </a:lnTo>
                <a:lnTo>
                  <a:pt x="211710" y="157221"/>
                </a:lnTo>
                <a:lnTo>
                  <a:pt x="216388" y="162916"/>
                </a:lnTo>
                <a:lnTo>
                  <a:pt x="220458" y="167666"/>
                </a:lnTo>
                <a:lnTo>
                  <a:pt x="224125" y="171785"/>
                </a:lnTo>
                <a:lnTo>
                  <a:pt x="230739" y="178901"/>
                </a:lnTo>
                <a:lnTo>
                  <a:pt x="237806" y="186192"/>
                </a:lnTo>
                <a:lnTo>
                  <a:pt x="254248" y="202790"/>
                </a:lnTo>
                <a:lnTo>
                  <a:pt x="260955" y="206969"/>
                </a:lnTo>
                <a:lnTo>
                  <a:pt x="274320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1"/>
          <p:cNvSpPr/>
          <p:nvPr/>
        </p:nvSpPr>
        <p:spPr>
          <a:xfrm>
            <a:off x="4091940" y="3351847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265747" y="0"/>
                </a:moveTo>
                <a:lnTo>
                  <a:pt x="252094" y="4551"/>
                </a:lnTo>
                <a:lnTo>
                  <a:pt x="247120" y="6844"/>
                </a:lnTo>
                <a:lnTo>
                  <a:pt x="239054" y="11932"/>
                </a:lnTo>
                <a:lnTo>
                  <a:pt x="235569" y="15574"/>
                </a:lnTo>
                <a:lnTo>
                  <a:pt x="232293" y="19908"/>
                </a:lnTo>
                <a:lnTo>
                  <a:pt x="229157" y="24702"/>
                </a:lnTo>
                <a:lnTo>
                  <a:pt x="220399" y="33613"/>
                </a:lnTo>
                <a:lnTo>
                  <a:pt x="207892" y="45269"/>
                </a:lnTo>
                <a:lnTo>
                  <a:pt x="192887" y="58754"/>
                </a:lnTo>
                <a:lnTo>
                  <a:pt x="180979" y="70602"/>
                </a:lnTo>
                <a:lnTo>
                  <a:pt x="171135" y="81358"/>
                </a:lnTo>
                <a:lnTo>
                  <a:pt x="162667" y="91387"/>
                </a:lnTo>
                <a:lnTo>
                  <a:pt x="155117" y="99977"/>
                </a:lnTo>
                <a:lnTo>
                  <a:pt x="141648" y="114601"/>
                </a:lnTo>
                <a:lnTo>
                  <a:pt x="133485" y="124026"/>
                </a:lnTo>
                <a:lnTo>
                  <a:pt x="114254" y="147198"/>
                </a:lnTo>
                <a:lnTo>
                  <a:pt x="104744" y="157187"/>
                </a:lnTo>
                <a:lnTo>
                  <a:pt x="95547" y="165751"/>
                </a:lnTo>
                <a:lnTo>
                  <a:pt x="86558" y="173366"/>
                </a:lnTo>
                <a:lnTo>
                  <a:pt x="79612" y="180347"/>
                </a:lnTo>
                <a:lnTo>
                  <a:pt x="74030" y="186907"/>
                </a:lnTo>
                <a:lnTo>
                  <a:pt x="69355" y="193185"/>
                </a:lnTo>
                <a:lnTo>
                  <a:pt x="64334" y="198322"/>
                </a:lnTo>
                <a:lnTo>
                  <a:pt x="59082" y="202700"/>
                </a:lnTo>
                <a:lnTo>
                  <a:pt x="53675" y="206571"/>
                </a:lnTo>
                <a:lnTo>
                  <a:pt x="48166" y="211056"/>
                </a:lnTo>
                <a:lnTo>
                  <a:pt x="42588" y="215952"/>
                </a:lnTo>
                <a:lnTo>
                  <a:pt x="36964" y="221120"/>
                </a:lnTo>
                <a:lnTo>
                  <a:pt x="31310" y="225519"/>
                </a:lnTo>
                <a:lnTo>
                  <a:pt x="25636" y="22940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2"/>
          <p:cNvSpPr/>
          <p:nvPr/>
        </p:nvSpPr>
        <p:spPr>
          <a:xfrm>
            <a:off x="4451984" y="3429353"/>
            <a:ext cx="317184" cy="16793"/>
          </a:xfrm>
          <a:custGeom>
            <a:avLst/>
            <a:gdLst/>
            <a:ahLst/>
            <a:cxnLst/>
            <a:rect l="0" t="0" r="0" b="0"/>
            <a:pathLst>
              <a:path w="317184" h="16793">
                <a:moveTo>
                  <a:pt x="0" y="8219"/>
                </a:moveTo>
                <a:lnTo>
                  <a:pt x="22755" y="8219"/>
                </a:lnTo>
                <a:lnTo>
                  <a:pt x="39935" y="7267"/>
                </a:lnTo>
                <a:lnTo>
                  <a:pt x="108459" y="2328"/>
                </a:lnTo>
                <a:lnTo>
                  <a:pt x="145042" y="838"/>
                </a:lnTo>
                <a:lnTo>
                  <a:pt x="201514" y="0"/>
                </a:lnTo>
                <a:lnTo>
                  <a:pt x="219116" y="834"/>
                </a:lnTo>
                <a:lnTo>
                  <a:pt x="235612" y="2344"/>
                </a:lnTo>
                <a:lnTo>
                  <a:pt x="262832" y="5608"/>
                </a:lnTo>
                <a:lnTo>
                  <a:pt x="271424" y="6478"/>
                </a:lnTo>
                <a:lnTo>
                  <a:pt x="317183" y="16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3"/>
          <p:cNvSpPr/>
          <p:nvPr/>
        </p:nvSpPr>
        <p:spPr>
          <a:xfrm>
            <a:off x="4530328" y="3377565"/>
            <a:ext cx="75963" cy="222886"/>
          </a:xfrm>
          <a:custGeom>
            <a:avLst/>
            <a:gdLst/>
            <a:ahLst/>
            <a:cxnLst/>
            <a:rect l="0" t="0" r="0" b="0"/>
            <a:pathLst>
              <a:path w="75963" h="222886">
                <a:moveTo>
                  <a:pt x="7381" y="0"/>
                </a:moveTo>
                <a:lnTo>
                  <a:pt x="2831" y="0"/>
                </a:lnTo>
                <a:lnTo>
                  <a:pt x="1490" y="952"/>
                </a:lnTo>
                <a:lnTo>
                  <a:pt x="596" y="2539"/>
                </a:lnTo>
                <a:lnTo>
                  <a:pt x="0" y="4551"/>
                </a:lnTo>
                <a:lnTo>
                  <a:pt x="1508" y="9701"/>
                </a:lnTo>
                <a:lnTo>
                  <a:pt x="4418" y="16945"/>
                </a:lnTo>
                <a:lnTo>
                  <a:pt x="8263" y="25584"/>
                </a:lnTo>
                <a:lnTo>
                  <a:pt x="11780" y="32296"/>
                </a:lnTo>
                <a:lnTo>
                  <a:pt x="15076" y="37723"/>
                </a:lnTo>
                <a:lnTo>
                  <a:pt x="18226" y="42293"/>
                </a:lnTo>
                <a:lnTo>
                  <a:pt x="21279" y="47245"/>
                </a:lnTo>
                <a:lnTo>
                  <a:pt x="24266" y="52452"/>
                </a:lnTo>
                <a:lnTo>
                  <a:pt x="30126" y="63317"/>
                </a:lnTo>
                <a:lnTo>
                  <a:pt x="47376" y="97194"/>
                </a:lnTo>
                <a:lnTo>
                  <a:pt x="53097" y="108602"/>
                </a:lnTo>
                <a:lnTo>
                  <a:pt x="55004" y="114311"/>
                </a:lnTo>
                <a:lnTo>
                  <a:pt x="56274" y="120023"/>
                </a:lnTo>
                <a:lnTo>
                  <a:pt x="57122" y="125735"/>
                </a:lnTo>
                <a:lnTo>
                  <a:pt x="57687" y="131448"/>
                </a:lnTo>
                <a:lnTo>
                  <a:pt x="58064" y="137162"/>
                </a:lnTo>
                <a:lnTo>
                  <a:pt x="58482" y="147638"/>
                </a:lnTo>
                <a:lnTo>
                  <a:pt x="58668" y="155469"/>
                </a:lnTo>
                <a:lnTo>
                  <a:pt x="59670" y="161748"/>
                </a:lnTo>
                <a:lnTo>
                  <a:pt x="61290" y="169745"/>
                </a:lnTo>
                <a:lnTo>
                  <a:pt x="63323" y="178886"/>
                </a:lnTo>
                <a:lnTo>
                  <a:pt x="64679" y="185932"/>
                </a:lnTo>
                <a:lnTo>
                  <a:pt x="65582" y="191582"/>
                </a:lnTo>
                <a:lnTo>
                  <a:pt x="66184" y="196301"/>
                </a:lnTo>
                <a:lnTo>
                  <a:pt x="66586" y="200400"/>
                </a:lnTo>
                <a:lnTo>
                  <a:pt x="66854" y="204085"/>
                </a:lnTo>
                <a:lnTo>
                  <a:pt x="67151" y="210719"/>
                </a:lnTo>
                <a:lnTo>
                  <a:pt x="67283" y="216843"/>
                </a:lnTo>
                <a:lnTo>
                  <a:pt x="68271" y="218857"/>
                </a:lnTo>
                <a:lnTo>
                  <a:pt x="69882" y="220199"/>
                </a:lnTo>
                <a:lnTo>
                  <a:pt x="75962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4"/>
          <p:cNvSpPr/>
          <p:nvPr/>
        </p:nvSpPr>
        <p:spPr>
          <a:xfrm>
            <a:off x="4837747" y="3283267"/>
            <a:ext cx="77154" cy="265749"/>
          </a:xfrm>
          <a:custGeom>
            <a:avLst/>
            <a:gdLst/>
            <a:ahLst/>
            <a:cxnLst/>
            <a:rect l="0" t="0" r="0" b="0"/>
            <a:pathLst>
              <a:path w="77154" h="265749">
                <a:moveTo>
                  <a:pt x="0" y="0"/>
                </a:moveTo>
                <a:lnTo>
                  <a:pt x="11932" y="11932"/>
                </a:lnTo>
                <a:lnTo>
                  <a:pt x="13670" y="15575"/>
                </a:lnTo>
                <a:lnTo>
                  <a:pt x="14828" y="19908"/>
                </a:lnTo>
                <a:lnTo>
                  <a:pt x="15600" y="24702"/>
                </a:lnTo>
                <a:lnTo>
                  <a:pt x="17067" y="29803"/>
                </a:lnTo>
                <a:lnTo>
                  <a:pt x="18999" y="35109"/>
                </a:lnTo>
                <a:lnTo>
                  <a:pt x="21238" y="40551"/>
                </a:lnTo>
                <a:lnTo>
                  <a:pt x="23684" y="46084"/>
                </a:lnTo>
                <a:lnTo>
                  <a:pt x="28941" y="57312"/>
                </a:lnTo>
                <a:lnTo>
                  <a:pt x="30724" y="62973"/>
                </a:lnTo>
                <a:lnTo>
                  <a:pt x="31913" y="68652"/>
                </a:lnTo>
                <a:lnTo>
                  <a:pt x="32705" y="74343"/>
                </a:lnTo>
                <a:lnTo>
                  <a:pt x="33233" y="80042"/>
                </a:lnTo>
                <a:lnTo>
                  <a:pt x="33586" y="85747"/>
                </a:lnTo>
                <a:lnTo>
                  <a:pt x="33821" y="91454"/>
                </a:lnTo>
                <a:lnTo>
                  <a:pt x="35882" y="101927"/>
                </a:lnTo>
                <a:lnTo>
                  <a:pt x="39161" y="115577"/>
                </a:lnTo>
                <a:lnTo>
                  <a:pt x="43253" y="131343"/>
                </a:lnTo>
                <a:lnTo>
                  <a:pt x="46933" y="143760"/>
                </a:lnTo>
                <a:lnTo>
                  <a:pt x="50338" y="153942"/>
                </a:lnTo>
                <a:lnTo>
                  <a:pt x="53561" y="162636"/>
                </a:lnTo>
                <a:lnTo>
                  <a:pt x="55710" y="170336"/>
                </a:lnTo>
                <a:lnTo>
                  <a:pt x="57143" y="177375"/>
                </a:lnTo>
                <a:lnTo>
                  <a:pt x="59687" y="194086"/>
                </a:lnTo>
                <a:lnTo>
                  <a:pt x="67221" y="240295"/>
                </a:lnTo>
                <a:lnTo>
                  <a:pt x="68627" y="244016"/>
                </a:lnTo>
                <a:lnTo>
                  <a:pt x="70516" y="247450"/>
                </a:lnTo>
                <a:lnTo>
                  <a:pt x="75186" y="254294"/>
                </a:lnTo>
                <a:lnTo>
                  <a:pt x="77153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5"/>
          <p:cNvSpPr/>
          <p:nvPr/>
        </p:nvSpPr>
        <p:spPr>
          <a:xfrm>
            <a:off x="662939" y="4054792"/>
            <a:ext cx="222728" cy="414948"/>
          </a:xfrm>
          <a:custGeom>
            <a:avLst/>
            <a:gdLst/>
            <a:ahLst/>
            <a:cxnLst/>
            <a:rect l="0" t="0" r="0" b="0"/>
            <a:pathLst>
              <a:path w="222728" h="414948">
                <a:moveTo>
                  <a:pt x="0" y="0"/>
                </a:moveTo>
                <a:lnTo>
                  <a:pt x="0" y="9102"/>
                </a:lnTo>
                <a:lnTo>
                  <a:pt x="2540" y="21190"/>
                </a:lnTo>
                <a:lnTo>
                  <a:pt x="4551" y="28414"/>
                </a:lnTo>
                <a:lnTo>
                  <a:pt x="5892" y="36088"/>
                </a:lnTo>
                <a:lnTo>
                  <a:pt x="6786" y="44061"/>
                </a:lnTo>
                <a:lnTo>
                  <a:pt x="7381" y="52234"/>
                </a:lnTo>
                <a:lnTo>
                  <a:pt x="8731" y="61493"/>
                </a:lnTo>
                <a:lnTo>
                  <a:pt x="10583" y="71475"/>
                </a:lnTo>
                <a:lnTo>
                  <a:pt x="12771" y="81940"/>
                </a:lnTo>
                <a:lnTo>
                  <a:pt x="15181" y="91774"/>
                </a:lnTo>
                <a:lnTo>
                  <a:pt x="17741" y="101188"/>
                </a:lnTo>
                <a:lnTo>
                  <a:pt x="20400" y="110321"/>
                </a:lnTo>
                <a:lnTo>
                  <a:pt x="37795" y="164133"/>
                </a:lnTo>
                <a:lnTo>
                  <a:pt x="42342" y="180859"/>
                </a:lnTo>
                <a:lnTo>
                  <a:pt x="45373" y="194868"/>
                </a:lnTo>
                <a:lnTo>
                  <a:pt x="47394" y="207064"/>
                </a:lnTo>
                <a:lnTo>
                  <a:pt x="48741" y="218053"/>
                </a:lnTo>
                <a:lnTo>
                  <a:pt x="49639" y="228236"/>
                </a:lnTo>
                <a:lnTo>
                  <a:pt x="50238" y="237883"/>
                </a:lnTo>
                <a:lnTo>
                  <a:pt x="51590" y="247171"/>
                </a:lnTo>
                <a:lnTo>
                  <a:pt x="53443" y="256221"/>
                </a:lnTo>
                <a:lnTo>
                  <a:pt x="55631" y="265111"/>
                </a:lnTo>
                <a:lnTo>
                  <a:pt x="57090" y="276753"/>
                </a:lnTo>
                <a:lnTo>
                  <a:pt x="58063" y="290230"/>
                </a:lnTo>
                <a:lnTo>
                  <a:pt x="59143" y="316634"/>
                </a:lnTo>
                <a:lnTo>
                  <a:pt x="59624" y="334718"/>
                </a:lnTo>
                <a:lnTo>
                  <a:pt x="58799" y="342208"/>
                </a:lnTo>
                <a:lnTo>
                  <a:pt x="57297" y="349107"/>
                </a:lnTo>
                <a:lnTo>
                  <a:pt x="54041" y="361851"/>
                </a:lnTo>
                <a:lnTo>
                  <a:pt x="52593" y="373865"/>
                </a:lnTo>
                <a:lnTo>
                  <a:pt x="51950" y="385555"/>
                </a:lnTo>
                <a:lnTo>
                  <a:pt x="51588" y="400306"/>
                </a:lnTo>
                <a:lnTo>
                  <a:pt x="51537" y="404031"/>
                </a:lnTo>
                <a:lnTo>
                  <a:pt x="50551" y="407467"/>
                </a:lnTo>
                <a:lnTo>
                  <a:pt x="46915" y="413824"/>
                </a:lnTo>
                <a:lnTo>
                  <a:pt x="42707" y="414947"/>
                </a:lnTo>
                <a:lnTo>
                  <a:pt x="37044" y="414744"/>
                </a:lnTo>
                <a:lnTo>
                  <a:pt x="21076" y="412125"/>
                </a:lnTo>
                <a:lnTo>
                  <a:pt x="19766" y="409052"/>
                </a:lnTo>
                <a:lnTo>
                  <a:pt x="18310" y="398019"/>
                </a:lnTo>
                <a:lnTo>
                  <a:pt x="17922" y="389171"/>
                </a:lnTo>
                <a:lnTo>
                  <a:pt x="17490" y="366640"/>
                </a:lnTo>
                <a:lnTo>
                  <a:pt x="19280" y="353964"/>
                </a:lnTo>
                <a:lnTo>
                  <a:pt x="22379" y="340751"/>
                </a:lnTo>
                <a:lnTo>
                  <a:pt x="26349" y="327180"/>
                </a:lnTo>
                <a:lnTo>
                  <a:pt x="29949" y="316228"/>
                </a:lnTo>
                <a:lnTo>
                  <a:pt x="33301" y="307021"/>
                </a:lnTo>
                <a:lnTo>
                  <a:pt x="36488" y="298978"/>
                </a:lnTo>
                <a:lnTo>
                  <a:pt x="40518" y="289806"/>
                </a:lnTo>
                <a:lnTo>
                  <a:pt x="50076" y="269456"/>
                </a:lnTo>
                <a:lnTo>
                  <a:pt x="54339" y="261552"/>
                </a:lnTo>
                <a:lnTo>
                  <a:pt x="58134" y="255330"/>
                </a:lnTo>
                <a:lnTo>
                  <a:pt x="61616" y="250230"/>
                </a:lnTo>
                <a:lnTo>
                  <a:pt x="65842" y="244925"/>
                </a:lnTo>
                <a:lnTo>
                  <a:pt x="70565" y="239484"/>
                </a:lnTo>
                <a:lnTo>
                  <a:pt x="75619" y="233951"/>
                </a:lnTo>
                <a:lnTo>
                  <a:pt x="88854" y="220183"/>
                </a:lnTo>
                <a:lnTo>
                  <a:pt x="96383" y="212511"/>
                </a:lnTo>
                <a:lnTo>
                  <a:pt x="103308" y="206444"/>
                </a:lnTo>
                <a:lnTo>
                  <a:pt x="109830" y="201447"/>
                </a:lnTo>
                <a:lnTo>
                  <a:pt x="116082" y="197163"/>
                </a:lnTo>
                <a:lnTo>
                  <a:pt x="122156" y="194307"/>
                </a:lnTo>
                <a:lnTo>
                  <a:pt x="128110" y="192403"/>
                </a:lnTo>
                <a:lnTo>
                  <a:pt x="133984" y="191134"/>
                </a:lnTo>
                <a:lnTo>
                  <a:pt x="138853" y="190288"/>
                </a:lnTo>
                <a:lnTo>
                  <a:pt x="143051" y="189723"/>
                </a:lnTo>
                <a:lnTo>
                  <a:pt x="146803" y="189347"/>
                </a:lnTo>
                <a:lnTo>
                  <a:pt x="151209" y="189097"/>
                </a:lnTo>
                <a:lnTo>
                  <a:pt x="161184" y="188818"/>
                </a:lnTo>
                <a:lnTo>
                  <a:pt x="165559" y="189696"/>
                </a:lnTo>
                <a:lnTo>
                  <a:pt x="169428" y="191234"/>
                </a:lnTo>
                <a:lnTo>
                  <a:pt x="176266" y="195483"/>
                </a:lnTo>
                <a:lnTo>
                  <a:pt x="182481" y="200546"/>
                </a:lnTo>
                <a:lnTo>
                  <a:pt x="186424" y="203230"/>
                </a:lnTo>
                <a:lnTo>
                  <a:pt x="190958" y="205972"/>
                </a:lnTo>
                <a:lnTo>
                  <a:pt x="195885" y="208752"/>
                </a:lnTo>
                <a:lnTo>
                  <a:pt x="200123" y="211558"/>
                </a:lnTo>
                <a:lnTo>
                  <a:pt x="203900" y="214381"/>
                </a:lnTo>
                <a:lnTo>
                  <a:pt x="207371" y="217216"/>
                </a:lnTo>
                <a:lnTo>
                  <a:pt x="213768" y="227986"/>
                </a:lnTo>
                <a:lnTo>
                  <a:pt x="216807" y="234858"/>
                </a:lnTo>
                <a:lnTo>
                  <a:pt x="220184" y="247574"/>
                </a:lnTo>
                <a:lnTo>
                  <a:pt x="221685" y="259576"/>
                </a:lnTo>
                <a:lnTo>
                  <a:pt x="222352" y="271259"/>
                </a:lnTo>
                <a:lnTo>
                  <a:pt x="222648" y="282802"/>
                </a:lnTo>
                <a:lnTo>
                  <a:pt x="222727" y="288547"/>
                </a:lnTo>
                <a:lnTo>
                  <a:pt x="221827" y="293330"/>
                </a:lnTo>
                <a:lnTo>
                  <a:pt x="216963" y="304612"/>
                </a:lnTo>
                <a:lnTo>
                  <a:pt x="215491" y="310961"/>
                </a:lnTo>
                <a:lnTo>
                  <a:pt x="212296" y="316957"/>
                </a:lnTo>
                <a:lnTo>
                  <a:pt x="207702" y="322798"/>
                </a:lnTo>
                <a:lnTo>
                  <a:pt x="202485" y="328568"/>
                </a:lnTo>
                <a:lnTo>
                  <a:pt x="196991" y="334308"/>
                </a:lnTo>
                <a:lnTo>
                  <a:pt x="185703" y="345754"/>
                </a:lnTo>
                <a:lnTo>
                  <a:pt x="181905" y="348613"/>
                </a:lnTo>
                <a:lnTo>
                  <a:pt x="177467" y="351471"/>
                </a:lnTo>
                <a:lnTo>
                  <a:pt x="172604" y="354329"/>
                </a:lnTo>
                <a:lnTo>
                  <a:pt x="168410" y="357187"/>
                </a:lnTo>
                <a:lnTo>
                  <a:pt x="164661" y="360045"/>
                </a:lnTo>
                <a:lnTo>
                  <a:pt x="161209" y="362903"/>
                </a:lnTo>
                <a:lnTo>
                  <a:pt x="156050" y="364808"/>
                </a:lnTo>
                <a:lnTo>
                  <a:pt x="149754" y="366077"/>
                </a:lnTo>
                <a:lnTo>
                  <a:pt x="142698" y="366924"/>
                </a:lnTo>
                <a:lnTo>
                  <a:pt x="137042" y="368441"/>
                </a:lnTo>
                <a:lnTo>
                  <a:pt x="132319" y="370405"/>
                </a:lnTo>
                <a:lnTo>
                  <a:pt x="128218" y="372667"/>
                </a:lnTo>
                <a:lnTo>
                  <a:pt x="123579" y="374175"/>
                </a:lnTo>
                <a:lnTo>
                  <a:pt x="118581" y="375180"/>
                </a:lnTo>
                <a:lnTo>
                  <a:pt x="113344" y="375849"/>
                </a:lnTo>
                <a:lnTo>
                  <a:pt x="106995" y="376296"/>
                </a:lnTo>
                <a:lnTo>
                  <a:pt x="99905" y="376595"/>
                </a:lnTo>
                <a:lnTo>
                  <a:pt x="78814" y="377014"/>
                </a:lnTo>
                <a:lnTo>
                  <a:pt x="72546" y="377072"/>
                </a:lnTo>
                <a:lnTo>
                  <a:pt x="66461" y="376160"/>
                </a:lnTo>
                <a:lnTo>
                  <a:pt x="60500" y="374598"/>
                </a:lnTo>
                <a:lnTo>
                  <a:pt x="54621" y="372605"/>
                </a:lnTo>
                <a:lnTo>
                  <a:pt x="48797" y="371276"/>
                </a:lnTo>
                <a:lnTo>
                  <a:pt x="43009" y="370390"/>
                </a:lnTo>
                <a:lnTo>
                  <a:pt x="37245" y="369799"/>
                </a:lnTo>
                <a:lnTo>
                  <a:pt x="32450" y="369405"/>
                </a:lnTo>
                <a:lnTo>
                  <a:pt x="28301" y="369143"/>
                </a:lnTo>
                <a:lnTo>
                  <a:pt x="24582" y="368968"/>
                </a:lnTo>
                <a:lnTo>
                  <a:pt x="15371" y="368773"/>
                </a:lnTo>
                <a:lnTo>
                  <a:pt x="10247" y="368722"/>
                </a:lnTo>
                <a:lnTo>
                  <a:pt x="7784" y="367734"/>
                </a:lnTo>
                <a:lnTo>
                  <a:pt x="7095" y="366124"/>
                </a:lnTo>
                <a:lnTo>
                  <a:pt x="8573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6"/>
          <p:cNvSpPr/>
          <p:nvPr/>
        </p:nvSpPr>
        <p:spPr>
          <a:xfrm>
            <a:off x="971549" y="4234815"/>
            <a:ext cx="42864" cy="200521"/>
          </a:xfrm>
          <a:custGeom>
            <a:avLst/>
            <a:gdLst/>
            <a:ahLst/>
            <a:cxnLst/>
            <a:rect l="0" t="0" r="0" b="0"/>
            <a:pathLst>
              <a:path w="42864" h="200521">
                <a:moveTo>
                  <a:pt x="0" y="0"/>
                </a:moveTo>
                <a:lnTo>
                  <a:pt x="20152" y="40302"/>
                </a:lnTo>
                <a:lnTo>
                  <a:pt x="22007" y="45918"/>
                </a:lnTo>
                <a:lnTo>
                  <a:pt x="23244" y="51567"/>
                </a:lnTo>
                <a:lnTo>
                  <a:pt x="24069" y="57238"/>
                </a:lnTo>
                <a:lnTo>
                  <a:pt x="26523" y="65781"/>
                </a:lnTo>
                <a:lnTo>
                  <a:pt x="30065" y="76239"/>
                </a:lnTo>
                <a:lnTo>
                  <a:pt x="34331" y="87973"/>
                </a:lnTo>
                <a:lnTo>
                  <a:pt x="37175" y="97701"/>
                </a:lnTo>
                <a:lnTo>
                  <a:pt x="39071" y="106092"/>
                </a:lnTo>
                <a:lnTo>
                  <a:pt x="40335" y="113590"/>
                </a:lnTo>
                <a:lnTo>
                  <a:pt x="41178" y="124304"/>
                </a:lnTo>
                <a:lnTo>
                  <a:pt x="41739" y="137162"/>
                </a:lnTo>
                <a:lnTo>
                  <a:pt x="42715" y="182174"/>
                </a:lnTo>
                <a:lnTo>
                  <a:pt x="42834" y="200520"/>
                </a:lnTo>
                <a:lnTo>
                  <a:pt x="42863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7"/>
          <p:cNvSpPr/>
          <p:nvPr/>
        </p:nvSpPr>
        <p:spPr>
          <a:xfrm>
            <a:off x="1091564" y="4191952"/>
            <a:ext cx="222386" cy="441529"/>
          </a:xfrm>
          <a:custGeom>
            <a:avLst/>
            <a:gdLst/>
            <a:ahLst/>
            <a:cxnLst/>
            <a:rect l="0" t="0" r="0" b="0"/>
            <a:pathLst>
              <a:path w="222386" h="441529">
                <a:moveTo>
                  <a:pt x="197168" y="0"/>
                </a:moveTo>
                <a:lnTo>
                  <a:pt x="109071" y="0"/>
                </a:lnTo>
                <a:lnTo>
                  <a:pt x="103194" y="952"/>
                </a:lnTo>
                <a:lnTo>
                  <a:pt x="98324" y="2540"/>
                </a:lnTo>
                <a:lnTo>
                  <a:pt x="94124" y="4551"/>
                </a:lnTo>
                <a:lnTo>
                  <a:pt x="90372" y="6844"/>
                </a:lnTo>
                <a:lnTo>
                  <a:pt x="83663" y="11932"/>
                </a:lnTo>
                <a:lnTo>
                  <a:pt x="77506" y="17368"/>
                </a:lnTo>
                <a:lnTo>
                  <a:pt x="71595" y="22959"/>
                </a:lnTo>
                <a:lnTo>
                  <a:pt x="57171" y="37161"/>
                </a:lnTo>
                <a:lnTo>
                  <a:pt x="55259" y="40966"/>
                </a:lnTo>
                <a:lnTo>
                  <a:pt x="52568" y="54472"/>
                </a:lnTo>
                <a:lnTo>
                  <a:pt x="51939" y="61675"/>
                </a:lnTo>
                <a:lnTo>
                  <a:pt x="49119" y="70591"/>
                </a:lnTo>
                <a:lnTo>
                  <a:pt x="45644" y="79951"/>
                </a:lnTo>
                <a:lnTo>
                  <a:pt x="44099" y="87287"/>
                </a:lnTo>
                <a:lnTo>
                  <a:pt x="43412" y="98802"/>
                </a:lnTo>
                <a:lnTo>
                  <a:pt x="43229" y="105873"/>
                </a:lnTo>
                <a:lnTo>
                  <a:pt x="45566" y="118810"/>
                </a:lnTo>
                <a:lnTo>
                  <a:pt x="49779" y="129957"/>
                </a:lnTo>
                <a:lnTo>
                  <a:pt x="54827" y="138086"/>
                </a:lnTo>
                <a:lnTo>
                  <a:pt x="59411" y="141588"/>
                </a:lnTo>
                <a:lnTo>
                  <a:pt x="65325" y="144874"/>
                </a:lnTo>
                <a:lnTo>
                  <a:pt x="72125" y="148018"/>
                </a:lnTo>
                <a:lnTo>
                  <a:pt x="77611" y="150113"/>
                </a:lnTo>
                <a:lnTo>
                  <a:pt x="82221" y="151511"/>
                </a:lnTo>
                <a:lnTo>
                  <a:pt x="86247" y="152442"/>
                </a:lnTo>
                <a:lnTo>
                  <a:pt x="89883" y="153063"/>
                </a:lnTo>
                <a:lnTo>
                  <a:pt x="96463" y="153753"/>
                </a:lnTo>
                <a:lnTo>
                  <a:pt x="102563" y="154060"/>
                </a:lnTo>
                <a:lnTo>
                  <a:pt x="105523" y="154142"/>
                </a:lnTo>
                <a:lnTo>
                  <a:pt x="108449" y="153244"/>
                </a:lnTo>
                <a:lnTo>
                  <a:pt x="114240" y="149706"/>
                </a:lnTo>
                <a:lnTo>
                  <a:pt x="119988" y="142419"/>
                </a:lnTo>
                <a:lnTo>
                  <a:pt x="125718" y="133782"/>
                </a:lnTo>
                <a:lnTo>
                  <a:pt x="131440" y="126769"/>
                </a:lnTo>
                <a:lnTo>
                  <a:pt x="137158" y="117937"/>
                </a:lnTo>
                <a:lnTo>
                  <a:pt x="140016" y="112915"/>
                </a:lnTo>
                <a:lnTo>
                  <a:pt x="143827" y="108614"/>
                </a:lnTo>
                <a:lnTo>
                  <a:pt x="148272" y="104794"/>
                </a:lnTo>
                <a:lnTo>
                  <a:pt x="153141" y="101296"/>
                </a:lnTo>
                <a:lnTo>
                  <a:pt x="156387" y="97058"/>
                </a:lnTo>
                <a:lnTo>
                  <a:pt x="158550" y="92327"/>
                </a:lnTo>
                <a:lnTo>
                  <a:pt x="161907" y="81040"/>
                </a:lnTo>
                <a:lnTo>
                  <a:pt x="166574" y="66498"/>
                </a:lnTo>
                <a:lnTo>
                  <a:pt x="171823" y="55590"/>
                </a:lnTo>
                <a:lnTo>
                  <a:pt x="176379" y="47567"/>
                </a:lnTo>
                <a:lnTo>
                  <a:pt x="178403" y="40826"/>
                </a:lnTo>
                <a:lnTo>
                  <a:pt x="177991" y="37695"/>
                </a:lnTo>
                <a:lnTo>
                  <a:pt x="176763" y="34655"/>
                </a:lnTo>
                <a:lnTo>
                  <a:pt x="174992" y="31676"/>
                </a:lnTo>
                <a:lnTo>
                  <a:pt x="174764" y="30642"/>
                </a:lnTo>
                <a:lnTo>
                  <a:pt x="175565" y="30906"/>
                </a:lnTo>
                <a:lnTo>
                  <a:pt x="177051" y="32034"/>
                </a:lnTo>
                <a:lnTo>
                  <a:pt x="178041" y="33738"/>
                </a:lnTo>
                <a:lnTo>
                  <a:pt x="179142" y="38172"/>
                </a:lnTo>
                <a:lnTo>
                  <a:pt x="179762" y="50575"/>
                </a:lnTo>
                <a:lnTo>
                  <a:pt x="182447" y="60895"/>
                </a:lnTo>
                <a:lnTo>
                  <a:pt x="186815" y="72785"/>
                </a:lnTo>
                <a:lnTo>
                  <a:pt x="200167" y="111996"/>
                </a:lnTo>
                <a:lnTo>
                  <a:pt x="202978" y="119432"/>
                </a:lnTo>
                <a:lnTo>
                  <a:pt x="208640" y="132773"/>
                </a:lnTo>
                <a:lnTo>
                  <a:pt x="211483" y="141856"/>
                </a:lnTo>
                <a:lnTo>
                  <a:pt x="214332" y="152673"/>
                </a:lnTo>
                <a:lnTo>
                  <a:pt x="217183" y="164647"/>
                </a:lnTo>
                <a:lnTo>
                  <a:pt x="219084" y="177392"/>
                </a:lnTo>
                <a:lnTo>
                  <a:pt x="220351" y="190652"/>
                </a:lnTo>
                <a:lnTo>
                  <a:pt x="221196" y="204254"/>
                </a:lnTo>
                <a:lnTo>
                  <a:pt x="222135" y="229527"/>
                </a:lnTo>
                <a:lnTo>
                  <a:pt x="222385" y="241601"/>
                </a:lnTo>
                <a:lnTo>
                  <a:pt x="219694" y="255365"/>
                </a:lnTo>
                <a:lnTo>
                  <a:pt x="215043" y="270256"/>
                </a:lnTo>
                <a:lnTo>
                  <a:pt x="204160" y="299184"/>
                </a:lnTo>
                <a:lnTo>
                  <a:pt x="196148" y="321566"/>
                </a:lnTo>
                <a:lnTo>
                  <a:pt x="191726" y="331535"/>
                </a:lnTo>
                <a:lnTo>
                  <a:pt x="186872" y="341038"/>
                </a:lnTo>
                <a:lnTo>
                  <a:pt x="181732" y="350231"/>
                </a:lnTo>
                <a:lnTo>
                  <a:pt x="176399" y="359218"/>
                </a:lnTo>
                <a:lnTo>
                  <a:pt x="165395" y="376822"/>
                </a:lnTo>
                <a:lnTo>
                  <a:pt x="159794" y="384565"/>
                </a:lnTo>
                <a:lnTo>
                  <a:pt x="154154" y="391632"/>
                </a:lnTo>
                <a:lnTo>
                  <a:pt x="148490" y="398248"/>
                </a:lnTo>
                <a:lnTo>
                  <a:pt x="142808" y="403611"/>
                </a:lnTo>
                <a:lnTo>
                  <a:pt x="137116" y="408139"/>
                </a:lnTo>
                <a:lnTo>
                  <a:pt x="117462" y="421603"/>
                </a:lnTo>
                <a:lnTo>
                  <a:pt x="109741" y="426801"/>
                </a:lnTo>
                <a:lnTo>
                  <a:pt x="102688" y="430267"/>
                </a:lnTo>
                <a:lnTo>
                  <a:pt x="96081" y="432577"/>
                </a:lnTo>
                <a:lnTo>
                  <a:pt x="89772" y="434117"/>
                </a:lnTo>
                <a:lnTo>
                  <a:pt x="82708" y="436097"/>
                </a:lnTo>
                <a:lnTo>
                  <a:pt x="67239" y="440836"/>
                </a:lnTo>
                <a:lnTo>
                  <a:pt x="60066" y="441528"/>
                </a:lnTo>
                <a:lnTo>
                  <a:pt x="53379" y="441037"/>
                </a:lnTo>
                <a:lnTo>
                  <a:pt x="47016" y="439757"/>
                </a:lnTo>
                <a:lnTo>
                  <a:pt x="41822" y="437952"/>
                </a:lnTo>
                <a:lnTo>
                  <a:pt x="37407" y="435795"/>
                </a:lnTo>
                <a:lnTo>
                  <a:pt x="33510" y="433405"/>
                </a:lnTo>
                <a:lnTo>
                  <a:pt x="29008" y="430859"/>
                </a:lnTo>
                <a:lnTo>
                  <a:pt x="18925" y="425491"/>
                </a:lnTo>
                <a:lnTo>
                  <a:pt x="14522" y="421773"/>
                </a:lnTo>
                <a:lnTo>
                  <a:pt x="10634" y="417389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8"/>
          <p:cNvSpPr/>
          <p:nvPr/>
        </p:nvSpPr>
        <p:spPr>
          <a:xfrm>
            <a:off x="551497" y="3831907"/>
            <a:ext cx="942976" cy="89729"/>
          </a:xfrm>
          <a:custGeom>
            <a:avLst/>
            <a:gdLst/>
            <a:ahLst/>
            <a:cxnLst/>
            <a:rect l="0" t="0" r="0" b="0"/>
            <a:pathLst>
              <a:path w="942976" h="89729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3" y="11932"/>
                </a:lnTo>
                <a:lnTo>
                  <a:pt x="30178" y="14622"/>
                </a:lnTo>
                <a:lnTo>
                  <a:pt x="33454" y="17368"/>
                </a:lnTo>
                <a:lnTo>
                  <a:pt x="36590" y="20151"/>
                </a:lnTo>
                <a:lnTo>
                  <a:pt x="39633" y="22006"/>
                </a:lnTo>
                <a:lnTo>
                  <a:pt x="45555" y="24068"/>
                </a:lnTo>
                <a:lnTo>
                  <a:pt x="49420" y="25571"/>
                </a:lnTo>
                <a:lnTo>
                  <a:pt x="53901" y="27524"/>
                </a:lnTo>
                <a:lnTo>
                  <a:pt x="58794" y="29780"/>
                </a:lnTo>
                <a:lnTo>
                  <a:pt x="66819" y="32236"/>
                </a:lnTo>
                <a:lnTo>
                  <a:pt x="76931" y="34825"/>
                </a:lnTo>
                <a:lnTo>
                  <a:pt x="88435" y="37505"/>
                </a:lnTo>
                <a:lnTo>
                  <a:pt x="98009" y="39291"/>
                </a:lnTo>
                <a:lnTo>
                  <a:pt x="122491" y="41805"/>
                </a:lnTo>
                <a:lnTo>
                  <a:pt x="142388" y="42392"/>
                </a:lnTo>
                <a:lnTo>
                  <a:pt x="170459" y="42723"/>
                </a:lnTo>
                <a:lnTo>
                  <a:pt x="211015" y="45341"/>
                </a:lnTo>
                <a:lnTo>
                  <a:pt x="237831" y="47372"/>
                </a:lnTo>
                <a:lnTo>
                  <a:pt x="343828" y="49630"/>
                </a:lnTo>
                <a:lnTo>
                  <a:pt x="471900" y="51585"/>
                </a:lnTo>
                <a:lnTo>
                  <a:pt x="690587" y="59143"/>
                </a:lnTo>
                <a:lnTo>
                  <a:pt x="723488" y="59623"/>
                </a:lnTo>
                <a:lnTo>
                  <a:pt x="744263" y="61656"/>
                </a:lnTo>
                <a:lnTo>
                  <a:pt x="768590" y="64917"/>
                </a:lnTo>
                <a:lnTo>
                  <a:pt x="795286" y="68995"/>
                </a:lnTo>
                <a:lnTo>
                  <a:pt x="815941" y="71714"/>
                </a:lnTo>
                <a:lnTo>
                  <a:pt x="832568" y="73527"/>
                </a:lnTo>
                <a:lnTo>
                  <a:pt x="846510" y="74736"/>
                </a:lnTo>
                <a:lnTo>
                  <a:pt x="860568" y="76494"/>
                </a:lnTo>
                <a:lnTo>
                  <a:pt x="874702" y="78619"/>
                </a:lnTo>
                <a:lnTo>
                  <a:pt x="888887" y="80987"/>
                </a:lnTo>
                <a:lnTo>
                  <a:pt x="901201" y="83519"/>
                </a:lnTo>
                <a:lnTo>
                  <a:pt x="912268" y="86160"/>
                </a:lnTo>
                <a:lnTo>
                  <a:pt x="922504" y="88872"/>
                </a:lnTo>
                <a:lnTo>
                  <a:pt x="929328" y="89728"/>
                </a:lnTo>
                <a:lnTo>
                  <a:pt x="933877" y="89346"/>
                </a:lnTo>
                <a:lnTo>
                  <a:pt x="942975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9"/>
          <p:cNvSpPr/>
          <p:nvPr/>
        </p:nvSpPr>
        <p:spPr>
          <a:xfrm>
            <a:off x="457199" y="3466923"/>
            <a:ext cx="195567" cy="270287"/>
          </a:xfrm>
          <a:custGeom>
            <a:avLst/>
            <a:gdLst/>
            <a:ahLst/>
            <a:cxnLst/>
            <a:rect l="0" t="0" r="0" b="0"/>
            <a:pathLst>
              <a:path w="195567" h="270287">
                <a:moveTo>
                  <a:pt x="162878" y="4939"/>
                </a:moveTo>
                <a:lnTo>
                  <a:pt x="149225" y="389"/>
                </a:lnTo>
                <a:lnTo>
                  <a:pt x="145204" y="0"/>
                </a:lnTo>
                <a:lnTo>
                  <a:pt x="142523" y="694"/>
                </a:lnTo>
                <a:lnTo>
                  <a:pt x="140735" y="2109"/>
                </a:lnTo>
                <a:lnTo>
                  <a:pt x="138591" y="3052"/>
                </a:lnTo>
                <a:lnTo>
                  <a:pt x="133669" y="4101"/>
                </a:lnTo>
                <a:lnTo>
                  <a:pt x="129118" y="6285"/>
                </a:lnTo>
                <a:lnTo>
                  <a:pt x="123226" y="9646"/>
                </a:lnTo>
                <a:lnTo>
                  <a:pt x="116441" y="13792"/>
                </a:lnTo>
                <a:lnTo>
                  <a:pt x="108107" y="19414"/>
                </a:lnTo>
                <a:lnTo>
                  <a:pt x="88688" y="33280"/>
                </a:lnTo>
                <a:lnTo>
                  <a:pt x="80080" y="39073"/>
                </a:lnTo>
                <a:lnTo>
                  <a:pt x="72437" y="43887"/>
                </a:lnTo>
                <a:lnTo>
                  <a:pt x="65437" y="48050"/>
                </a:lnTo>
                <a:lnTo>
                  <a:pt x="56959" y="54634"/>
                </a:lnTo>
                <a:lnTo>
                  <a:pt x="47498" y="62834"/>
                </a:lnTo>
                <a:lnTo>
                  <a:pt x="23599" y="84958"/>
                </a:lnTo>
                <a:lnTo>
                  <a:pt x="18590" y="89718"/>
                </a:lnTo>
                <a:lnTo>
                  <a:pt x="13025" y="97546"/>
                </a:lnTo>
                <a:lnTo>
                  <a:pt x="11541" y="100967"/>
                </a:lnTo>
                <a:lnTo>
                  <a:pt x="11504" y="104200"/>
                </a:lnTo>
                <a:lnTo>
                  <a:pt x="12432" y="107308"/>
                </a:lnTo>
                <a:lnTo>
                  <a:pt x="16003" y="113301"/>
                </a:lnTo>
                <a:lnTo>
                  <a:pt x="20765" y="119140"/>
                </a:lnTo>
                <a:lnTo>
                  <a:pt x="23369" y="121078"/>
                </a:lnTo>
                <a:lnTo>
                  <a:pt x="28801" y="123231"/>
                </a:lnTo>
                <a:lnTo>
                  <a:pt x="34391" y="124189"/>
                </a:lnTo>
                <a:lnTo>
                  <a:pt x="40050" y="124614"/>
                </a:lnTo>
                <a:lnTo>
                  <a:pt x="45740" y="124803"/>
                </a:lnTo>
                <a:lnTo>
                  <a:pt x="58850" y="124909"/>
                </a:lnTo>
                <a:lnTo>
                  <a:pt x="63998" y="125877"/>
                </a:lnTo>
                <a:lnTo>
                  <a:pt x="69336" y="127474"/>
                </a:lnTo>
                <a:lnTo>
                  <a:pt x="74799" y="129492"/>
                </a:lnTo>
                <a:lnTo>
                  <a:pt x="83204" y="130837"/>
                </a:lnTo>
                <a:lnTo>
                  <a:pt x="93569" y="131733"/>
                </a:lnTo>
                <a:lnTo>
                  <a:pt x="105242" y="132331"/>
                </a:lnTo>
                <a:lnTo>
                  <a:pt x="114929" y="133682"/>
                </a:lnTo>
                <a:lnTo>
                  <a:pt x="123292" y="135535"/>
                </a:lnTo>
                <a:lnTo>
                  <a:pt x="130772" y="137724"/>
                </a:lnTo>
                <a:lnTo>
                  <a:pt x="137664" y="140134"/>
                </a:lnTo>
                <a:lnTo>
                  <a:pt x="144164" y="142694"/>
                </a:lnTo>
                <a:lnTo>
                  <a:pt x="150402" y="145354"/>
                </a:lnTo>
                <a:lnTo>
                  <a:pt x="157418" y="149031"/>
                </a:lnTo>
                <a:lnTo>
                  <a:pt x="164953" y="153388"/>
                </a:lnTo>
                <a:lnTo>
                  <a:pt x="172834" y="158197"/>
                </a:lnTo>
                <a:lnTo>
                  <a:pt x="178088" y="162357"/>
                </a:lnTo>
                <a:lnTo>
                  <a:pt x="181590" y="166081"/>
                </a:lnTo>
                <a:lnTo>
                  <a:pt x="186434" y="173713"/>
                </a:lnTo>
                <a:lnTo>
                  <a:pt x="189060" y="178415"/>
                </a:lnTo>
                <a:lnTo>
                  <a:pt x="191762" y="183455"/>
                </a:lnTo>
                <a:lnTo>
                  <a:pt x="194766" y="191595"/>
                </a:lnTo>
                <a:lnTo>
                  <a:pt x="195566" y="195098"/>
                </a:lnTo>
                <a:lnTo>
                  <a:pt x="194195" y="199340"/>
                </a:lnTo>
                <a:lnTo>
                  <a:pt x="191376" y="204072"/>
                </a:lnTo>
                <a:lnTo>
                  <a:pt x="187592" y="209132"/>
                </a:lnTo>
                <a:lnTo>
                  <a:pt x="184116" y="213458"/>
                </a:lnTo>
                <a:lnTo>
                  <a:pt x="180847" y="217294"/>
                </a:lnTo>
                <a:lnTo>
                  <a:pt x="177715" y="220804"/>
                </a:lnTo>
                <a:lnTo>
                  <a:pt x="174674" y="225049"/>
                </a:lnTo>
                <a:lnTo>
                  <a:pt x="171694" y="229784"/>
                </a:lnTo>
                <a:lnTo>
                  <a:pt x="168756" y="234846"/>
                </a:lnTo>
                <a:lnTo>
                  <a:pt x="162950" y="243010"/>
                </a:lnTo>
                <a:lnTo>
                  <a:pt x="157195" y="249813"/>
                </a:lnTo>
                <a:lnTo>
                  <a:pt x="151462" y="256012"/>
                </a:lnTo>
                <a:lnTo>
                  <a:pt x="147647" y="258046"/>
                </a:lnTo>
                <a:lnTo>
                  <a:pt x="143199" y="259402"/>
                </a:lnTo>
                <a:lnTo>
                  <a:pt x="138329" y="260306"/>
                </a:lnTo>
                <a:lnTo>
                  <a:pt x="122757" y="263851"/>
                </a:lnTo>
                <a:lnTo>
                  <a:pt x="113271" y="266129"/>
                </a:lnTo>
                <a:lnTo>
                  <a:pt x="103136" y="267648"/>
                </a:lnTo>
                <a:lnTo>
                  <a:pt x="92570" y="268661"/>
                </a:lnTo>
                <a:lnTo>
                  <a:pt x="73528" y="269786"/>
                </a:lnTo>
                <a:lnTo>
                  <a:pt x="61889" y="270286"/>
                </a:lnTo>
                <a:lnTo>
                  <a:pt x="56500" y="269467"/>
                </a:lnTo>
                <a:lnTo>
                  <a:pt x="51002" y="267969"/>
                </a:lnTo>
                <a:lnTo>
                  <a:pt x="45431" y="266017"/>
                </a:lnTo>
                <a:lnTo>
                  <a:pt x="40765" y="263764"/>
                </a:lnTo>
                <a:lnTo>
                  <a:pt x="36702" y="261309"/>
                </a:lnTo>
                <a:lnTo>
                  <a:pt x="33041" y="258720"/>
                </a:lnTo>
                <a:lnTo>
                  <a:pt x="28695" y="256041"/>
                </a:lnTo>
                <a:lnTo>
                  <a:pt x="23892" y="253303"/>
                </a:lnTo>
                <a:lnTo>
                  <a:pt x="18786" y="250525"/>
                </a:lnTo>
                <a:lnTo>
                  <a:pt x="14429" y="247720"/>
                </a:lnTo>
                <a:lnTo>
                  <a:pt x="10572" y="244898"/>
                </a:lnTo>
                <a:lnTo>
                  <a:pt x="7048" y="242064"/>
                </a:lnTo>
                <a:lnTo>
                  <a:pt x="4699" y="238270"/>
                </a:lnTo>
                <a:lnTo>
                  <a:pt x="3133" y="233835"/>
                </a:lnTo>
                <a:lnTo>
                  <a:pt x="0" y="2192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0"/>
          <p:cNvSpPr/>
          <p:nvPr/>
        </p:nvSpPr>
        <p:spPr>
          <a:xfrm>
            <a:off x="680084" y="3531870"/>
            <a:ext cx="317032" cy="188596"/>
          </a:xfrm>
          <a:custGeom>
            <a:avLst/>
            <a:gdLst/>
            <a:ahLst/>
            <a:cxnLst/>
            <a:rect l="0" t="0" r="0" b="0"/>
            <a:pathLst>
              <a:path w="317032" h="188596">
                <a:moveTo>
                  <a:pt x="0" y="0"/>
                </a:moveTo>
                <a:lnTo>
                  <a:pt x="9102" y="4550"/>
                </a:lnTo>
                <a:lnTo>
                  <a:pt x="16111" y="9325"/>
                </a:lnTo>
                <a:lnTo>
                  <a:pt x="19313" y="11931"/>
                </a:lnTo>
                <a:lnTo>
                  <a:pt x="23353" y="15574"/>
                </a:lnTo>
                <a:lnTo>
                  <a:pt x="32922" y="24702"/>
                </a:lnTo>
                <a:lnTo>
                  <a:pt x="44468" y="35999"/>
                </a:lnTo>
                <a:lnTo>
                  <a:pt x="46791" y="39239"/>
                </a:lnTo>
                <a:lnTo>
                  <a:pt x="48339" y="42352"/>
                </a:lnTo>
                <a:lnTo>
                  <a:pt x="49371" y="45379"/>
                </a:lnTo>
                <a:lnTo>
                  <a:pt x="51012" y="49303"/>
                </a:lnTo>
                <a:lnTo>
                  <a:pt x="53058" y="53823"/>
                </a:lnTo>
                <a:lnTo>
                  <a:pt x="55374" y="58742"/>
                </a:lnTo>
                <a:lnTo>
                  <a:pt x="57871" y="68689"/>
                </a:lnTo>
                <a:lnTo>
                  <a:pt x="60489" y="81988"/>
                </a:lnTo>
                <a:lnTo>
                  <a:pt x="63186" y="97521"/>
                </a:lnTo>
                <a:lnTo>
                  <a:pt x="64984" y="109781"/>
                </a:lnTo>
                <a:lnTo>
                  <a:pt x="66183" y="119860"/>
                </a:lnTo>
                <a:lnTo>
                  <a:pt x="67515" y="135186"/>
                </a:lnTo>
                <a:lnTo>
                  <a:pt x="68107" y="145172"/>
                </a:lnTo>
                <a:lnTo>
                  <a:pt x="68370" y="152786"/>
                </a:lnTo>
                <a:lnTo>
                  <a:pt x="68440" y="156150"/>
                </a:lnTo>
                <a:lnTo>
                  <a:pt x="67534" y="159345"/>
                </a:lnTo>
                <a:lnTo>
                  <a:pt x="65978" y="162427"/>
                </a:lnTo>
                <a:lnTo>
                  <a:pt x="63988" y="165434"/>
                </a:lnTo>
                <a:lnTo>
                  <a:pt x="60756" y="166487"/>
                </a:lnTo>
                <a:lnTo>
                  <a:pt x="56697" y="166236"/>
                </a:lnTo>
                <a:lnTo>
                  <a:pt x="52085" y="165117"/>
                </a:lnTo>
                <a:lnTo>
                  <a:pt x="44422" y="161332"/>
                </a:lnTo>
                <a:lnTo>
                  <a:pt x="41045" y="158990"/>
                </a:lnTo>
                <a:lnTo>
                  <a:pt x="38793" y="154571"/>
                </a:lnTo>
                <a:lnTo>
                  <a:pt x="37292" y="148767"/>
                </a:lnTo>
                <a:lnTo>
                  <a:pt x="36292" y="142040"/>
                </a:lnTo>
                <a:lnTo>
                  <a:pt x="35625" y="135651"/>
                </a:lnTo>
                <a:lnTo>
                  <a:pt x="35180" y="129486"/>
                </a:lnTo>
                <a:lnTo>
                  <a:pt x="34883" y="123471"/>
                </a:lnTo>
                <a:lnTo>
                  <a:pt x="36591" y="117557"/>
                </a:lnTo>
                <a:lnTo>
                  <a:pt x="39634" y="111709"/>
                </a:lnTo>
                <a:lnTo>
                  <a:pt x="43568" y="105905"/>
                </a:lnTo>
                <a:lnTo>
                  <a:pt x="46190" y="99178"/>
                </a:lnTo>
                <a:lnTo>
                  <a:pt x="47939" y="91836"/>
                </a:lnTo>
                <a:lnTo>
                  <a:pt x="49104" y="84084"/>
                </a:lnTo>
                <a:lnTo>
                  <a:pt x="51786" y="77011"/>
                </a:lnTo>
                <a:lnTo>
                  <a:pt x="55479" y="70391"/>
                </a:lnTo>
                <a:lnTo>
                  <a:pt x="59846" y="64072"/>
                </a:lnTo>
                <a:lnTo>
                  <a:pt x="63710" y="57955"/>
                </a:lnTo>
                <a:lnTo>
                  <a:pt x="67239" y="51971"/>
                </a:lnTo>
                <a:lnTo>
                  <a:pt x="70543" y="46077"/>
                </a:lnTo>
                <a:lnTo>
                  <a:pt x="73699" y="41196"/>
                </a:lnTo>
                <a:lnTo>
                  <a:pt x="76755" y="36989"/>
                </a:lnTo>
                <a:lnTo>
                  <a:pt x="79745" y="33231"/>
                </a:lnTo>
                <a:lnTo>
                  <a:pt x="83644" y="29774"/>
                </a:lnTo>
                <a:lnTo>
                  <a:pt x="88148" y="26517"/>
                </a:lnTo>
                <a:lnTo>
                  <a:pt x="93055" y="23393"/>
                </a:lnTo>
                <a:lnTo>
                  <a:pt x="97279" y="20357"/>
                </a:lnTo>
                <a:lnTo>
                  <a:pt x="101048" y="17381"/>
                </a:lnTo>
                <a:lnTo>
                  <a:pt x="104513" y="14445"/>
                </a:lnTo>
                <a:lnTo>
                  <a:pt x="108728" y="12487"/>
                </a:lnTo>
                <a:lnTo>
                  <a:pt x="118491" y="10312"/>
                </a:lnTo>
                <a:lnTo>
                  <a:pt x="126641" y="9346"/>
                </a:lnTo>
                <a:lnTo>
                  <a:pt x="133437" y="8916"/>
                </a:lnTo>
                <a:lnTo>
                  <a:pt x="139633" y="8725"/>
                </a:lnTo>
                <a:lnTo>
                  <a:pt x="153027" y="8617"/>
                </a:lnTo>
                <a:lnTo>
                  <a:pt x="156311" y="10507"/>
                </a:lnTo>
                <a:lnTo>
                  <a:pt x="158500" y="13672"/>
                </a:lnTo>
                <a:lnTo>
                  <a:pt x="159959" y="17687"/>
                </a:lnTo>
                <a:lnTo>
                  <a:pt x="161885" y="21316"/>
                </a:lnTo>
                <a:lnTo>
                  <a:pt x="164121" y="24688"/>
                </a:lnTo>
                <a:lnTo>
                  <a:pt x="166564" y="27889"/>
                </a:lnTo>
                <a:lnTo>
                  <a:pt x="169145" y="30975"/>
                </a:lnTo>
                <a:lnTo>
                  <a:pt x="171819" y="33985"/>
                </a:lnTo>
                <a:lnTo>
                  <a:pt x="174553" y="36944"/>
                </a:lnTo>
                <a:lnTo>
                  <a:pt x="177329" y="40822"/>
                </a:lnTo>
                <a:lnTo>
                  <a:pt x="180132" y="45312"/>
                </a:lnTo>
                <a:lnTo>
                  <a:pt x="182953" y="50210"/>
                </a:lnTo>
                <a:lnTo>
                  <a:pt x="188628" y="60733"/>
                </a:lnTo>
                <a:lnTo>
                  <a:pt x="191474" y="66206"/>
                </a:lnTo>
                <a:lnTo>
                  <a:pt x="194325" y="72712"/>
                </a:lnTo>
                <a:lnTo>
                  <a:pt x="197177" y="79907"/>
                </a:lnTo>
                <a:lnTo>
                  <a:pt x="200032" y="87561"/>
                </a:lnTo>
                <a:lnTo>
                  <a:pt x="201935" y="93617"/>
                </a:lnTo>
                <a:lnTo>
                  <a:pt x="203203" y="98606"/>
                </a:lnTo>
                <a:lnTo>
                  <a:pt x="204049" y="102885"/>
                </a:lnTo>
                <a:lnTo>
                  <a:pt x="203660" y="107642"/>
                </a:lnTo>
                <a:lnTo>
                  <a:pt x="202449" y="112719"/>
                </a:lnTo>
                <a:lnTo>
                  <a:pt x="193660" y="139105"/>
                </a:lnTo>
                <a:lnTo>
                  <a:pt x="191972" y="146077"/>
                </a:lnTo>
                <a:lnTo>
                  <a:pt x="190846" y="152629"/>
                </a:lnTo>
                <a:lnTo>
                  <a:pt x="190096" y="158903"/>
                </a:lnTo>
                <a:lnTo>
                  <a:pt x="188643" y="164038"/>
                </a:lnTo>
                <a:lnTo>
                  <a:pt x="186722" y="168413"/>
                </a:lnTo>
                <a:lnTo>
                  <a:pt x="181346" y="177729"/>
                </a:lnTo>
                <a:lnTo>
                  <a:pt x="179953" y="178493"/>
                </a:lnTo>
                <a:lnTo>
                  <a:pt x="175864" y="179343"/>
                </a:lnTo>
                <a:lnTo>
                  <a:pt x="173441" y="178617"/>
                </a:lnTo>
                <a:lnTo>
                  <a:pt x="168207" y="175270"/>
                </a:lnTo>
                <a:lnTo>
                  <a:pt x="166431" y="172091"/>
                </a:lnTo>
                <a:lnTo>
                  <a:pt x="165247" y="168068"/>
                </a:lnTo>
                <a:lnTo>
                  <a:pt x="164457" y="163480"/>
                </a:lnTo>
                <a:lnTo>
                  <a:pt x="162978" y="159469"/>
                </a:lnTo>
                <a:lnTo>
                  <a:pt x="161040" y="155842"/>
                </a:lnTo>
                <a:lnTo>
                  <a:pt x="158795" y="152472"/>
                </a:lnTo>
                <a:lnTo>
                  <a:pt x="158251" y="146416"/>
                </a:lnTo>
                <a:lnTo>
                  <a:pt x="158841" y="138568"/>
                </a:lnTo>
                <a:lnTo>
                  <a:pt x="160187" y="129526"/>
                </a:lnTo>
                <a:lnTo>
                  <a:pt x="162036" y="121593"/>
                </a:lnTo>
                <a:lnTo>
                  <a:pt x="164222" y="114399"/>
                </a:lnTo>
                <a:lnTo>
                  <a:pt x="169190" y="100374"/>
                </a:lnTo>
                <a:lnTo>
                  <a:pt x="174573" y="84615"/>
                </a:lnTo>
                <a:lnTo>
                  <a:pt x="178295" y="77365"/>
                </a:lnTo>
                <a:lnTo>
                  <a:pt x="182681" y="70627"/>
                </a:lnTo>
                <a:lnTo>
                  <a:pt x="187510" y="64229"/>
                </a:lnTo>
                <a:lnTo>
                  <a:pt x="191682" y="59012"/>
                </a:lnTo>
                <a:lnTo>
                  <a:pt x="195415" y="54581"/>
                </a:lnTo>
                <a:lnTo>
                  <a:pt x="198857" y="50675"/>
                </a:lnTo>
                <a:lnTo>
                  <a:pt x="205221" y="43795"/>
                </a:lnTo>
                <a:lnTo>
                  <a:pt x="208252" y="40626"/>
                </a:lnTo>
                <a:lnTo>
                  <a:pt x="212177" y="37562"/>
                </a:lnTo>
                <a:lnTo>
                  <a:pt x="216699" y="34566"/>
                </a:lnTo>
                <a:lnTo>
                  <a:pt x="221619" y="31616"/>
                </a:lnTo>
                <a:lnTo>
                  <a:pt x="226803" y="28697"/>
                </a:lnTo>
                <a:lnTo>
                  <a:pt x="237644" y="22914"/>
                </a:lnTo>
                <a:lnTo>
                  <a:pt x="243202" y="20991"/>
                </a:lnTo>
                <a:lnTo>
                  <a:pt x="248812" y="19709"/>
                </a:lnTo>
                <a:lnTo>
                  <a:pt x="254458" y="18854"/>
                </a:lnTo>
                <a:lnTo>
                  <a:pt x="263270" y="17904"/>
                </a:lnTo>
                <a:lnTo>
                  <a:pt x="266954" y="17651"/>
                </a:lnTo>
                <a:lnTo>
                  <a:pt x="276126" y="19910"/>
                </a:lnTo>
                <a:lnTo>
                  <a:pt x="285600" y="24088"/>
                </a:lnTo>
                <a:lnTo>
                  <a:pt x="292986" y="29121"/>
                </a:lnTo>
                <a:lnTo>
                  <a:pt x="296289" y="32749"/>
                </a:lnTo>
                <a:lnTo>
                  <a:pt x="299444" y="37073"/>
                </a:lnTo>
                <a:lnTo>
                  <a:pt x="302499" y="41860"/>
                </a:lnTo>
                <a:lnTo>
                  <a:pt x="305489" y="46004"/>
                </a:lnTo>
                <a:lnTo>
                  <a:pt x="308435" y="49719"/>
                </a:lnTo>
                <a:lnTo>
                  <a:pt x="311351" y="53148"/>
                </a:lnTo>
                <a:lnTo>
                  <a:pt x="313295" y="58292"/>
                </a:lnTo>
                <a:lnTo>
                  <a:pt x="314591" y="64579"/>
                </a:lnTo>
                <a:lnTo>
                  <a:pt x="315455" y="71627"/>
                </a:lnTo>
                <a:lnTo>
                  <a:pt x="316031" y="78232"/>
                </a:lnTo>
                <a:lnTo>
                  <a:pt x="316415" y="84539"/>
                </a:lnTo>
                <a:lnTo>
                  <a:pt x="316671" y="90649"/>
                </a:lnTo>
                <a:lnTo>
                  <a:pt x="317031" y="117452"/>
                </a:lnTo>
                <a:lnTo>
                  <a:pt x="316129" y="125926"/>
                </a:lnTo>
                <a:lnTo>
                  <a:pt x="314576" y="133481"/>
                </a:lnTo>
                <a:lnTo>
                  <a:pt x="312587" y="140422"/>
                </a:lnTo>
                <a:lnTo>
                  <a:pt x="311262" y="146002"/>
                </a:lnTo>
                <a:lnTo>
                  <a:pt x="310378" y="150675"/>
                </a:lnTo>
                <a:lnTo>
                  <a:pt x="309789" y="154742"/>
                </a:lnTo>
                <a:lnTo>
                  <a:pt x="309396" y="159358"/>
                </a:lnTo>
                <a:lnTo>
                  <a:pt x="309134" y="164341"/>
                </a:lnTo>
                <a:lnTo>
                  <a:pt x="308766" y="177916"/>
                </a:lnTo>
                <a:lnTo>
                  <a:pt x="30861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1"/>
          <p:cNvSpPr/>
          <p:nvPr/>
        </p:nvSpPr>
        <p:spPr>
          <a:xfrm>
            <a:off x="1019449" y="3525195"/>
            <a:ext cx="243566" cy="227871"/>
          </a:xfrm>
          <a:custGeom>
            <a:avLst/>
            <a:gdLst/>
            <a:ahLst/>
            <a:cxnLst/>
            <a:rect l="0" t="0" r="0" b="0"/>
            <a:pathLst>
              <a:path w="243566" h="227871">
                <a:moveTo>
                  <a:pt x="132123" y="23820"/>
                </a:moveTo>
                <a:lnTo>
                  <a:pt x="132123" y="4507"/>
                </a:lnTo>
                <a:lnTo>
                  <a:pt x="131170" y="2372"/>
                </a:lnTo>
                <a:lnTo>
                  <a:pt x="129583" y="949"/>
                </a:lnTo>
                <a:lnTo>
                  <a:pt x="127572" y="0"/>
                </a:lnTo>
                <a:lnTo>
                  <a:pt x="125279" y="320"/>
                </a:lnTo>
                <a:lnTo>
                  <a:pt x="120191" y="3215"/>
                </a:lnTo>
                <a:lnTo>
                  <a:pt x="116549" y="5321"/>
                </a:lnTo>
                <a:lnTo>
                  <a:pt x="107421" y="10200"/>
                </a:lnTo>
                <a:lnTo>
                  <a:pt x="103272" y="13788"/>
                </a:lnTo>
                <a:lnTo>
                  <a:pt x="99554" y="18084"/>
                </a:lnTo>
                <a:lnTo>
                  <a:pt x="96123" y="22853"/>
                </a:lnTo>
                <a:lnTo>
                  <a:pt x="90026" y="29843"/>
                </a:lnTo>
                <a:lnTo>
                  <a:pt x="82150" y="38313"/>
                </a:lnTo>
                <a:lnTo>
                  <a:pt x="51238" y="70180"/>
                </a:lnTo>
                <a:lnTo>
                  <a:pt x="45814" y="77586"/>
                </a:lnTo>
                <a:lnTo>
                  <a:pt x="41246" y="85381"/>
                </a:lnTo>
                <a:lnTo>
                  <a:pt x="37249" y="93436"/>
                </a:lnTo>
                <a:lnTo>
                  <a:pt x="32678" y="101663"/>
                </a:lnTo>
                <a:lnTo>
                  <a:pt x="27727" y="110005"/>
                </a:lnTo>
                <a:lnTo>
                  <a:pt x="22520" y="118424"/>
                </a:lnTo>
                <a:lnTo>
                  <a:pt x="18097" y="125942"/>
                </a:lnTo>
                <a:lnTo>
                  <a:pt x="14196" y="132859"/>
                </a:lnTo>
                <a:lnTo>
                  <a:pt x="10642" y="139375"/>
                </a:lnTo>
                <a:lnTo>
                  <a:pt x="7321" y="148481"/>
                </a:lnTo>
                <a:lnTo>
                  <a:pt x="4154" y="159315"/>
                </a:lnTo>
                <a:lnTo>
                  <a:pt x="1090" y="171300"/>
                </a:lnTo>
                <a:lnTo>
                  <a:pt x="0" y="182147"/>
                </a:lnTo>
                <a:lnTo>
                  <a:pt x="226" y="192237"/>
                </a:lnTo>
                <a:lnTo>
                  <a:pt x="2882" y="215308"/>
                </a:lnTo>
                <a:lnTo>
                  <a:pt x="4052" y="218154"/>
                </a:lnTo>
                <a:lnTo>
                  <a:pt x="7893" y="223856"/>
                </a:lnTo>
                <a:lnTo>
                  <a:pt x="10250" y="225757"/>
                </a:lnTo>
                <a:lnTo>
                  <a:pt x="12775" y="227024"/>
                </a:lnTo>
                <a:lnTo>
                  <a:pt x="15410" y="227870"/>
                </a:lnTo>
                <a:lnTo>
                  <a:pt x="19072" y="227480"/>
                </a:lnTo>
                <a:lnTo>
                  <a:pt x="23418" y="226269"/>
                </a:lnTo>
                <a:lnTo>
                  <a:pt x="28220" y="224508"/>
                </a:lnTo>
                <a:lnTo>
                  <a:pt x="32375" y="222382"/>
                </a:lnTo>
                <a:lnTo>
                  <a:pt x="39530" y="217480"/>
                </a:lnTo>
                <a:lnTo>
                  <a:pt x="43724" y="213886"/>
                </a:lnTo>
                <a:lnTo>
                  <a:pt x="48426" y="209586"/>
                </a:lnTo>
                <a:lnTo>
                  <a:pt x="53465" y="204814"/>
                </a:lnTo>
                <a:lnTo>
                  <a:pt x="57777" y="199728"/>
                </a:lnTo>
                <a:lnTo>
                  <a:pt x="61604" y="194431"/>
                </a:lnTo>
                <a:lnTo>
                  <a:pt x="65108" y="188996"/>
                </a:lnTo>
                <a:lnTo>
                  <a:pt x="68396" y="183467"/>
                </a:lnTo>
                <a:lnTo>
                  <a:pt x="71541" y="177876"/>
                </a:lnTo>
                <a:lnTo>
                  <a:pt x="74590" y="172244"/>
                </a:lnTo>
                <a:lnTo>
                  <a:pt x="78527" y="165632"/>
                </a:lnTo>
                <a:lnTo>
                  <a:pt x="87983" y="150665"/>
                </a:lnTo>
                <a:lnTo>
                  <a:pt x="93171" y="143626"/>
                </a:lnTo>
                <a:lnTo>
                  <a:pt x="98535" y="137028"/>
                </a:lnTo>
                <a:lnTo>
                  <a:pt x="104016" y="130724"/>
                </a:lnTo>
                <a:lnTo>
                  <a:pt x="108623" y="123664"/>
                </a:lnTo>
                <a:lnTo>
                  <a:pt x="112646" y="116100"/>
                </a:lnTo>
                <a:lnTo>
                  <a:pt x="120609" y="99123"/>
                </a:lnTo>
                <a:lnTo>
                  <a:pt x="130498" y="78878"/>
                </a:lnTo>
                <a:lnTo>
                  <a:pt x="134850" y="71002"/>
                </a:lnTo>
                <a:lnTo>
                  <a:pt x="138703" y="64800"/>
                </a:lnTo>
                <a:lnTo>
                  <a:pt x="142225" y="59712"/>
                </a:lnTo>
                <a:lnTo>
                  <a:pt x="144572" y="55368"/>
                </a:lnTo>
                <a:lnTo>
                  <a:pt x="146138" y="51519"/>
                </a:lnTo>
                <a:lnTo>
                  <a:pt x="147877" y="44703"/>
                </a:lnTo>
                <a:lnTo>
                  <a:pt x="148650" y="38499"/>
                </a:lnTo>
                <a:lnTo>
                  <a:pt x="149808" y="38368"/>
                </a:lnTo>
                <a:lnTo>
                  <a:pt x="151533" y="40186"/>
                </a:lnTo>
                <a:lnTo>
                  <a:pt x="153635" y="43303"/>
                </a:lnTo>
                <a:lnTo>
                  <a:pt x="155972" y="49306"/>
                </a:lnTo>
                <a:lnTo>
                  <a:pt x="164438" y="90217"/>
                </a:lnTo>
                <a:lnTo>
                  <a:pt x="169663" y="112702"/>
                </a:lnTo>
                <a:lnTo>
                  <a:pt x="171437" y="122127"/>
                </a:lnTo>
                <a:lnTo>
                  <a:pt x="172620" y="130315"/>
                </a:lnTo>
                <a:lnTo>
                  <a:pt x="173408" y="137679"/>
                </a:lnTo>
                <a:lnTo>
                  <a:pt x="173934" y="143541"/>
                </a:lnTo>
                <a:lnTo>
                  <a:pt x="174285" y="148402"/>
                </a:lnTo>
                <a:lnTo>
                  <a:pt x="174518" y="152594"/>
                </a:lnTo>
                <a:lnTo>
                  <a:pt x="175626" y="156342"/>
                </a:lnTo>
                <a:lnTo>
                  <a:pt x="179398" y="163046"/>
                </a:lnTo>
                <a:lnTo>
                  <a:pt x="184249" y="169200"/>
                </a:lnTo>
                <a:lnTo>
                  <a:pt x="186876" y="172175"/>
                </a:lnTo>
                <a:lnTo>
                  <a:pt x="190533" y="175111"/>
                </a:lnTo>
                <a:lnTo>
                  <a:pt x="194875" y="178020"/>
                </a:lnTo>
                <a:lnTo>
                  <a:pt x="199675" y="180912"/>
                </a:lnTo>
                <a:lnTo>
                  <a:pt x="203828" y="183793"/>
                </a:lnTo>
                <a:lnTo>
                  <a:pt x="210982" y="189534"/>
                </a:lnTo>
                <a:lnTo>
                  <a:pt x="214223" y="190493"/>
                </a:lnTo>
                <a:lnTo>
                  <a:pt x="217336" y="190180"/>
                </a:lnTo>
                <a:lnTo>
                  <a:pt x="224626" y="187385"/>
                </a:lnTo>
                <a:lnTo>
                  <a:pt x="230703" y="181923"/>
                </a:lnTo>
                <a:lnTo>
                  <a:pt x="243565" y="1695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2"/>
          <p:cNvSpPr/>
          <p:nvPr/>
        </p:nvSpPr>
        <p:spPr>
          <a:xfrm>
            <a:off x="1306230" y="3437572"/>
            <a:ext cx="59655" cy="282894"/>
          </a:xfrm>
          <a:custGeom>
            <a:avLst/>
            <a:gdLst/>
            <a:ahLst/>
            <a:cxnLst/>
            <a:rect l="0" t="0" r="0" b="0"/>
            <a:pathLst>
              <a:path w="59655" h="282894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839" y="4551"/>
                </a:lnTo>
                <a:lnTo>
                  <a:pt x="176" y="11865"/>
                </a:lnTo>
                <a:lnTo>
                  <a:pt x="0" y="16483"/>
                </a:lnTo>
                <a:lnTo>
                  <a:pt x="835" y="21466"/>
                </a:lnTo>
                <a:lnTo>
                  <a:pt x="2344" y="26693"/>
                </a:lnTo>
                <a:lnTo>
                  <a:pt x="4302" y="32083"/>
                </a:lnTo>
                <a:lnTo>
                  <a:pt x="5608" y="37581"/>
                </a:lnTo>
                <a:lnTo>
                  <a:pt x="6478" y="43151"/>
                </a:lnTo>
                <a:lnTo>
                  <a:pt x="7059" y="48770"/>
                </a:lnTo>
                <a:lnTo>
                  <a:pt x="7446" y="58231"/>
                </a:lnTo>
                <a:lnTo>
                  <a:pt x="7990" y="95994"/>
                </a:lnTo>
                <a:lnTo>
                  <a:pt x="8189" y="144827"/>
                </a:lnTo>
                <a:lnTo>
                  <a:pt x="9152" y="153702"/>
                </a:lnTo>
                <a:lnTo>
                  <a:pt x="10746" y="162475"/>
                </a:lnTo>
                <a:lnTo>
                  <a:pt x="12761" y="171182"/>
                </a:lnTo>
                <a:lnTo>
                  <a:pt x="14105" y="178891"/>
                </a:lnTo>
                <a:lnTo>
                  <a:pt x="15001" y="185936"/>
                </a:lnTo>
                <a:lnTo>
                  <a:pt x="15598" y="192537"/>
                </a:lnTo>
                <a:lnTo>
                  <a:pt x="16948" y="200748"/>
                </a:lnTo>
                <a:lnTo>
                  <a:pt x="18801" y="210032"/>
                </a:lnTo>
                <a:lnTo>
                  <a:pt x="20989" y="220031"/>
                </a:lnTo>
                <a:lnTo>
                  <a:pt x="23400" y="228603"/>
                </a:lnTo>
                <a:lnTo>
                  <a:pt x="25960" y="236222"/>
                </a:lnTo>
                <a:lnTo>
                  <a:pt x="28619" y="243206"/>
                </a:lnTo>
                <a:lnTo>
                  <a:pt x="30392" y="248815"/>
                </a:lnTo>
                <a:lnTo>
                  <a:pt x="31573" y="253507"/>
                </a:lnTo>
                <a:lnTo>
                  <a:pt x="32361" y="257587"/>
                </a:lnTo>
                <a:lnTo>
                  <a:pt x="33839" y="261259"/>
                </a:lnTo>
                <a:lnTo>
                  <a:pt x="35777" y="264660"/>
                </a:lnTo>
                <a:lnTo>
                  <a:pt x="59654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3"/>
          <p:cNvSpPr/>
          <p:nvPr/>
        </p:nvSpPr>
        <p:spPr>
          <a:xfrm>
            <a:off x="1417424" y="3411854"/>
            <a:ext cx="34186" cy="291467"/>
          </a:xfrm>
          <a:custGeom>
            <a:avLst/>
            <a:gdLst/>
            <a:ahLst/>
            <a:cxnLst/>
            <a:rect l="0" t="0" r="0" b="0"/>
            <a:pathLst>
              <a:path w="34186" h="291467">
                <a:moveTo>
                  <a:pt x="8468" y="0"/>
                </a:moveTo>
                <a:lnTo>
                  <a:pt x="3917" y="9102"/>
                </a:lnTo>
                <a:lnTo>
                  <a:pt x="2576" y="13688"/>
                </a:lnTo>
                <a:lnTo>
                  <a:pt x="1683" y="18651"/>
                </a:lnTo>
                <a:lnTo>
                  <a:pt x="1087" y="23864"/>
                </a:lnTo>
                <a:lnTo>
                  <a:pt x="690" y="31150"/>
                </a:lnTo>
                <a:lnTo>
                  <a:pt x="248" y="49405"/>
                </a:lnTo>
                <a:lnTo>
                  <a:pt x="0" y="72001"/>
                </a:lnTo>
                <a:lnTo>
                  <a:pt x="918" y="81338"/>
                </a:lnTo>
                <a:lnTo>
                  <a:pt x="2482" y="92325"/>
                </a:lnTo>
                <a:lnTo>
                  <a:pt x="4477" y="104413"/>
                </a:lnTo>
                <a:lnTo>
                  <a:pt x="4855" y="115329"/>
                </a:lnTo>
                <a:lnTo>
                  <a:pt x="4154" y="125464"/>
                </a:lnTo>
                <a:lnTo>
                  <a:pt x="2735" y="135077"/>
                </a:lnTo>
                <a:lnTo>
                  <a:pt x="2741" y="143392"/>
                </a:lnTo>
                <a:lnTo>
                  <a:pt x="3697" y="150840"/>
                </a:lnTo>
                <a:lnTo>
                  <a:pt x="5287" y="157710"/>
                </a:lnTo>
                <a:lnTo>
                  <a:pt x="6348" y="165148"/>
                </a:lnTo>
                <a:lnTo>
                  <a:pt x="7054" y="172964"/>
                </a:lnTo>
                <a:lnTo>
                  <a:pt x="7526" y="181032"/>
                </a:lnTo>
                <a:lnTo>
                  <a:pt x="8049" y="202697"/>
                </a:lnTo>
                <a:lnTo>
                  <a:pt x="8189" y="215141"/>
                </a:lnTo>
                <a:lnTo>
                  <a:pt x="9234" y="224390"/>
                </a:lnTo>
                <a:lnTo>
                  <a:pt x="10884" y="231508"/>
                </a:lnTo>
                <a:lnTo>
                  <a:pt x="12936" y="237207"/>
                </a:lnTo>
                <a:lnTo>
                  <a:pt x="15257" y="242910"/>
                </a:lnTo>
                <a:lnTo>
                  <a:pt x="17756" y="248618"/>
                </a:lnTo>
                <a:lnTo>
                  <a:pt x="20375" y="254328"/>
                </a:lnTo>
                <a:lnTo>
                  <a:pt x="22121" y="259087"/>
                </a:lnTo>
                <a:lnTo>
                  <a:pt x="23285" y="263213"/>
                </a:lnTo>
                <a:lnTo>
                  <a:pt x="34185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4"/>
          <p:cNvSpPr/>
          <p:nvPr/>
        </p:nvSpPr>
        <p:spPr>
          <a:xfrm>
            <a:off x="1451609" y="3549518"/>
            <a:ext cx="180024" cy="166158"/>
          </a:xfrm>
          <a:custGeom>
            <a:avLst/>
            <a:gdLst/>
            <a:ahLst/>
            <a:cxnLst/>
            <a:rect l="0" t="0" r="0" b="0"/>
            <a:pathLst>
              <a:path w="180024" h="166158">
                <a:moveTo>
                  <a:pt x="0" y="136657"/>
                </a:moveTo>
                <a:lnTo>
                  <a:pt x="13653" y="141207"/>
                </a:lnTo>
                <a:lnTo>
                  <a:pt x="18627" y="142548"/>
                </a:lnTo>
                <a:lnTo>
                  <a:pt x="22896" y="143442"/>
                </a:lnTo>
                <a:lnTo>
                  <a:pt x="26694" y="144037"/>
                </a:lnTo>
                <a:lnTo>
                  <a:pt x="34941" y="142530"/>
                </a:lnTo>
                <a:lnTo>
                  <a:pt x="46154" y="139619"/>
                </a:lnTo>
                <a:lnTo>
                  <a:pt x="59345" y="135774"/>
                </a:lnTo>
                <a:lnTo>
                  <a:pt x="70043" y="132258"/>
                </a:lnTo>
                <a:lnTo>
                  <a:pt x="79081" y="128962"/>
                </a:lnTo>
                <a:lnTo>
                  <a:pt x="87011" y="125812"/>
                </a:lnTo>
                <a:lnTo>
                  <a:pt x="94202" y="122759"/>
                </a:lnTo>
                <a:lnTo>
                  <a:pt x="107273" y="116828"/>
                </a:lnTo>
                <a:lnTo>
                  <a:pt x="114378" y="112007"/>
                </a:lnTo>
                <a:lnTo>
                  <a:pt x="121972" y="105936"/>
                </a:lnTo>
                <a:lnTo>
                  <a:pt x="129892" y="99031"/>
                </a:lnTo>
                <a:lnTo>
                  <a:pt x="137077" y="92523"/>
                </a:lnTo>
                <a:lnTo>
                  <a:pt x="150141" y="80212"/>
                </a:lnTo>
                <a:lnTo>
                  <a:pt x="155339" y="73309"/>
                </a:lnTo>
                <a:lnTo>
                  <a:pt x="159757" y="65850"/>
                </a:lnTo>
                <a:lnTo>
                  <a:pt x="163655" y="58020"/>
                </a:lnTo>
                <a:lnTo>
                  <a:pt x="167206" y="51847"/>
                </a:lnTo>
                <a:lnTo>
                  <a:pt x="170526" y="46779"/>
                </a:lnTo>
                <a:lnTo>
                  <a:pt x="173692" y="42448"/>
                </a:lnTo>
                <a:lnTo>
                  <a:pt x="175802" y="38609"/>
                </a:lnTo>
                <a:lnTo>
                  <a:pt x="177209" y="35096"/>
                </a:lnTo>
                <a:lnTo>
                  <a:pt x="178147" y="31802"/>
                </a:lnTo>
                <a:lnTo>
                  <a:pt x="178772" y="28654"/>
                </a:lnTo>
                <a:lnTo>
                  <a:pt x="179189" y="25602"/>
                </a:lnTo>
                <a:lnTo>
                  <a:pt x="179467" y="22615"/>
                </a:lnTo>
                <a:lnTo>
                  <a:pt x="178700" y="19671"/>
                </a:lnTo>
                <a:lnTo>
                  <a:pt x="177236" y="16757"/>
                </a:lnTo>
                <a:lnTo>
                  <a:pt x="175307" y="13861"/>
                </a:lnTo>
                <a:lnTo>
                  <a:pt x="173069" y="10978"/>
                </a:lnTo>
                <a:lnTo>
                  <a:pt x="170625" y="8103"/>
                </a:lnTo>
                <a:lnTo>
                  <a:pt x="168042" y="5235"/>
                </a:lnTo>
                <a:lnTo>
                  <a:pt x="165368" y="3322"/>
                </a:lnTo>
                <a:lnTo>
                  <a:pt x="159857" y="1197"/>
                </a:lnTo>
                <a:lnTo>
                  <a:pt x="154233" y="252"/>
                </a:lnTo>
                <a:lnTo>
                  <a:pt x="151400" y="0"/>
                </a:lnTo>
                <a:lnTo>
                  <a:pt x="147606" y="785"/>
                </a:lnTo>
                <a:lnTo>
                  <a:pt x="143171" y="2260"/>
                </a:lnTo>
                <a:lnTo>
                  <a:pt x="138310" y="4197"/>
                </a:lnTo>
                <a:lnTo>
                  <a:pt x="134117" y="6440"/>
                </a:lnTo>
                <a:lnTo>
                  <a:pt x="130369" y="8888"/>
                </a:lnTo>
                <a:lnTo>
                  <a:pt x="126918" y="11473"/>
                </a:lnTo>
                <a:lnTo>
                  <a:pt x="122712" y="15101"/>
                </a:lnTo>
                <a:lnTo>
                  <a:pt x="118003" y="19425"/>
                </a:lnTo>
                <a:lnTo>
                  <a:pt x="112959" y="24211"/>
                </a:lnTo>
                <a:lnTo>
                  <a:pt x="108644" y="29308"/>
                </a:lnTo>
                <a:lnTo>
                  <a:pt x="104814" y="34611"/>
                </a:lnTo>
                <a:lnTo>
                  <a:pt x="101309" y="40052"/>
                </a:lnTo>
                <a:lnTo>
                  <a:pt x="98019" y="44631"/>
                </a:lnTo>
                <a:lnTo>
                  <a:pt x="94874" y="48636"/>
                </a:lnTo>
                <a:lnTo>
                  <a:pt x="91824" y="52259"/>
                </a:lnTo>
                <a:lnTo>
                  <a:pt x="88839" y="56579"/>
                </a:lnTo>
                <a:lnTo>
                  <a:pt x="85896" y="61364"/>
                </a:lnTo>
                <a:lnTo>
                  <a:pt x="82982" y="66459"/>
                </a:lnTo>
                <a:lnTo>
                  <a:pt x="80086" y="73666"/>
                </a:lnTo>
                <a:lnTo>
                  <a:pt x="77203" y="82280"/>
                </a:lnTo>
                <a:lnTo>
                  <a:pt x="74329" y="91833"/>
                </a:lnTo>
                <a:lnTo>
                  <a:pt x="72413" y="99154"/>
                </a:lnTo>
                <a:lnTo>
                  <a:pt x="71136" y="104988"/>
                </a:lnTo>
                <a:lnTo>
                  <a:pt x="70284" y="109829"/>
                </a:lnTo>
                <a:lnTo>
                  <a:pt x="70669" y="114962"/>
                </a:lnTo>
                <a:lnTo>
                  <a:pt x="71878" y="120288"/>
                </a:lnTo>
                <a:lnTo>
                  <a:pt x="73636" y="125744"/>
                </a:lnTo>
                <a:lnTo>
                  <a:pt x="75761" y="130334"/>
                </a:lnTo>
                <a:lnTo>
                  <a:pt x="78130" y="134347"/>
                </a:lnTo>
                <a:lnTo>
                  <a:pt x="80662" y="137974"/>
                </a:lnTo>
                <a:lnTo>
                  <a:pt x="83302" y="141345"/>
                </a:lnTo>
                <a:lnTo>
                  <a:pt x="86015" y="144545"/>
                </a:lnTo>
                <a:lnTo>
                  <a:pt x="88776" y="147630"/>
                </a:lnTo>
                <a:lnTo>
                  <a:pt x="94384" y="153599"/>
                </a:lnTo>
                <a:lnTo>
                  <a:pt x="97213" y="156524"/>
                </a:lnTo>
                <a:lnTo>
                  <a:pt x="101956" y="159426"/>
                </a:lnTo>
                <a:lnTo>
                  <a:pt x="107976" y="162314"/>
                </a:lnTo>
                <a:lnTo>
                  <a:pt x="114847" y="165192"/>
                </a:lnTo>
                <a:lnTo>
                  <a:pt x="121332" y="166157"/>
                </a:lnTo>
                <a:lnTo>
                  <a:pt x="127561" y="165849"/>
                </a:lnTo>
                <a:lnTo>
                  <a:pt x="133618" y="164690"/>
                </a:lnTo>
                <a:lnTo>
                  <a:pt x="139561" y="163918"/>
                </a:lnTo>
                <a:lnTo>
                  <a:pt x="145429" y="163404"/>
                </a:lnTo>
                <a:lnTo>
                  <a:pt x="151245" y="163061"/>
                </a:lnTo>
                <a:lnTo>
                  <a:pt x="156075" y="161879"/>
                </a:lnTo>
                <a:lnTo>
                  <a:pt x="160248" y="160139"/>
                </a:lnTo>
                <a:lnTo>
                  <a:pt x="163982" y="158027"/>
                </a:lnTo>
                <a:lnTo>
                  <a:pt x="167424" y="155666"/>
                </a:lnTo>
                <a:lnTo>
                  <a:pt x="170671" y="153140"/>
                </a:lnTo>
                <a:lnTo>
                  <a:pt x="180023" y="145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5"/>
          <p:cNvSpPr/>
          <p:nvPr/>
        </p:nvSpPr>
        <p:spPr>
          <a:xfrm>
            <a:off x="1691639" y="3506152"/>
            <a:ext cx="197169" cy="168729"/>
          </a:xfrm>
          <a:custGeom>
            <a:avLst/>
            <a:gdLst/>
            <a:ahLst/>
            <a:cxnLst/>
            <a:rect l="0" t="0" r="0" b="0"/>
            <a:pathLst>
              <a:path w="197169" h="168729">
                <a:moveTo>
                  <a:pt x="0" y="60008"/>
                </a:moveTo>
                <a:lnTo>
                  <a:pt x="4551" y="64559"/>
                </a:lnTo>
                <a:lnTo>
                  <a:pt x="5892" y="66852"/>
                </a:lnTo>
                <a:lnTo>
                  <a:pt x="8731" y="75582"/>
                </a:lnTo>
                <a:lnTo>
                  <a:pt x="10583" y="79916"/>
                </a:lnTo>
                <a:lnTo>
                  <a:pt x="12771" y="84710"/>
                </a:lnTo>
                <a:lnTo>
                  <a:pt x="14229" y="88858"/>
                </a:lnTo>
                <a:lnTo>
                  <a:pt x="15201" y="92576"/>
                </a:lnTo>
                <a:lnTo>
                  <a:pt x="15849" y="96007"/>
                </a:lnTo>
                <a:lnTo>
                  <a:pt x="19109" y="109980"/>
                </a:lnTo>
                <a:lnTo>
                  <a:pt x="21312" y="119040"/>
                </a:lnTo>
                <a:lnTo>
                  <a:pt x="24686" y="127938"/>
                </a:lnTo>
                <a:lnTo>
                  <a:pt x="28840" y="136727"/>
                </a:lnTo>
                <a:lnTo>
                  <a:pt x="33514" y="145444"/>
                </a:lnTo>
                <a:lnTo>
                  <a:pt x="36631" y="152208"/>
                </a:lnTo>
                <a:lnTo>
                  <a:pt x="38708" y="157669"/>
                </a:lnTo>
                <a:lnTo>
                  <a:pt x="42042" y="168728"/>
                </a:lnTo>
                <a:lnTo>
                  <a:pt x="41363" y="168683"/>
                </a:lnTo>
                <a:lnTo>
                  <a:pt x="35410" y="163830"/>
                </a:lnTo>
                <a:lnTo>
                  <a:pt x="30071" y="158609"/>
                </a:lnTo>
                <a:lnTo>
                  <a:pt x="28620" y="154317"/>
                </a:lnTo>
                <a:lnTo>
                  <a:pt x="27653" y="148598"/>
                </a:lnTo>
                <a:lnTo>
                  <a:pt x="27008" y="141928"/>
                </a:lnTo>
                <a:lnTo>
                  <a:pt x="26578" y="135576"/>
                </a:lnTo>
                <a:lnTo>
                  <a:pt x="26291" y="129437"/>
                </a:lnTo>
                <a:lnTo>
                  <a:pt x="26100" y="123438"/>
                </a:lnTo>
                <a:lnTo>
                  <a:pt x="26925" y="117535"/>
                </a:lnTo>
                <a:lnTo>
                  <a:pt x="28428" y="111694"/>
                </a:lnTo>
                <a:lnTo>
                  <a:pt x="30382" y="105895"/>
                </a:lnTo>
                <a:lnTo>
                  <a:pt x="33590" y="100124"/>
                </a:lnTo>
                <a:lnTo>
                  <a:pt x="37633" y="94372"/>
                </a:lnTo>
                <a:lnTo>
                  <a:pt x="42234" y="88632"/>
                </a:lnTo>
                <a:lnTo>
                  <a:pt x="46254" y="82901"/>
                </a:lnTo>
                <a:lnTo>
                  <a:pt x="49886" y="77175"/>
                </a:lnTo>
                <a:lnTo>
                  <a:pt x="53260" y="71452"/>
                </a:lnTo>
                <a:lnTo>
                  <a:pt x="57414" y="65733"/>
                </a:lnTo>
                <a:lnTo>
                  <a:pt x="62089" y="60014"/>
                </a:lnTo>
                <a:lnTo>
                  <a:pt x="67111" y="54297"/>
                </a:lnTo>
                <a:lnTo>
                  <a:pt x="72363" y="48581"/>
                </a:lnTo>
                <a:lnTo>
                  <a:pt x="83279" y="37149"/>
                </a:lnTo>
                <a:lnTo>
                  <a:pt x="88857" y="32386"/>
                </a:lnTo>
                <a:lnTo>
                  <a:pt x="94481" y="28258"/>
                </a:lnTo>
                <a:lnTo>
                  <a:pt x="100135" y="24554"/>
                </a:lnTo>
                <a:lnTo>
                  <a:pt x="105809" y="21132"/>
                </a:lnTo>
                <a:lnTo>
                  <a:pt x="111497" y="17898"/>
                </a:lnTo>
                <a:lnTo>
                  <a:pt x="122897" y="11765"/>
                </a:lnTo>
                <a:lnTo>
                  <a:pt x="134314" y="5864"/>
                </a:lnTo>
                <a:lnTo>
                  <a:pt x="140025" y="3909"/>
                </a:lnTo>
                <a:lnTo>
                  <a:pt x="145738" y="2606"/>
                </a:lnTo>
                <a:lnTo>
                  <a:pt x="151451" y="1737"/>
                </a:lnTo>
                <a:lnTo>
                  <a:pt x="157165" y="1159"/>
                </a:lnTo>
                <a:lnTo>
                  <a:pt x="162879" y="772"/>
                </a:lnTo>
                <a:lnTo>
                  <a:pt x="168594" y="515"/>
                </a:lnTo>
                <a:lnTo>
                  <a:pt x="180023" y="22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6"/>
          <p:cNvSpPr/>
          <p:nvPr/>
        </p:nvSpPr>
        <p:spPr>
          <a:xfrm>
            <a:off x="1357312" y="4153691"/>
            <a:ext cx="188343" cy="449172"/>
          </a:xfrm>
          <a:custGeom>
            <a:avLst/>
            <a:gdLst/>
            <a:ahLst/>
            <a:cxnLst/>
            <a:rect l="0" t="0" r="0" b="0"/>
            <a:pathLst>
              <a:path w="188343" h="449172">
                <a:moveTo>
                  <a:pt x="128587" y="46834"/>
                </a:moveTo>
                <a:lnTo>
                  <a:pt x="124037" y="37732"/>
                </a:lnTo>
                <a:lnTo>
                  <a:pt x="119839" y="31241"/>
                </a:lnTo>
                <a:lnTo>
                  <a:pt x="114182" y="23103"/>
                </a:lnTo>
                <a:lnTo>
                  <a:pt x="98225" y="871"/>
                </a:lnTo>
                <a:lnTo>
                  <a:pt x="95963" y="0"/>
                </a:lnTo>
                <a:lnTo>
                  <a:pt x="93503" y="371"/>
                </a:lnTo>
                <a:lnTo>
                  <a:pt x="88229" y="3324"/>
                </a:lnTo>
                <a:lnTo>
                  <a:pt x="82711" y="7811"/>
                </a:lnTo>
                <a:lnTo>
                  <a:pt x="77083" y="12980"/>
                </a:lnTo>
                <a:lnTo>
                  <a:pt x="70454" y="19405"/>
                </a:lnTo>
                <a:lnTo>
                  <a:pt x="61158" y="28611"/>
                </a:lnTo>
                <a:lnTo>
                  <a:pt x="56964" y="33733"/>
                </a:lnTo>
                <a:lnTo>
                  <a:pt x="53216" y="39052"/>
                </a:lnTo>
                <a:lnTo>
                  <a:pt x="45559" y="50995"/>
                </a:lnTo>
                <a:lnTo>
                  <a:pt x="35806" y="65828"/>
                </a:lnTo>
                <a:lnTo>
                  <a:pt x="31491" y="71879"/>
                </a:lnTo>
                <a:lnTo>
                  <a:pt x="27661" y="76865"/>
                </a:lnTo>
                <a:lnTo>
                  <a:pt x="21819" y="84946"/>
                </a:lnTo>
                <a:lnTo>
                  <a:pt x="19222" y="91712"/>
                </a:lnTo>
                <a:lnTo>
                  <a:pt x="19482" y="95803"/>
                </a:lnTo>
                <a:lnTo>
                  <a:pt x="23447" y="109709"/>
                </a:lnTo>
                <a:lnTo>
                  <a:pt x="24708" y="117006"/>
                </a:lnTo>
                <a:lnTo>
                  <a:pt x="25997" y="120285"/>
                </a:lnTo>
                <a:lnTo>
                  <a:pt x="31410" y="128499"/>
                </a:lnTo>
                <a:lnTo>
                  <a:pt x="33010" y="130754"/>
                </a:lnTo>
                <a:lnTo>
                  <a:pt x="34389" y="131356"/>
                </a:lnTo>
                <a:lnTo>
                  <a:pt x="38462" y="132024"/>
                </a:lnTo>
                <a:lnTo>
                  <a:pt x="42786" y="131250"/>
                </a:lnTo>
                <a:lnTo>
                  <a:pt x="48527" y="129781"/>
                </a:lnTo>
                <a:lnTo>
                  <a:pt x="55211" y="127849"/>
                </a:lnTo>
                <a:lnTo>
                  <a:pt x="60620" y="126562"/>
                </a:lnTo>
                <a:lnTo>
                  <a:pt x="65178" y="125703"/>
                </a:lnTo>
                <a:lnTo>
                  <a:pt x="69170" y="125131"/>
                </a:lnTo>
                <a:lnTo>
                  <a:pt x="71831" y="123797"/>
                </a:lnTo>
                <a:lnTo>
                  <a:pt x="73604" y="121955"/>
                </a:lnTo>
                <a:lnTo>
                  <a:pt x="76528" y="117368"/>
                </a:lnTo>
                <a:lnTo>
                  <a:pt x="81003" y="112155"/>
                </a:lnTo>
                <a:lnTo>
                  <a:pt x="86166" y="106663"/>
                </a:lnTo>
                <a:lnTo>
                  <a:pt x="88877" y="103865"/>
                </a:lnTo>
                <a:lnTo>
                  <a:pt x="90684" y="101047"/>
                </a:lnTo>
                <a:lnTo>
                  <a:pt x="94179" y="92530"/>
                </a:lnTo>
                <a:lnTo>
                  <a:pt x="98372" y="86828"/>
                </a:lnTo>
                <a:lnTo>
                  <a:pt x="99872" y="83022"/>
                </a:lnTo>
                <a:lnTo>
                  <a:pt x="102934" y="69515"/>
                </a:lnTo>
                <a:lnTo>
                  <a:pt x="108498" y="59058"/>
                </a:lnTo>
                <a:lnTo>
                  <a:pt x="110134" y="52901"/>
                </a:lnTo>
                <a:lnTo>
                  <a:pt x="111055" y="39530"/>
                </a:lnTo>
                <a:lnTo>
                  <a:pt x="111328" y="32605"/>
                </a:lnTo>
                <a:lnTo>
                  <a:pt x="112318" y="32585"/>
                </a:lnTo>
                <a:lnTo>
                  <a:pt x="115959" y="35104"/>
                </a:lnTo>
                <a:lnTo>
                  <a:pt x="117311" y="38061"/>
                </a:lnTo>
                <a:lnTo>
                  <a:pt x="120166" y="50373"/>
                </a:lnTo>
                <a:lnTo>
                  <a:pt x="124210" y="57296"/>
                </a:lnTo>
                <a:lnTo>
                  <a:pt x="129182" y="63549"/>
                </a:lnTo>
                <a:lnTo>
                  <a:pt x="134567" y="70455"/>
                </a:lnTo>
                <a:lnTo>
                  <a:pt x="140135" y="79875"/>
                </a:lnTo>
                <a:lnTo>
                  <a:pt x="145785" y="92951"/>
                </a:lnTo>
                <a:lnTo>
                  <a:pt x="148625" y="100439"/>
                </a:lnTo>
                <a:lnTo>
                  <a:pt x="154320" y="113838"/>
                </a:lnTo>
                <a:lnTo>
                  <a:pt x="160027" y="127096"/>
                </a:lnTo>
                <a:lnTo>
                  <a:pt x="162882" y="134632"/>
                </a:lnTo>
                <a:lnTo>
                  <a:pt x="165738" y="142513"/>
                </a:lnTo>
                <a:lnTo>
                  <a:pt x="178859" y="176360"/>
                </a:lnTo>
                <a:lnTo>
                  <a:pt x="182105" y="187477"/>
                </a:lnTo>
                <a:lnTo>
                  <a:pt x="184268" y="197746"/>
                </a:lnTo>
                <a:lnTo>
                  <a:pt x="185710" y="207449"/>
                </a:lnTo>
                <a:lnTo>
                  <a:pt x="186672" y="216775"/>
                </a:lnTo>
                <a:lnTo>
                  <a:pt x="187313" y="225851"/>
                </a:lnTo>
                <a:lnTo>
                  <a:pt x="187740" y="234758"/>
                </a:lnTo>
                <a:lnTo>
                  <a:pt x="188215" y="252276"/>
                </a:lnTo>
                <a:lnTo>
                  <a:pt x="188342" y="260948"/>
                </a:lnTo>
                <a:lnTo>
                  <a:pt x="187474" y="270539"/>
                </a:lnTo>
                <a:lnTo>
                  <a:pt x="185942" y="280743"/>
                </a:lnTo>
                <a:lnTo>
                  <a:pt x="176641" y="329047"/>
                </a:lnTo>
                <a:lnTo>
                  <a:pt x="173006" y="340703"/>
                </a:lnTo>
                <a:lnTo>
                  <a:pt x="168677" y="351332"/>
                </a:lnTo>
                <a:lnTo>
                  <a:pt x="163886" y="361274"/>
                </a:lnTo>
                <a:lnTo>
                  <a:pt x="157835" y="371713"/>
                </a:lnTo>
                <a:lnTo>
                  <a:pt x="150943" y="382483"/>
                </a:lnTo>
                <a:lnTo>
                  <a:pt x="143491" y="393472"/>
                </a:lnTo>
                <a:lnTo>
                  <a:pt x="136618" y="402704"/>
                </a:lnTo>
                <a:lnTo>
                  <a:pt x="130131" y="410763"/>
                </a:lnTo>
                <a:lnTo>
                  <a:pt x="123902" y="418041"/>
                </a:lnTo>
                <a:lnTo>
                  <a:pt x="117844" y="423845"/>
                </a:lnTo>
                <a:lnTo>
                  <a:pt x="111900" y="428667"/>
                </a:lnTo>
                <a:lnTo>
                  <a:pt x="106032" y="432834"/>
                </a:lnTo>
                <a:lnTo>
                  <a:pt x="101168" y="436565"/>
                </a:lnTo>
                <a:lnTo>
                  <a:pt x="96973" y="440004"/>
                </a:lnTo>
                <a:lnTo>
                  <a:pt x="93224" y="443250"/>
                </a:lnTo>
                <a:lnTo>
                  <a:pt x="88819" y="445413"/>
                </a:lnTo>
                <a:lnTo>
                  <a:pt x="83978" y="446856"/>
                </a:lnTo>
                <a:lnTo>
                  <a:pt x="78845" y="447818"/>
                </a:lnTo>
                <a:lnTo>
                  <a:pt x="73518" y="448459"/>
                </a:lnTo>
                <a:lnTo>
                  <a:pt x="68062" y="448886"/>
                </a:lnTo>
                <a:lnTo>
                  <a:pt x="62520" y="449171"/>
                </a:lnTo>
                <a:lnTo>
                  <a:pt x="57872" y="448409"/>
                </a:lnTo>
                <a:lnTo>
                  <a:pt x="53822" y="446948"/>
                </a:lnTo>
                <a:lnTo>
                  <a:pt x="50168" y="445022"/>
                </a:lnTo>
                <a:lnTo>
                  <a:pt x="46781" y="443737"/>
                </a:lnTo>
                <a:lnTo>
                  <a:pt x="43570" y="442881"/>
                </a:lnTo>
                <a:lnTo>
                  <a:pt x="40476" y="442310"/>
                </a:lnTo>
                <a:lnTo>
                  <a:pt x="36509" y="440977"/>
                </a:lnTo>
                <a:lnTo>
                  <a:pt x="31959" y="439136"/>
                </a:lnTo>
                <a:lnTo>
                  <a:pt x="27021" y="436956"/>
                </a:lnTo>
                <a:lnTo>
                  <a:pt x="21824" y="433598"/>
                </a:lnTo>
                <a:lnTo>
                  <a:pt x="16455" y="429454"/>
                </a:lnTo>
                <a:lnTo>
                  <a:pt x="10970" y="424786"/>
                </a:lnTo>
                <a:lnTo>
                  <a:pt x="7313" y="420722"/>
                </a:lnTo>
                <a:lnTo>
                  <a:pt x="4875" y="417060"/>
                </a:lnTo>
                <a:lnTo>
                  <a:pt x="0" y="406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7"/>
          <p:cNvSpPr/>
          <p:nvPr/>
        </p:nvSpPr>
        <p:spPr>
          <a:xfrm>
            <a:off x="1571624" y="4141892"/>
            <a:ext cx="154306" cy="178218"/>
          </a:xfrm>
          <a:custGeom>
            <a:avLst/>
            <a:gdLst/>
            <a:ahLst/>
            <a:cxnLst/>
            <a:rect l="0" t="0" r="0" b="0"/>
            <a:pathLst>
              <a:path w="154306" h="178218">
                <a:moveTo>
                  <a:pt x="0" y="110068"/>
                </a:moveTo>
                <a:lnTo>
                  <a:pt x="34075" y="110068"/>
                </a:lnTo>
                <a:lnTo>
                  <a:pt x="39862" y="109115"/>
                </a:lnTo>
                <a:lnTo>
                  <a:pt x="46577" y="107528"/>
                </a:lnTo>
                <a:lnTo>
                  <a:pt x="53912" y="105517"/>
                </a:lnTo>
                <a:lnTo>
                  <a:pt x="59754" y="103224"/>
                </a:lnTo>
                <a:lnTo>
                  <a:pt x="64601" y="100743"/>
                </a:lnTo>
                <a:lnTo>
                  <a:pt x="68785" y="98136"/>
                </a:lnTo>
                <a:lnTo>
                  <a:pt x="72527" y="95445"/>
                </a:lnTo>
                <a:lnTo>
                  <a:pt x="75974" y="92700"/>
                </a:lnTo>
                <a:lnTo>
                  <a:pt x="79224" y="89917"/>
                </a:lnTo>
                <a:lnTo>
                  <a:pt x="83296" y="87109"/>
                </a:lnTo>
                <a:lnTo>
                  <a:pt x="87916" y="84284"/>
                </a:lnTo>
                <a:lnTo>
                  <a:pt x="92901" y="81449"/>
                </a:lnTo>
                <a:lnTo>
                  <a:pt x="97177" y="78606"/>
                </a:lnTo>
                <a:lnTo>
                  <a:pt x="100979" y="75758"/>
                </a:lnTo>
                <a:lnTo>
                  <a:pt x="104467" y="72907"/>
                </a:lnTo>
                <a:lnTo>
                  <a:pt x="107745" y="68149"/>
                </a:lnTo>
                <a:lnTo>
                  <a:pt x="110883" y="62119"/>
                </a:lnTo>
                <a:lnTo>
                  <a:pt x="116909" y="48752"/>
                </a:lnTo>
                <a:lnTo>
                  <a:pt x="122762" y="36461"/>
                </a:lnTo>
                <a:lnTo>
                  <a:pt x="123752" y="29564"/>
                </a:lnTo>
                <a:lnTo>
                  <a:pt x="123459" y="22109"/>
                </a:lnTo>
                <a:lnTo>
                  <a:pt x="122311" y="14281"/>
                </a:lnTo>
                <a:lnTo>
                  <a:pt x="120593" y="9062"/>
                </a:lnTo>
                <a:lnTo>
                  <a:pt x="118496" y="5583"/>
                </a:lnTo>
                <a:lnTo>
                  <a:pt x="116145" y="3264"/>
                </a:lnTo>
                <a:lnTo>
                  <a:pt x="113625" y="1718"/>
                </a:lnTo>
                <a:lnTo>
                  <a:pt x="110993" y="687"/>
                </a:lnTo>
                <a:lnTo>
                  <a:pt x="108285" y="0"/>
                </a:lnTo>
                <a:lnTo>
                  <a:pt x="105528" y="494"/>
                </a:lnTo>
                <a:lnTo>
                  <a:pt x="102737" y="1776"/>
                </a:lnTo>
                <a:lnTo>
                  <a:pt x="99924" y="3583"/>
                </a:lnTo>
                <a:lnTo>
                  <a:pt x="96144" y="6693"/>
                </a:lnTo>
                <a:lnTo>
                  <a:pt x="91718" y="10671"/>
                </a:lnTo>
                <a:lnTo>
                  <a:pt x="86863" y="15229"/>
                </a:lnTo>
                <a:lnTo>
                  <a:pt x="81721" y="19219"/>
                </a:lnTo>
                <a:lnTo>
                  <a:pt x="76389" y="22832"/>
                </a:lnTo>
                <a:lnTo>
                  <a:pt x="70928" y="26193"/>
                </a:lnTo>
                <a:lnTo>
                  <a:pt x="65383" y="30339"/>
                </a:lnTo>
                <a:lnTo>
                  <a:pt x="59781" y="35008"/>
                </a:lnTo>
                <a:lnTo>
                  <a:pt x="54142" y="40025"/>
                </a:lnTo>
                <a:lnTo>
                  <a:pt x="49430" y="45275"/>
                </a:lnTo>
                <a:lnTo>
                  <a:pt x="45336" y="50680"/>
                </a:lnTo>
                <a:lnTo>
                  <a:pt x="41654" y="56188"/>
                </a:lnTo>
                <a:lnTo>
                  <a:pt x="36342" y="62718"/>
                </a:lnTo>
                <a:lnTo>
                  <a:pt x="29943" y="69929"/>
                </a:lnTo>
                <a:lnTo>
                  <a:pt x="22820" y="77593"/>
                </a:lnTo>
                <a:lnTo>
                  <a:pt x="18071" y="84608"/>
                </a:lnTo>
                <a:lnTo>
                  <a:pt x="14905" y="91190"/>
                </a:lnTo>
                <a:lnTo>
                  <a:pt x="12794" y="97482"/>
                </a:lnTo>
                <a:lnTo>
                  <a:pt x="11387" y="104535"/>
                </a:lnTo>
                <a:lnTo>
                  <a:pt x="10449" y="112094"/>
                </a:lnTo>
                <a:lnTo>
                  <a:pt x="9824" y="119991"/>
                </a:lnTo>
                <a:lnTo>
                  <a:pt x="10359" y="126208"/>
                </a:lnTo>
                <a:lnTo>
                  <a:pt x="11669" y="131306"/>
                </a:lnTo>
                <a:lnTo>
                  <a:pt x="13494" y="135656"/>
                </a:lnTo>
                <a:lnTo>
                  <a:pt x="15664" y="139509"/>
                </a:lnTo>
                <a:lnTo>
                  <a:pt x="18063" y="143030"/>
                </a:lnTo>
                <a:lnTo>
                  <a:pt x="20615" y="146330"/>
                </a:lnTo>
                <a:lnTo>
                  <a:pt x="22316" y="150435"/>
                </a:lnTo>
                <a:lnTo>
                  <a:pt x="23450" y="155077"/>
                </a:lnTo>
                <a:lnTo>
                  <a:pt x="24206" y="160076"/>
                </a:lnTo>
                <a:lnTo>
                  <a:pt x="26615" y="163409"/>
                </a:lnTo>
                <a:lnTo>
                  <a:pt x="30126" y="165631"/>
                </a:lnTo>
                <a:lnTo>
                  <a:pt x="34372" y="167113"/>
                </a:lnTo>
                <a:lnTo>
                  <a:pt x="39107" y="169053"/>
                </a:lnTo>
                <a:lnTo>
                  <a:pt x="44169" y="171298"/>
                </a:lnTo>
                <a:lnTo>
                  <a:pt x="49448" y="173748"/>
                </a:lnTo>
                <a:lnTo>
                  <a:pt x="54873" y="175381"/>
                </a:lnTo>
                <a:lnTo>
                  <a:pt x="60395" y="176470"/>
                </a:lnTo>
                <a:lnTo>
                  <a:pt x="65981" y="177196"/>
                </a:lnTo>
                <a:lnTo>
                  <a:pt x="73515" y="177680"/>
                </a:lnTo>
                <a:lnTo>
                  <a:pt x="82347" y="178002"/>
                </a:lnTo>
                <a:lnTo>
                  <a:pt x="92046" y="178217"/>
                </a:lnTo>
                <a:lnTo>
                  <a:pt x="101369" y="176456"/>
                </a:lnTo>
                <a:lnTo>
                  <a:pt x="110442" y="173377"/>
                </a:lnTo>
                <a:lnTo>
                  <a:pt x="119348" y="169418"/>
                </a:lnTo>
                <a:lnTo>
                  <a:pt x="127191" y="166780"/>
                </a:lnTo>
                <a:lnTo>
                  <a:pt x="134324" y="165021"/>
                </a:lnTo>
                <a:lnTo>
                  <a:pt x="154305" y="161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8"/>
          <p:cNvSpPr/>
          <p:nvPr/>
        </p:nvSpPr>
        <p:spPr>
          <a:xfrm>
            <a:off x="1781352" y="4116963"/>
            <a:ext cx="158891" cy="168752"/>
          </a:xfrm>
          <a:custGeom>
            <a:avLst/>
            <a:gdLst/>
            <a:ahLst/>
            <a:cxnLst/>
            <a:rect l="0" t="0" r="0" b="0"/>
            <a:pathLst>
              <a:path w="158891" h="168752">
                <a:moveTo>
                  <a:pt x="4585" y="40699"/>
                </a:moveTo>
                <a:lnTo>
                  <a:pt x="4585" y="73621"/>
                </a:lnTo>
                <a:lnTo>
                  <a:pt x="5537" y="79792"/>
                </a:lnTo>
                <a:lnTo>
                  <a:pt x="7125" y="86764"/>
                </a:lnTo>
                <a:lnTo>
                  <a:pt x="16517" y="123035"/>
                </a:lnTo>
                <a:lnTo>
                  <a:pt x="18254" y="130832"/>
                </a:lnTo>
                <a:lnTo>
                  <a:pt x="19413" y="136983"/>
                </a:lnTo>
                <a:lnTo>
                  <a:pt x="20185" y="142036"/>
                </a:lnTo>
                <a:lnTo>
                  <a:pt x="20700" y="146357"/>
                </a:lnTo>
                <a:lnTo>
                  <a:pt x="21043" y="150190"/>
                </a:lnTo>
                <a:lnTo>
                  <a:pt x="21272" y="153698"/>
                </a:lnTo>
                <a:lnTo>
                  <a:pt x="21527" y="160136"/>
                </a:lnTo>
                <a:lnTo>
                  <a:pt x="21594" y="163186"/>
                </a:lnTo>
                <a:lnTo>
                  <a:pt x="22592" y="165220"/>
                </a:lnTo>
                <a:lnTo>
                  <a:pt x="24210" y="166575"/>
                </a:lnTo>
                <a:lnTo>
                  <a:pt x="26241" y="167479"/>
                </a:lnTo>
                <a:lnTo>
                  <a:pt x="25689" y="168082"/>
                </a:lnTo>
                <a:lnTo>
                  <a:pt x="23417" y="168483"/>
                </a:lnTo>
                <a:lnTo>
                  <a:pt x="19997" y="168751"/>
                </a:lnTo>
                <a:lnTo>
                  <a:pt x="16765" y="167977"/>
                </a:lnTo>
                <a:lnTo>
                  <a:pt x="13657" y="166509"/>
                </a:lnTo>
                <a:lnTo>
                  <a:pt x="10633" y="164577"/>
                </a:lnTo>
                <a:lnTo>
                  <a:pt x="8617" y="161384"/>
                </a:lnTo>
                <a:lnTo>
                  <a:pt x="7273" y="157351"/>
                </a:lnTo>
                <a:lnTo>
                  <a:pt x="6377" y="152757"/>
                </a:lnTo>
                <a:lnTo>
                  <a:pt x="2842" y="137493"/>
                </a:lnTo>
                <a:lnTo>
                  <a:pt x="565" y="128088"/>
                </a:lnTo>
                <a:lnTo>
                  <a:pt x="0" y="116103"/>
                </a:lnTo>
                <a:lnTo>
                  <a:pt x="576" y="102399"/>
                </a:lnTo>
                <a:lnTo>
                  <a:pt x="1912" y="87547"/>
                </a:lnTo>
                <a:lnTo>
                  <a:pt x="4708" y="74789"/>
                </a:lnTo>
                <a:lnTo>
                  <a:pt x="8477" y="63426"/>
                </a:lnTo>
                <a:lnTo>
                  <a:pt x="12895" y="52993"/>
                </a:lnTo>
                <a:lnTo>
                  <a:pt x="17745" y="45085"/>
                </a:lnTo>
                <a:lnTo>
                  <a:pt x="22883" y="38860"/>
                </a:lnTo>
                <a:lnTo>
                  <a:pt x="28214" y="33758"/>
                </a:lnTo>
                <a:lnTo>
                  <a:pt x="34625" y="28452"/>
                </a:lnTo>
                <a:lnTo>
                  <a:pt x="41757" y="23009"/>
                </a:lnTo>
                <a:lnTo>
                  <a:pt x="49369" y="17476"/>
                </a:lnTo>
                <a:lnTo>
                  <a:pt x="57301" y="12834"/>
                </a:lnTo>
                <a:lnTo>
                  <a:pt x="65446" y="8788"/>
                </a:lnTo>
                <a:lnTo>
                  <a:pt x="73734" y="5137"/>
                </a:lnTo>
                <a:lnTo>
                  <a:pt x="84022" y="2704"/>
                </a:lnTo>
                <a:lnTo>
                  <a:pt x="95643" y="1081"/>
                </a:lnTo>
                <a:lnTo>
                  <a:pt x="108153" y="0"/>
                </a:lnTo>
                <a:lnTo>
                  <a:pt x="118398" y="231"/>
                </a:lnTo>
                <a:lnTo>
                  <a:pt x="127133" y="1338"/>
                </a:lnTo>
                <a:lnTo>
                  <a:pt x="158890" y="64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9"/>
          <p:cNvSpPr/>
          <p:nvPr/>
        </p:nvSpPr>
        <p:spPr>
          <a:xfrm>
            <a:off x="3255468" y="3531870"/>
            <a:ext cx="519290" cy="514351"/>
          </a:xfrm>
          <a:custGeom>
            <a:avLst/>
            <a:gdLst/>
            <a:ahLst/>
            <a:cxnLst/>
            <a:rect l="0" t="0" r="0" b="0"/>
            <a:pathLst>
              <a:path w="519290" h="51435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4005" y="952"/>
                </a:lnTo>
                <a:lnTo>
                  <a:pt x="18972" y="11865"/>
                </a:lnTo>
                <a:lnTo>
                  <a:pt x="34036" y="22418"/>
                </a:lnTo>
                <a:lnTo>
                  <a:pt x="53431" y="36633"/>
                </a:lnTo>
                <a:lnTo>
                  <a:pt x="62032" y="43472"/>
                </a:lnTo>
                <a:lnTo>
                  <a:pt x="76668" y="56151"/>
                </a:lnTo>
                <a:lnTo>
                  <a:pt x="89524" y="68136"/>
                </a:lnTo>
                <a:lnTo>
                  <a:pt x="113299" y="91352"/>
                </a:lnTo>
                <a:lnTo>
                  <a:pt x="127394" y="102831"/>
                </a:lnTo>
                <a:lnTo>
                  <a:pt x="143183" y="115235"/>
                </a:lnTo>
                <a:lnTo>
                  <a:pt x="151394" y="122543"/>
                </a:lnTo>
                <a:lnTo>
                  <a:pt x="167185" y="138283"/>
                </a:lnTo>
                <a:lnTo>
                  <a:pt x="174063" y="146481"/>
                </a:lnTo>
                <a:lnTo>
                  <a:pt x="186785" y="162258"/>
                </a:lnTo>
                <a:lnTo>
                  <a:pt x="198790" y="175619"/>
                </a:lnTo>
                <a:lnTo>
                  <a:pt x="213015" y="190448"/>
                </a:lnTo>
                <a:lnTo>
                  <a:pt x="220808" y="198403"/>
                </a:lnTo>
                <a:lnTo>
                  <a:pt x="227910" y="206563"/>
                </a:lnTo>
                <a:lnTo>
                  <a:pt x="234548" y="214861"/>
                </a:lnTo>
                <a:lnTo>
                  <a:pt x="240879" y="223251"/>
                </a:lnTo>
                <a:lnTo>
                  <a:pt x="247958" y="231701"/>
                </a:lnTo>
                <a:lnTo>
                  <a:pt x="255534" y="240192"/>
                </a:lnTo>
                <a:lnTo>
                  <a:pt x="263442" y="248711"/>
                </a:lnTo>
                <a:lnTo>
                  <a:pt x="301878" y="288004"/>
                </a:lnTo>
                <a:lnTo>
                  <a:pt x="314341" y="299635"/>
                </a:lnTo>
                <a:lnTo>
                  <a:pt x="325507" y="309294"/>
                </a:lnTo>
                <a:lnTo>
                  <a:pt x="335808" y="317639"/>
                </a:lnTo>
                <a:lnTo>
                  <a:pt x="344581" y="326059"/>
                </a:lnTo>
                <a:lnTo>
                  <a:pt x="352335" y="334530"/>
                </a:lnTo>
                <a:lnTo>
                  <a:pt x="359409" y="343035"/>
                </a:lnTo>
                <a:lnTo>
                  <a:pt x="374889" y="357565"/>
                </a:lnTo>
                <a:lnTo>
                  <a:pt x="390341" y="371325"/>
                </a:lnTo>
                <a:lnTo>
                  <a:pt x="403559" y="386966"/>
                </a:lnTo>
                <a:lnTo>
                  <a:pt x="415783" y="400902"/>
                </a:lnTo>
                <a:lnTo>
                  <a:pt x="429471" y="415351"/>
                </a:lnTo>
                <a:lnTo>
                  <a:pt x="448255" y="434473"/>
                </a:lnTo>
                <a:lnTo>
                  <a:pt x="464223" y="448051"/>
                </a:lnTo>
                <a:lnTo>
                  <a:pt x="476718" y="458214"/>
                </a:lnTo>
                <a:lnTo>
                  <a:pt x="489107" y="473693"/>
                </a:lnTo>
                <a:lnTo>
                  <a:pt x="501827" y="487939"/>
                </a:lnTo>
                <a:lnTo>
                  <a:pt x="513512" y="499925"/>
                </a:lnTo>
                <a:lnTo>
                  <a:pt x="515437" y="502829"/>
                </a:lnTo>
                <a:lnTo>
                  <a:pt x="519289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0"/>
          <p:cNvSpPr/>
          <p:nvPr/>
        </p:nvSpPr>
        <p:spPr>
          <a:xfrm>
            <a:off x="3200412" y="3480584"/>
            <a:ext cx="308598" cy="153937"/>
          </a:xfrm>
          <a:custGeom>
            <a:avLst/>
            <a:gdLst/>
            <a:ahLst/>
            <a:cxnLst/>
            <a:rect l="0" t="0" r="0" b="0"/>
            <a:pathLst>
              <a:path w="308598" h="153937">
                <a:moveTo>
                  <a:pt x="25705" y="42713"/>
                </a:moveTo>
                <a:lnTo>
                  <a:pt x="25705" y="51815"/>
                </a:lnTo>
                <a:lnTo>
                  <a:pt x="26657" y="55449"/>
                </a:lnTo>
                <a:lnTo>
                  <a:pt x="28245" y="58823"/>
                </a:lnTo>
                <a:lnTo>
                  <a:pt x="30256" y="62026"/>
                </a:lnTo>
                <a:lnTo>
                  <a:pt x="31596" y="66066"/>
                </a:lnTo>
                <a:lnTo>
                  <a:pt x="32490" y="70664"/>
                </a:lnTo>
                <a:lnTo>
                  <a:pt x="33086" y="75634"/>
                </a:lnTo>
                <a:lnTo>
                  <a:pt x="34436" y="79900"/>
                </a:lnTo>
                <a:lnTo>
                  <a:pt x="36288" y="83698"/>
                </a:lnTo>
                <a:lnTo>
                  <a:pt x="38475" y="87181"/>
                </a:lnTo>
                <a:lnTo>
                  <a:pt x="39934" y="90456"/>
                </a:lnTo>
                <a:lnTo>
                  <a:pt x="40906" y="93592"/>
                </a:lnTo>
                <a:lnTo>
                  <a:pt x="41554" y="96635"/>
                </a:lnTo>
                <a:lnTo>
                  <a:pt x="41986" y="100568"/>
                </a:lnTo>
                <a:lnTo>
                  <a:pt x="42274" y="105096"/>
                </a:lnTo>
                <a:lnTo>
                  <a:pt x="42466" y="110019"/>
                </a:lnTo>
                <a:lnTo>
                  <a:pt x="43547" y="116159"/>
                </a:lnTo>
                <a:lnTo>
                  <a:pt x="45219" y="123109"/>
                </a:lnTo>
                <a:lnTo>
                  <a:pt x="47287" y="130601"/>
                </a:lnTo>
                <a:lnTo>
                  <a:pt x="47713" y="136547"/>
                </a:lnTo>
                <a:lnTo>
                  <a:pt x="47045" y="141464"/>
                </a:lnTo>
                <a:lnTo>
                  <a:pt x="43096" y="153413"/>
                </a:lnTo>
                <a:lnTo>
                  <a:pt x="40419" y="153825"/>
                </a:lnTo>
                <a:lnTo>
                  <a:pt x="38372" y="153936"/>
                </a:lnTo>
                <a:lnTo>
                  <a:pt x="36054" y="153056"/>
                </a:lnTo>
                <a:lnTo>
                  <a:pt x="30940" y="149540"/>
                </a:lnTo>
                <a:lnTo>
                  <a:pt x="25492" y="144802"/>
                </a:lnTo>
                <a:lnTo>
                  <a:pt x="22705" y="142204"/>
                </a:lnTo>
                <a:lnTo>
                  <a:pt x="20848" y="138568"/>
                </a:lnTo>
                <a:lnTo>
                  <a:pt x="19609" y="134239"/>
                </a:lnTo>
                <a:lnTo>
                  <a:pt x="18783" y="129448"/>
                </a:lnTo>
                <a:lnTo>
                  <a:pt x="17281" y="125301"/>
                </a:lnTo>
                <a:lnTo>
                  <a:pt x="15326" y="121584"/>
                </a:lnTo>
                <a:lnTo>
                  <a:pt x="13071" y="118154"/>
                </a:lnTo>
                <a:lnTo>
                  <a:pt x="10615" y="113962"/>
                </a:lnTo>
                <a:lnTo>
                  <a:pt x="8025" y="109262"/>
                </a:lnTo>
                <a:lnTo>
                  <a:pt x="5346" y="104224"/>
                </a:lnTo>
                <a:lnTo>
                  <a:pt x="3560" y="98961"/>
                </a:lnTo>
                <a:lnTo>
                  <a:pt x="2369" y="93546"/>
                </a:lnTo>
                <a:lnTo>
                  <a:pt x="1575" y="88032"/>
                </a:lnTo>
                <a:lnTo>
                  <a:pt x="1046" y="82451"/>
                </a:lnTo>
                <a:lnTo>
                  <a:pt x="693" y="76825"/>
                </a:lnTo>
                <a:lnTo>
                  <a:pt x="301" y="65494"/>
                </a:lnTo>
                <a:lnTo>
                  <a:pt x="81" y="46500"/>
                </a:lnTo>
                <a:lnTo>
                  <a:pt x="0" y="14190"/>
                </a:lnTo>
                <a:lnTo>
                  <a:pt x="948" y="11315"/>
                </a:lnTo>
                <a:lnTo>
                  <a:pt x="2533" y="8446"/>
                </a:lnTo>
                <a:lnTo>
                  <a:pt x="7369" y="1548"/>
                </a:lnTo>
                <a:lnTo>
                  <a:pt x="8719" y="982"/>
                </a:lnTo>
                <a:lnTo>
                  <a:pt x="15169" y="186"/>
                </a:lnTo>
                <a:lnTo>
                  <a:pt x="20387" y="0"/>
                </a:lnTo>
                <a:lnTo>
                  <a:pt x="27875" y="1855"/>
                </a:lnTo>
                <a:lnTo>
                  <a:pt x="38581" y="4997"/>
                </a:lnTo>
                <a:lnTo>
                  <a:pt x="51434" y="8997"/>
                </a:lnTo>
                <a:lnTo>
                  <a:pt x="61908" y="11663"/>
                </a:lnTo>
                <a:lnTo>
                  <a:pt x="70795" y="13441"/>
                </a:lnTo>
                <a:lnTo>
                  <a:pt x="78625" y="14626"/>
                </a:lnTo>
                <a:lnTo>
                  <a:pt x="85750" y="16368"/>
                </a:lnTo>
                <a:lnTo>
                  <a:pt x="92405" y="18482"/>
                </a:lnTo>
                <a:lnTo>
                  <a:pt x="98747" y="20844"/>
                </a:lnTo>
                <a:lnTo>
                  <a:pt x="104880" y="22419"/>
                </a:lnTo>
                <a:lnTo>
                  <a:pt x="110873" y="23469"/>
                </a:lnTo>
                <a:lnTo>
                  <a:pt x="116774" y="24169"/>
                </a:lnTo>
                <a:lnTo>
                  <a:pt x="122612" y="25588"/>
                </a:lnTo>
                <a:lnTo>
                  <a:pt x="128410" y="27486"/>
                </a:lnTo>
                <a:lnTo>
                  <a:pt x="134180" y="29704"/>
                </a:lnTo>
                <a:lnTo>
                  <a:pt x="140884" y="31183"/>
                </a:lnTo>
                <a:lnTo>
                  <a:pt x="148211" y="32169"/>
                </a:lnTo>
                <a:lnTo>
                  <a:pt x="155953" y="32826"/>
                </a:lnTo>
                <a:lnTo>
                  <a:pt x="163019" y="34217"/>
                </a:lnTo>
                <a:lnTo>
                  <a:pt x="169635" y="36096"/>
                </a:lnTo>
                <a:lnTo>
                  <a:pt x="175951" y="38302"/>
                </a:lnTo>
                <a:lnTo>
                  <a:pt x="185877" y="40725"/>
                </a:lnTo>
                <a:lnTo>
                  <a:pt x="198209" y="43293"/>
                </a:lnTo>
                <a:lnTo>
                  <a:pt x="212145" y="45957"/>
                </a:lnTo>
                <a:lnTo>
                  <a:pt x="226198" y="49638"/>
                </a:lnTo>
                <a:lnTo>
                  <a:pt x="240330" y="53997"/>
                </a:lnTo>
                <a:lnTo>
                  <a:pt x="254513" y="58808"/>
                </a:lnTo>
                <a:lnTo>
                  <a:pt x="265874" y="62968"/>
                </a:lnTo>
                <a:lnTo>
                  <a:pt x="275352" y="66694"/>
                </a:lnTo>
                <a:lnTo>
                  <a:pt x="308597" y="770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1"/>
          <p:cNvSpPr/>
          <p:nvPr/>
        </p:nvSpPr>
        <p:spPr>
          <a:xfrm>
            <a:off x="3457575" y="3909060"/>
            <a:ext cx="426263" cy="221192"/>
          </a:xfrm>
          <a:custGeom>
            <a:avLst/>
            <a:gdLst/>
            <a:ahLst/>
            <a:cxnLst/>
            <a:rect l="0" t="0" r="0" b="0"/>
            <a:pathLst>
              <a:path w="426263" h="221192">
                <a:moveTo>
                  <a:pt x="0" y="85725"/>
                </a:moveTo>
                <a:lnTo>
                  <a:pt x="13652" y="85725"/>
                </a:lnTo>
                <a:lnTo>
                  <a:pt x="18626" y="86677"/>
                </a:lnTo>
                <a:lnTo>
                  <a:pt x="31130" y="91616"/>
                </a:lnTo>
                <a:lnTo>
                  <a:pt x="41140" y="93105"/>
                </a:lnTo>
                <a:lnTo>
                  <a:pt x="47429" y="94455"/>
                </a:lnTo>
                <a:lnTo>
                  <a:pt x="54479" y="96307"/>
                </a:lnTo>
                <a:lnTo>
                  <a:pt x="62037" y="98495"/>
                </a:lnTo>
                <a:lnTo>
                  <a:pt x="100589" y="108850"/>
                </a:lnTo>
                <a:lnTo>
                  <a:pt x="119001" y="114418"/>
                </a:lnTo>
                <a:lnTo>
                  <a:pt x="129816" y="118188"/>
                </a:lnTo>
                <a:lnTo>
                  <a:pt x="154533" y="127458"/>
                </a:lnTo>
                <a:lnTo>
                  <a:pt x="207302" y="147979"/>
                </a:lnTo>
                <a:lnTo>
                  <a:pt x="228341" y="155620"/>
                </a:lnTo>
                <a:lnTo>
                  <a:pt x="239857" y="158992"/>
                </a:lnTo>
                <a:lnTo>
                  <a:pt x="252298" y="162192"/>
                </a:lnTo>
                <a:lnTo>
                  <a:pt x="265353" y="165278"/>
                </a:lnTo>
                <a:lnTo>
                  <a:pt x="275962" y="168288"/>
                </a:lnTo>
                <a:lnTo>
                  <a:pt x="284939" y="171247"/>
                </a:lnTo>
                <a:lnTo>
                  <a:pt x="292830" y="174172"/>
                </a:lnTo>
                <a:lnTo>
                  <a:pt x="299995" y="177075"/>
                </a:lnTo>
                <a:lnTo>
                  <a:pt x="313035" y="182840"/>
                </a:lnTo>
                <a:lnTo>
                  <a:pt x="325182" y="188577"/>
                </a:lnTo>
                <a:lnTo>
                  <a:pt x="331088" y="191440"/>
                </a:lnTo>
                <a:lnTo>
                  <a:pt x="338835" y="194302"/>
                </a:lnTo>
                <a:lnTo>
                  <a:pt x="347810" y="197162"/>
                </a:lnTo>
                <a:lnTo>
                  <a:pt x="366989" y="202880"/>
                </a:lnTo>
                <a:lnTo>
                  <a:pt x="385039" y="208596"/>
                </a:lnTo>
                <a:lnTo>
                  <a:pt x="392900" y="211454"/>
                </a:lnTo>
                <a:lnTo>
                  <a:pt x="400046" y="214312"/>
                </a:lnTo>
                <a:lnTo>
                  <a:pt x="412113" y="219074"/>
                </a:lnTo>
                <a:lnTo>
                  <a:pt x="420651" y="221191"/>
                </a:lnTo>
                <a:lnTo>
                  <a:pt x="423309" y="219851"/>
                </a:lnTo>
                <a:lnTo>
                  <a:pt x="425081" y="217052"/>
                </a:lnTo>
                <a:lnTo>
                  <a:pt x="426262" y="213281"/>
                </a:lnTo>
                <a:lnTo>
                  <a:pt x="426097" y="207910"/>
                </a:lnTo>
                <a:lnTo>
                  <a:pt x="425035" y="201472"/>
                </a:lnTo>
                <a:lnTo>
                  <a:pt x="423374" y="194322"/>
                </a:lnTo>
                <a:lnTo>
                  <a:pt x="418988" y="171137"/>
                </a:lnTo>
                <a:lnTo>
                  <a:pt x="416485" y="156954"/>
                </a:lnTo>
                <a:lnTo>
                  <a:pt x="414816" y="145594"/>
                </a:lnTo>
                <a:lnTo>
                  <a:pt x="413704" y="136115"/>
                </a:lnTo>
                <a:lnTo>
                  <a:pt x="412963" y="127890"/>
                </a:lnTo>
                <a:lnTo>
                  <a:pt x="412469" y="119550"/>
                </a:lnTo>
                <a:lnTo>
                  <a:pt x="411919" y="102663"/>
                </a:lnTo>
                <a:lnTo>
                  <a:pt x="411610" y="63438"/>
                </a:lnTo>
                <a:lnTo>
                  <a:pt x="412519" y="50865"/>
                </a:lnTo>
                <a:lnTo>
                  <a:pt x="414077" y="39624"/>
                </a:lnTo>
                <a:lnTo>
                  <a:pt x="416069" y="29274"/>
                </a:lnTo>
                <a:lnTo>
                  <a:pt x="417397" y="21421"/>
                </a:lnTo>
                <a:lnTo>
                  <a:pt x="418282" y="15233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2"/>
          <p:cNvSpPr/>
          <p:nvPr/>
        </p:nvSpPr>
        <p:spPr>
          <a:xfrm>
            <a:off x="3020377" y="3634740"/>
            <a:ext cx="788671" cy="454343"/>
          </a:xfrm>
          <a:custGeom>
            <a:avLst/>
            <a:gdLst/>
            <a:ahLst/>
            <a:cxnLst/>
            <a:rect l="0" t="0" r="0" b="0"/>
            <a:pathLst>
              <a:path w="788671" h="454343">
                <a:moveTo>
                  <a:pt x="0" y="454342"/>
                </a:moveTo>
                <a:lnTo>
                  <a:pt x="4551" y="445240"/>
                </a:lnTo>
                <a:lnTo>
                  <a:pt x="6844" y="442559"/>
                </a:lnTo>
                <a:lnTo>
                  <a:pt x="9325" y="440772"/>
                </a:lnTo>
                <a:lnTo>
                  <a:pt x="29803" y="430824"/>
                </a:lnTo>
                <a:lnTo>
                  <a:pt x="46084" y="421762"/>
                </a:lnTo>
                <a:lnTo>
                  <a:pt x="63925" y="407435"/>
                </a:lnTo>
                <a:lnTo>
                  <a:pt x="78894" y="396665"/>
                </a:lnTo>
                <a:lnTo>
                  <a:pt x="111787" y="374228"/>
                </a:lnTo>
                <a:lnTo>
                  <a:pt x="128740" y="362856"/>
                </a:lnTo>
                <a:lnTo>
                  <a:pt x="148341" y="351452"/>
                </a:lnTo>
                <a:lnTo>
                  <a:pt x="169752" y="340033"/>
                </a:lnTo>
                <a:lnTo>
                  <a:pt x="191967" y="328608"/>
                </a:lnTo>
                <a:lnTo>
                  <a:pt x="204178" y="321942"/>
                </a:lnTo>
                <a:lnTo>
                  <a:pt x="243166" y="299860"/>
                </a:lnTo>
                <a:lnTo>
                  <a:pt x="280223" y="279876"/>
                </a:lnTo>
                <a:lnTo>
                  <a:pt x="320942" y="256281"/>
                </a:lnTo>
                <a:lnTo>
                  <a:pt x="391596" y="214194"/>
                </a:lnTo>
                <a:lnTo>
                  <a:pt x="406797" y="205661"/>
                </a:lnTo>
                <a:lnTo>
                  <a:pt x="438926" y="188560"/>
                </a:lnTo>
                <a:lnTo>
                  <a:pt x="480043" y="167418"/>
                </a:lnTo>
                <a:lnTo>
                  <a:pt x="493384" y="160189"/>
                </a:lnTo>
                <a:lnTo>
                  <a:pt x="520906" y="144538"/>
                </a:lnTo>
                <a:lnTo>
                  <a:pt x="534914" y="137316"/>
                </a:lnTo>
                <a:lnTo>
                  <a:pt x="549014" y="130596"/>
                </a:lnTo>
                <a:lnTo>
                  <a:pt x="563177" y="124211"/>
                </a:lnTo>
                <a:lnTo>
                  <a:pt x="576429" y="117098"/>
                </a:lnTo>
                <a:lnTo>
                  <a:pt x="589073" y="109498"/>
                </a:lnTo>
                <a:lnTo>
                  <a:pt x="632192" y="81319"/>
                </a:lnTo>
                <a:lnTo>
                  <a:pt x="653084" y="69161"/>
                </a:lnTo>
                <a:lnTo>
                  <a:pt x="676975" y="56456"/>
                </a:lnTo>
                <a:lnTo>
                  <a:pt x="706643" y="41284"/>
                </a:lnTo>
                <a:lnTo>
                  <a:pt x="731259" y="27556"/>
                </a:lnTo>
                <a:lnTo>
                  <a:pt x="750771" y="17009"/>
                </a:lnTo>
                <a:lnTo>
                  <a:pt x="771514" y="10120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3"/>
          <p:cNvSpPr/>
          <p:nvPr/>
        </p:nvSpPr>
        <p:spPr>
          <a:xfrm>
            <a:off x="3731895" y="3523331"/>
            <a:ext cx="248152" cy="222852"/>
          </a:xfrm>
          <a:custGeom>
            <a:avLst/>
            <a:gdLst/>
            <a:ahLst/>
            <a:cxnLst/>
            <a:rect l="0" t="0" r="0" b="0"/>
            <a:pathLst>
              <a:path w="248152" h="222852">
                <a:moveTo>
                  <a:pt x="0" y="34256"/>
                </a:moveTo>
                <a:lnTo>
                  <a:pt x="18203" y="34256"/>
                </a:lnTo>
                <a:lnTo>
                  <a:pt x="29280" y="32351"/>
                </a:lnTo>
                <a:lnTo>
                  <a:pt x="42380" y="29176"/>
                </a:lnTo>
                <a:lnTo>
                  <a:pt x="56828" y="25155"/>
                </a:lnTo>
                <a:lnTo>
                  <a:pt x="68365" y="22473"/>
                </a:lnTo>
                <a:lnTo>
                  <a:pt x="77961" y="20686"/>
                </a:lnTo>
                <a:lnTo>
                  <a:pt x="86264" y="19494"/>
                </a:lnTo>
                <a:lnTo>
                  <a:pt x="108189" y="15630"/>
                </a:lnTo>
                <a:lnTo>
                  <a:pt x="120703" y="13267"/>
                </a:lnTo>
                <a:lnTo>
                  <a:pt x="130951" y="11690"/>
                </a:lnTo>
                <a:lnTo>
                  <a:pt x="139688" y="10640"/>
                </a:lnTo>
                <a:lnTo>
                  <a:pt x="147418" y="9940"/>
                </a:lnTo>
                <a:lnTo>
                  <a:pt x="154476" y="8520"/>
                </a:lnTo>
                <a:lnTo>
                  <a:pt x="161087" y="6621"/>
                </a:lnTo>
                <a:lnTo>
                  <a:pt x="167398" y="4403"/>
                </a:lnTo>
                <a:lnTo>
                  <a:pt x="173511" y="2924"/>
                </a:lnTo>
                <a:lnTo>
                  <a:pt x="179491" y="1938"/>
                </a:lnTo>
                <a:lnTo>
                  <a:pt x="185384" y="1280"/>
                </a:lnTo>
                <a:lnTo>
                  <a:pt x="192168" y="843"/>
                </a:lnTo>
                <a:lnTo>
                  <a:pt x="199550" y="551"/>
                </a:lnTo>
                <a:lnTo>
                  <a:pt x="221050" y="139"/>
                </a:lnTo>
                <a:lnTo>
                  <a:pt x="236281" y="0"/>
                </a:lnTo>
                <a:lnTo>
                  <a:pt x="238483" y="941"/>
                </a:lnTo>
                <a:lnTo>
                  <a:pt x="243470" y="4527"/>
                </a:lnTo>
                <a:lnTo>
                  <a:pt x="245181" y="6817"/>
                </a:lnTo>
                <a:lnTo>
                  <a:pt x="246321" y="9296"/>
                </a:lnTo>
                <a:lnTo>
                  <a:pt x="247588" y="15543"/>
                </a:lnTo>
                <a:lnTo>
                  <a:pt x="247926" y="19875"/>
                </a:lnTo>
                <a:lnTo>
                  <a:pt x="248151" y="24669"/>
                </a:lnTo>
                <a:lnTo>
                  <a:pt x="247349" y="28817"/>
                </a:lnTo>
                <a:lnTo>
                  <a:pt x="245862" y="32535"/>
                </a:lnTo>
                <a:lnTo>
                  <a:pt x="243918" y="35966"/>
                </a:lnTo>
                <a:lnTo>
                  <a:pt x="239218" y="44859"/>
                </a:lnTo>
                <a:lnTo>
                  <a:pt x="219980" y="82953"/>
                </a:lnTo>
                <a:lnTo>
                  <a:pt x="216186" y="88628"/>
                </a:lnTo>
                <a:lnTo>
                  <a:pt x="211751" y="94316"/>
                </a:lnTo>
                <a:lnTo>
                  <a:pt x="206890" y="100014"/>
                </a:lnTo>
                <a:lnTo>
                  <a:pt x="200791" y="109527"/>
                </a:lnTo>
                <a:lnTo>
                  <a:pt x="193868" y="121584"/>
                </a:lnTo>
                <a:lnTo>
                  <a:pt x="175552" y="155699"/>
                </a:lnTo>
                <a:lnTo>
                  <a:pt x="171327" y="163795"/>
                </a:lnTo>
                <a:lnTo>
                  <a:pt x="168511" y="170146"/>
                </a:lnTo>
                <a:lnTo>
                  <a:pt x="166633" y="175331"/>
                </a:lnTo>
                <a:lnTo>
                  <a:pt x="165381" y="179742"/>
                </a:lnTo>
                <a:lnTo>
                  <a:pt x="163594" y="183634"/>
                </a:lnTo>
                <a:lnTo>
                  <a:pt x="159068" y="190498"/>
                </a:lnTo>
                <a:lnTo>
                  <a:pt x="157480" y="194615"/>
                </a:lnTo>
                <a:lnTo>
                  <a:pt x="156421" y="199265"/>
                </a:lnTo>
                <a:lnTo>
                  <a:pt x="155716" y="204270"/>
                </a:lnTo>
                <a:lnTo>
                  <a:pt x="154293" y="208559"/>
                </a:lnTo>
                <a:lnTo>
                  <a:pt x="152391" y="212370"/>
                </a:lnTo>
                <a:lnTo>
                  <a:pt x="145732" y="2228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4"/>
          <p:cNvSpPr/>
          <p:nvPr/>
        </p:nvSpPr>
        <p:spPr>
          <a:xfrm>
            <a:off x="2939482" y="3986212"/>
            <a:ext cx="226629" cy="188055"/>
          </a:xfrm>
          <a:custGeom>
            <a:avLst/>
            <a:gdLst/>
            <a:ahLst/>
            <a:cxnLst/>
            <a:rect l="0" t="0" r="0" b="0"/>
            <a:pathLst>
              <a:path w="226629" h="188055">
                <a:moveTo>
                  <a:pt x="63750" y="0"/>
                </a:moveTo>
                <a:lnTo>
                  <a:pt x="56369" y="7381"/>
                </a:lnTo>
                <a:lnTo>
                  <a:pt x="55707" y="10583"/>
                </a:lnTo>
                <a:lnTo>
                  <a:pt x="55413" y="16134"/>
                </a:lnTo>
                <a:lnTo>
                  <a:pt x="55282" y="24950"/>
                </a:lnTo>
                <a:lnTo>
                  <a:pt x="54295" y="30921"/>
                </a:lnTo>
                <a:lnTo>
                  <a:pt x="52684" y="37759"/>
                </a:lnTo>
                <a:lnTo>
                  <a:pt x="50658" y="45175"/>
                </a:lnTo>
                <a:lnTo>
                  <a:pt x="45866" y="61035"/>
                </a:lnTo>
                <a:lnTo>
                  <a:pt x="43255" y="69265"/>
                </a:lnTo>
                <a:lnTo>
                  <a:pt x="39609" y="78562"/>
                </a:lnTo>
                <a:lnTo>
                  <a:pt x="35274" y="88569"/>
                </a:lnTo>
                <a:lnTo>
                  <a:pt x="22610" y="115778"/>
                </a:lnTo>
                <a:lnTo>
                  <a:pt x="19178" y="122905"/>
                </a:lnTo>
                <a:lnTo>
                  <a:pt x="15938" y="132419"/>
                </a:lnTo>
                <a:lnTo>
                  <a:pt x="12825" y="143525"/>
                </a:lnTo>
                <a:lnTo>
                  <a:pt x="9798" y="155691"/>
                </a:lnTo>
                <a:lnTo>
                  <a:pt x="6827" y="163801"/>
                </a:lnTo>
                <a:lnTo>
                  <a:pt x="3894" y="169209"/>
                </a:lnTo>
                <a:lnTo>
                  <a:pt x="986" y="172813"/>
                </a:lnTo>
                <a:lnTo>
                  <a:pt x="0" y="176169"/>
                </a:lnTo>
                <a:lnTo>
                  <a:pt x="295" y="179358"/>
                </a:lnTo>
                <a:lnTo>
                  <a:pt x="1444" y="182437"/>
                </a:lnTo>
                <a:lnTo>
                  <a:pt x="3163" y="184490"/>
                </a:lnTo>
                <a:lnTo>
                  <a:pt x="5261" y="185858"/>
                </a:lnTo>
                <a:lnTo>
                  <a:pt x="10922" y="188054"/>
                </a:lnTo>
                <a:lnTo>
                  <a:pt x="16776" y="185815"/>
                </a:lnTo>
                <a:lnTo>
                  <a:pt x="21004" y="183884"/>
                </a:lnTo>
                <a:lnTo>
                  <a:pt x="24775" y="182597"/>
                </a:lnTo>
                <a:lnTo>
                  <a:pt x="31505" y="181166"/>
                </a:lnTo>
                <a:lnTo>
                  <a:pt x="35586" y="179833"/>
                </a:lnTo>
                <a:lnTo>
                  <a:pt x="40211" y="177991"/>
                </a:lnTo>
                <a:lnTo>
                  <a:pt x="45200" y="175811"/>
                </a:lnTo>
                <a:lnTo>
                  <a:pt x="51383" y="174357"/>
                </a:lnTo>
                <a:lnTo>
                  <a:pt x="58363" y="173388"/>
                </a:lnTo>
                <a:lnTo>
                  <a:pt x="65874" y="172742"/>
                </a:lnTo>
                <a:lnTo>
                  <a:pt x="75643" y="170407"/>
                </a:lnTo>
                <a:lnTo>
                  <a:pt x="86919" y="166944"/>
                </a:lnTo>
                <a:lnTo>
                  <a:pt x="99198" y="162731"/>
                </a:lnTo>
                <a:lnTo>
                  <a:pt x="109290" y="159923"/>
                </a:lnTo>
                <a:lnTo>
                  <a:pt x="117923" y="158050"/>
                </a:lnTo>
                <a:lnTo>
                  <a:pt x="125583" y="156802"/>
                </a:lnTo>
                <a:lnTo>
                  <a:pt x="132594" y="155970"/>
                </a:lnTo>
                <a:lnTo>
                  <a:pt x="139174" y="155415"/>
                </a:lnTo>
                <a:lnTo>
                  <a:pt x="145465" y="155045"/>
                </a:lnTo>
                <a:lnTo>
                  <a:pt x="172775" y="154634"/>
                </a:lnTo>
                <a:lnTo>
                  <a:pt x="226628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5"/>
          <p:cNvSpPr/>
          <p:nvPr/>
        </p:nvSpPr>
        <p:spPr>
          <a:xfrm>
            <a:off x="5875020" y="3368992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0" y="0"/>
                </a:moveTo>
                <a:lnTo>
                  <a:pt x="0" y="9102"/>
                </a:lnTo>
                <a:lnTo>
                  <a:pt x="952" y="16545"/>
                </a:lnTo>
                <a:lnTo>
                  <a:pt x="2540" y="26270"/>
                </a:lnTo>
                <a:lnTo>
                  <a:pt x="4550" y="37516"/>
                </a:lnTo>
                <a:lnTo>
                  <a:pt x="5891" y="48823"/>
                </a:lnTo>
                <a:lnTo>
                  <a:pt x="6785" y="60171"/>
                </a:lnTo>
                <a:lnTo>
                  <a:pt x="7778" y="81035"/>
                </a:lnTo>
                <a:lnTo>
                  <a:pt x="8219" y="96658"/>
                </a:lnTo>
                <a:lnTo>
                  <a:pt x="8569" y="254943"/>
                </a:lnTo>
                <a:lnTo>
                  <a:pt x="9523" y="269022"/>
                </a:lnTo>
                <a:lnTo>
                  <a:pt x="15357" y="328589"/>
                </a:lnTo>
                <a:lnTo>
                  <a:pt x="25717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6"/>
          <p:cNvSpPr/>
          <p:nvPr/>
        </p:nvSpPr>
        <p:spPr>
          <a:xfrm>
            <a:off x="5977890" y="3424170"/>
            <a:ext cx="231458" cy="253358"/>
          </a:xfrm>
          <a:custGeom>
            <a:avLst/>
            <a:gdLst/>
            <a:ahLst/>
            <a:cxnLst/>
            <a:rect l="0" t="0" r="0" b="0"/>
            <a:pathLst>
              <a:path w="231458" h="253358">
                <a:moveTo>
                  <a:pt x="0" y="47692"/>
                </a:moveTo>
                <a:lnTo>
                  <a:pt x="9101" y="34040"/>
                </a:lnTo>
                <a:lnTo>
                  <a:pt x="13688" y="29065"/>
                </a:lnTo>
                <a:lnTo>
                  <a:pt x="18650" y="24797"/>
                </a:lnTo>
                <a:lnTo>
                  <a:pt x="23863" y="20999"/>
                </a:lnTo>
                <a:lnTo>
                  <a:pt x="29244" y="17514"/>
                </a:lnTo>
                <a:lnTo>
                  <a:pt x="34736" y="14239"/>
                </a:lnTo>
                <a:lnTo>
                  <a:pt x="40302" y="11102"/>
                </a:lnTo>
                <a:lnTo>
                  <a:pt x="44966" y="9011"/>
                </a:lnTo>
                <a:lnTo>
                  <a:pt x="49027" y="7617"/>
                </a:lnTo>
                <a:lnTo>
                  <a:pt x="52687" y="6688"/>
                </a:lnTo>
                <a:lnTo>
                  <a:pt x="57032" y="6069"/>
                </a:lnTo>
                <a:lnTo>
                  <a:pt x="61833" y="5656"/>
                </a:lnTo>
                <a:lnTo>
                  <a:pt x="66940" y="5380"/>
                </a:lnTo>
                <a:lnTo>
                  <a:pt x="71296" y="4244"/>
                </a:lnTo>
                <a:lnTo>
                  <a:pt x="75153" y="2534"/>
                </a:lnTo>
                <a:lnTo>
                  <a:pt x="78677" y="442"/>
                </a:lnTo>
                <a:lnTo>
                  <a:pt x="82931" y="0"/>
                </a:lnTo>
                <a:lnTo>
                  <a:pt x="87673" y="657"/>
                </a:lnTo>
                <a:lnTo>
                  <a:pt x="99925" y="3928"/>
                </a:lnTo>
                <a:lnTo>
                  <a:pt x="118071" y="8556"/>
                </a:lnTo>
                <a:lnTo>
                  <a:pt x="125387" y="10171"/>
                </a:lnTo>
                <a:lnTo>
                  <a:pt x="131216" y="11248"/>
                </a:lnTo>
                <a:lnTo>
                  <a:pt x="136055" y="11966"/>
                </a:lnTo>
                <a:lnTo>
                  <a:pt x="140233" y="14350"/>
                </a:lnTo>
                <a:lnTo>
                  <a:pt x="147415" y="22078"/>
                </a:lnTo>
                <a:lnTo>
                  <a:pt x="153783" y="29323"/>
                </a:lnTo>
                <a:lnTo>
                  <a:pt x="156815" y="32589"/>
                </a:lnTo>
                <a:lnTo>
                  <a:pt x="158835" y="35718"/>
                </a:lnTo>
                <a:lnTo>
                  <a:pt x="161081" y="41735"/>
                </a:lnTo>
                <a:lnTo>
                  <a:pt x="160727" y="45626"/>
                </a:lnTo>
                <a:lnTo>
                  <a:pt x="159539" y="50125"/>
                </a:lnTo>
                <a:lnTo>
                  <a:pt x="157794" y="55029"/>
                </a:lnTo>
                <a:lnTo>
                  <a:pt x="156631" y="60203"/>
                </a:lnTo>
                <a:lnTo>
                  <a:pt x="155855" y="65558"/>
                </a:lnTo>
                <a:lnTo>
                  <a:pt x="155338" y="71032"/>
                </a:lnTo>
                <a:lnTo>
                  <a:pt x="154041" y="75635"/>
                </a:lnTo>
                <a:lnTo>
                  <a:pt x="150060" y="83289"/>
                </a:lnTo>
                <a:lnTo>
                  <a:pt x="146712" y="87616"/>
                </a:lnTo>
                <a:lnTo>
                  <a:pt x="142576" y="92405"/>
                </a:lnTo>
                <a:lnTo>
                  <a:pt x="137913" y="97504"/>
                </a:lnTo>
                <a:lnTo>
                  <a:pt x="133852" y="102807"/>
                </a:lnTo>
                <a:lnTo>
                  <a:pt x="130192" y="108248"/>
                </a:lnTo>
                <a:lnTo>
                  <a:pt x="126799" y="113780"/>
                </a:lnTo>
                <a:lnTo>
                  <a:pt x="122633" y="119373"/>
                </a:lnTo>
                <a:lnTo>
                  <a:pt x="117950" y="125007"/>
                </a:lnTo>
                <a:lnTo>
                  <a:pt x="112923" y="130668"/>
                </a:lnTo>
                <a:lnTo>
                  <a:pt x="108620" y="136347"/>
                </a:lnTo>
                <a:lnTo>
                  <a:pt x="104798" y="142038"/>
                </a:lnTo>
                <a:lnTo>
                  <a:pt x="101298" y="147737"/>
                </a:lnTo>
                <a:lnTo>
                  <a:pt x="98012" y="152489"/>
                </a:lnTo>
                <a:lnTo>
                  <a:pt x="91820" y="160308"/>
                </a:lnTo>
                <a:lnTo>
                  <a:pt x="87884" y="164680"/>
                </a:lnTo>
                <a:lnTo>
                  <a:pt x="78429" y="174616"/>
                </a:lnTo>
                <a:lnTo>
                  <a:pt x="73241" y="180886"/>
                </a:lnTo>
                <a:lnTo>
                  <a:pt x="67877" y="187923"/>
                </a:lnTo>
                <a:lnTo>
                  <a:pt x="62397" y="195472"/>
                </a:lnTo>
                <a:lnTo>
                  <a:pt x="56837" y="201457"/>
                </a:lnTo>
                <a:lnTo>
                  <a:pt x="51227" y="206399"/>
                </a:lnTo>
                <a:lnTo>
                  <a:pt x="45581" y="210647"/>
                </a:lnTo>
                <a:lnTo>
                  <a:pt x="40865" y="214431"/>
                </a:lnTo>
                <a:lnTo>
                  <a:pt x="36768" y="217906"/>
                </a:lnTo>
                <a:lnTo>
                  <a:pt x="29676" y="224308"/>
                </a:lnTo>
                <a:lnTo>
                  <a:pt x="23349" y="230328"/>
                </a:lnTo>
                <a:lnTo>
                  <a:pt x="20328" y="234219"/>
                </a:lnTo>
                <a:lnTo>
                  <a:pt x="17362" y="238719"/>
                </a:lnTo>
                <a:lnTo>
                  <a:pt x="10309" y="250526"/>
                </a:lnTo>
                <a:lnTo>
                  <a:pt x="10682" y="251495"/>
                </a:lnTo>
                <a:lnTo>
                  <a:pt x="11884" y="252140"/>
                </a:lnTo>
                <a:lnTo>
                  <a:pt x="13637" y="252571"/>
                </a:lnTo>
                <a:lnTo>
                  <a:pt x="24332" y="252858"/>
                </a:lnTo>
                <a:lnTo>
                  <a:pt x="108849" y="253357"/>
                </a:lnTo>
                <a:lnTo>
                  <a:pt x="123048" y="252429"/>
                </a:lnTo>
                <a:lnTo>
                  <a:pt x="137277" y="250859"/>
                </a:lnTo>
                <a:lnTo>
                  <a:pt x="151526" y="248859"/>
                </a:lnTo>
                <a:lnTo>
                  <a:pt x="162929" y="247526"/>
                </a:lnTo>
                <a:lnTo>
                  <a:pt x="172437" y="246637"/>
                </a:lnTo>
                <a:lnTo>
                  <a:pt x="180680" y="246045"/>
                </a:lnTo>
                <a:lnTo>
                  <a:pt x="188081" y="244697"/>
                </a:lnTo>
                <a:lnTo>
                  <a:pt x="194920" y="242846"/>
                </a:lnTo>
                <a:lnTo>
                  <a:pt x="201383" y="240660"/>
                </a:lnTo>
                <a:lnTo>
                  <a:pt x="206646" y="239202"/>
                </a:lnTo>
                <a:lnTo>
                  <a:pt x="211106" y="238231"/>
                </a:lnTo>
                <a:lnTo>
                  <a:pt x="231457" y="2362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7"/>
          <p:cNvSpPr/>
          <p:nvPr/>
        </p:nvSpPr>
        <p:spPr>
          <a:xfrm>
            <a:off x="6235065" y="3471862"/>
            <a:ext cx="197168" cy="222886"/>
          </a:xfrm>
          <a:custGeom>
            <a:avLst/>
            <a:gdLst/>
            <a:ahLst/>
            <a:cxnLst/>
            <a:rect l="0" t="0" r="0" b="0"/>
            <a:pathLst>
              <a:path w="197168" h="22288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1" y="22959"/>
                </a:lnTo>
                <a:lnTo>
                  <a:pt x="20400" y="28619"/>
                </a:lnTo>
                <a:lnTo>
                  <a:pt x="28692" y="37161"/>
                </a:lnTo>
                <a:lnTo>
                  <a:pt x="31511" y="40966"/>
                </a:lnTo>
                <a:lnTo>
                  <a:pt x="34342" y="45408"/>
                </a:lnTo>
                <a:lnTo>
                  <a:pt x="37182" y="50275"/>
                </a:lnTo>
                <a:lnTo>
                  <a:pt x="40980" y="54471"/>
                </a:lnTo>
                <a:lnTo>
                  <a:pt x="45417" y="58222"/>
                </a:lnTo>
                <a:lnTo>
                  <a:pt x="50281" y="61675"/>
                </a:lnTo>
                <a:lnTo>
                  <a:pt x="54475" y="64929"/>
                </a:lnTo>
                <a:lnTo>
                  <a:pt x="58224" y="68051"/>
                </a:lnTo>
                <a:lnTo>
                  <a:pt x="61676" y="71085"/>
                </a:lnTo>
                <a:lnTo>
                  <a:pt x="70591" y="79536"/>
                </a:lnTo>
                <a:lnTo>
                  <a:pt x="121214" y="129793"/>
                </a:lnTo>
                <a:lnTo>
                  <a:pt x="125576" y="135106"/>
                </a:lnTo>
                <a:lnTo>
                  <a:pt x="130390" y="141506"/>
                </a:lnTo>
                <a:lnTo>
                  <a:pt x="135504" y="148630"/>
                </a:lnTo>
                <a:lnTo>
                  <a:pt x="139866" y="154332"/>
                </a:lnTo>
                <a:lnTo>
                  <a:pt x="143727" y="159085"/>
                </a:lnTo>
                <a:lnTo>
                  <a:pt x="147253" y="163207"/>
                </a:lnTo>
                <a:lnTo>
                  <a:pt x="151508" y="166907"/>
                </a:lnTo>
                <a:lnTo>
                  <a:pt x="156250" y="170326"/>
                </a:lnTo>
                <a:lnTo>
                  <a:pt x="161317" y="173558"/>
                </a:lnTo>
                <a:lnTo>
                  <a:pt x="165647" y="176666"/>
                </a:lnTo>
                <a:lnTo>
                  <a:pt x="169486" y="179690"/>
                </a:lnTo>
                <a:lnTo>
                  <a:pt x="172998" y="182658"/>
                </a:lnTo>
                <a:lnTo>
                  <a:pt x="175339" y="185590"/>
                </a:lnTo>
                <a:lnTo>
                  <a:pt x="176900" y="188496"/>
                </a:lnTo>
                <a:lnTo>
                  <a:pt x="179587" y="195219"/>
                </a:lnTo>
                <a:lnTo>
                  <a:pt x="183957" y="204557"/>
                </a:lnTo>
                <a:lnTo>
                  <a:pt x="185502" y="208761"/>
                </a:lnTo>
                <a:lnTo>
                  <a:pt x="186533" y="212516"/>
                </a:lnTo>
                <a:lnTo>
                  <a:pt x="197167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8"/>
          <p:cNvSpPr/>
          <p:nvPr/>
        </p:nvSpPr>
        <p:spPr>
          <a:xfrm>
            <a:off x="6200775" y="3463290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214312" y="0"/>
                </a:moveTo>
                <a:lnTo>
                  <a:pt x="124445" y="89867"/>
                </a:lnTo>
                <a:lnTo>
                  <a:pt x="116301" y="98964"/>
                </a:lnTo>
                <a:lnTo>
                  <a:pt x="97092" y="121771"/>
                </a:lnTo>
                <a:lnTo>
                  <a:pt x="85683" y="134521"/>
                </a:lnTo>
                <a:lnTo>
                  <a:pt x="60306" y="161387"/>
                </a:lnTo>
                <a:lnTo>
                  <a:pt x="37447" y="185084"/>
                </a:lnTo>
                <a:lnTo>
                  <a:pt x="32585" y="191017"/>
                </a:lnTo>
                <a:lnTo>
                  <a:pt x="28391" y="196877"/>
                </a:lnTo>
                <a:lnTo>
                  <a:pt x="24642" y="202689"/>
                </a:lnTo>
                <a:lnTo>
                  <a:pt x="21190" y="206563"/>
                </a:lnTo>
                <a:lnTo>
                  <a:pt x="17937" y="209146"/>
                </a:lnTo>
                <a:lnTo>
                  <a:pt x="11781" y="212969"/>
                </a:lnTo>
                <a:lnTo>
                  <a:pt x="5871" y="217843"/>
                </a:lnTo>
                <a:lnTo>
                  <a:pt x="3914" y="220476"/>
                </a:lnTo>
                <a:lnTo>
                  <a:pt x="2609" y="22318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9"/>
          <p:cNvSpPr/>
          <p:nvPr/>
        </p:nvSpPr>
        <p:spPr>
          <a:xfrm>
            <a:off x="6492240" y="3532223"/>
            <a:ext cx="222886" cy="8220"/>
          </a:xfrm>
          <a:custGeom>
            <a:avLst/>
            <a:gdLst/>
            <a:ahLst/>
            <a:cxnLst/>
            <a:rect l="0" t="0" r="0" b="0"/>
            <a:pathLst>
              <a:path w="222886" h="8220">
                <a:moveTo>
                  <a:pt x="0" y="8219"/>
                </a:moveTo>
                <a:lnTo>
                  <a:pt x="106340" y="8219"/>
                </a:lnTo>
                <a:lnTo>
                  <a:pt x="112803" y="7267"/>
                </a:lnTo>
                <a:lnTo>
                  <a:pt x="119016" y="5679"/>
                </a:lnTo>
                <a:lnTo>
                  <a:pt x="125065" y="3668"/>
                </a:lnTo>
                <a:lnTo>
                  <a:pt x="132906" y="2327"/>
                </a:lnTo>
                <a:lnTo>
                  <a:pt x="141944" y="1434"/>
                </a:lnTo>
                <a:lnTo>
                  <a:pt x="159288" y="441"/>
                </a:lnTo>
                <a:lnTo>
                  <a:pt x="170172" y="0"/>
                </a:lnTo>
                <a:lnTo>
                  <a:pt x="175360" y="834"/>
                </a:lnTo>
                <a:lnTo>
                  <a:pt x="180724" y="2344"/>
                </a:lnTo>
                <a:lnTo>
                  <a:pt x="186205" y="4302"/>
                </a:lnTo>
                <a:lnTo>
                  <a:pt x="190812" y="5608"/>
                </a:lnTo>
                <a:lnTo>
                  <a:pt x="194835" y="6478"/>
                </a:lnTo>
                <a:lnTo>
                  <a:pt x="198470" y="7059"/>
                </a:lnTo>
                <a:lnTo>
                  <a:pt x="201845" y="7445"/>
                </a:lnTo>
                <a:lnTo>
                  <a:pt x="205049" y="7703"/>
                </a:lnTo>
                <a:lnTo>
                  <a:pt x="208137" y="7875"/>
                </a:lnTo>
                <a:lnTo>
                  <a:pt x="214108" y="8066"/>
                </a:lnTo>
                <a:lnTo>
                  <a:pt x="222885" y="8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0"/>
          <p:cNvSpPr/>
          <p:nvPr/>
        </p:nvSpPr>
        <p:spPr>
          <a:xfrm>
            <a:off x="6757987" y="3386177"/>
            <a:ext cx="238318" cy="265590"/>
          </a:xfrm>
          <a:custGeom>
            <a:avLst/>
            <a:gdLst/>
            <a:ahLst/>
            <a:cxnLst/>
            <a:rect l="0" t="0" r="0" b="0"/>
            <a:pathLst>
              <a:path w="238318" h="265590">
                <a:moveTo>
                  <a:pt x="0" y="17105"/>
                </a:moveTo>
                <a:lnTo>
                  <a:pt x="9102" y="12554"/>
                </a:lnTo>
                <a:lnTo>
                  <a:pt x="16111" y="7780"/>
                </a:lnTo>
                <a:lnTo>
                  <a:pt x="19313" y="5174"/>
                </a:lnTo>
                <a:lnTo>
                  <a:pt x="23353" y="3436"/>
                </a:lnTo>
                <a:lnTo>
                  <a:pt x="27951" y="2277"/>
                </a:lnTo>
                <a:lnTo>
                  <a:pt x="32921" y="1505"/>
                </a:lnTo>
                <a:lnTo>
                  <a:pt x="38140" y="990"/>
                </a:lnTo>
                <a:lnTo>
                  <a:pt x="43524" y="646"/>
                </a:lnTo>
                <a:lnTo>
                  <a:pt x="49019" y="418"/>
                </a:lnTo>
                <a:lnTo>
                  <a:pt x="60204" y="163"/>
                </a:lnTo>
                <a:lnTo>
                  <a:pt x="101109" y="0"/>
                </a:lnTo>
                <a:lnTo>
                  <a:pt x="112174" y="939"/>
                </a:lnTo>
                <a:lnTo>
                  <a:pt x="121455" y="2518"/>
                </a:lnTo>
                <a:lnTo>
                  <a:pt x="129548" y="4523"/>
                </a:lnTo>
                <a:lnTo>
                  <a:pt x="134943" y="6812"/>
                </a:lnTo>
                <a:lnTo>
                  <a:pt x="138540" y="9290"/>
                </a:lnTo>
                <a:lnTo>
                  <a:pt x="140937" y="11895"/>
                </a:lnTo>
                <a:lnTo>
                  <a:pt x="142535" y="14584"/>
                </a:lnTo>
                <a:lnTo>
                  <a:pt x="144312" y="20112"/>
                </a:lnTo>
                <a:lnTo>
                  <a:pt x="145101" y="28284"/>
                </a:lnTo>
                <a:lnTo>
                  <a:pt x="145311" y="33130"/>
                </a:lnTo>
                <a:lnTo>
                  <a:pt x="144499" y="38266"/>
                </a:lnTo>
                <a:lnTo>
                  <a:pt x="143005" y="43595"/>
                </a:lnTo>
                <a:lnTo>
                  <a:pt x="141057" y="49052"/>
                </a:lnTo>
                <a:lnTo>
                  <a:pt x="137853" y="53644"/>
                </a:lnTo>
                <a:lnTo>
                  <a:pt x="133812" y="57656"/>
                </a:lnTo>
                <a:lnTo>
                  <a:pt x="129213" y="61284"/>
                </a:lnTo>
                <a:lnTo>
                  <a:pt x="124242" y="65608"/>
                </a:lnTo>
                <a:lnTo>
                  <a:pt x="119023" y="70395"/>
                </a:lnTo>
                <a:lnTo>
                  <a:pt x="108144" y="80795"/>
                </a:lnTo>
                <a:lnTo>
                  <a:pt x="96959" y="91766"/>
                </a:lnTo>
                <a:lnTo>
                  <a:pt x="91309" y="96407"/>
                </a:lnTo>
                <a:lnTo>
                  <a:pt x="85638" y="100453"/>
                </a:lnTo>
                <a:lnTo>
                  <a:pt x="79952" y="104103"/>
                </a:lnTo>
                <a:lnTo>
                  <a:pt x="73304" y="107489"/>
                </a:lnTo>
                <a:lnTo>
                  <a:pt x="66014" y="110698"/>
                </a:lnTo>
                <a:lnTo>
                  <a:pt x="58297" y="113791"/>
                </a:lnTo>
                <a:lnTo>
                  <a:pt x="52199" y="115852"/>
                </a:lnTo>
                <a:lnTo>
                  <a:pt x="47182" y="117226"/>
                </a:lnTo>
                <a:lnTo>
                  <a:pt x="36837" y="119432"/>
                </a:lnTo>
                <a:lnTo>
                  <a:pt x="36940" y="118661"/>
                </a:lnTo>
                <a:lnTo>
                  <a:pt x="39595" y="115263"/>
                </a:lnTo>
                <a:lnTo>
                  <a:pt x="46490" y="110578"/>
                </a:lnTo>
                <a:lnTo>
                  <a:pt x="50997" y="107996"/>
                </a:lnTo>
                <a:lnTo>
                  <a:pt x="56858" y="105321"/>
                </a:lnTo>
                <a:lnTo>
                  <a:pt x="63622" y="102586"/>
                </a:lnTo>
                <a:lnTo>
                  <a:pt x="78760" y="97006"/>
                </a:lnTo>
                <a:lnTo>
                  <a:pt x="95012" y="91352"/>
                </a:lnTo>
                <a:lnTo>
                  <a:pt x="102393" y="89463"/>
                </a:lnTo>
                <a:lnTo>
                  <a:pt x="109220" y="88203"/>
                </a:lnTo>
                <a:lnTo>
                  <a:pt x="115676" y="87364"/>
                </a:lnTo>
                <a:lnTo>
                  <a:pt x="122837" y="86804"/>
                </a:lnTo>
                <a:lnTo>
                  <a:pt x="130469" y="86431"/>
                </a:lnTo>
                <a:lnTo>
                  <a:pt x="138414" y="86183"/>
                </a:lnTo>
                <a:lnTo>
                  <a:pt x="147521" y="86969"/>
                </a:lnTo>
                <a:lnTo>
                  <a:pt x="157403" y="88446"/>
                </a:lnTo>
                <a:lnTo>
                  <a:pt x="167800" y="90383"/>
                </a:lnTo>
                <a:lnTo>
                  <a:pt x="176637" y="92627"/>
                </a:lnTo>
                <a:lnTo>
                  <a:pt x="184433" y="95076"/>
                </a:lnTo>
                <a:lnTo>
                  <a:pt x="191535" y="97661"/>
                </a:lnTo>
                <a:lnTo>
                  <a:pt x="197222" y="100336"/>
                </a:lnTo>
                <a:lnTo>
                  <a:pt x="201967" y="103073"/>
                </a:lnTo>
                <a:lnTo>
                  <a:pt x="206082" y="105849"/>
                </a:lnTo>
                <a:lnTo>
                  <a:pt x="213195" y="111475"/>
                </a:lnTo>
                <a:lnTo>
                  <a:pt x="219531" y="117150"/>
                </a:lnTo>
                <a:lnTo>
                  <a:pt x="225522" y="122847"/>
                </a:lnTo>
                <a:lnTo>
                  <a:pt x="231360" y="131094"/>
                </a:lnTo>
                <a:lnTo>
                  <a:pt x="234250" y="135960"/>
                </a:lnTo>
                <a:lnTo>
                  <a:pt x="236176" y="141110"/>
                </a:lnTo>
                <a:lnTo>
                  <a:pt x="237461" y="146447"/>
                </a:lnTo>
                <a:lnTo>
                  <a:pt x="238317" y="151910"/>
                </a:lnTo>
                <a:lnTo>
                  <a:pt x="237936" y="157458"/>
                </a:lnTo>
                <a:lnTo>
                  <a:pt x="236729" y="163061"/>
                </a:lnTo>
                <a:lnTo>
                  <a:pt x="234972" y="168702"/>
                </a:lnTo>
                <a:lnTo>
                  <a:pt x="232848" y="173415"/>
                </a:lnTo>
                <a:lnTo>
                  <a:pt x="227948" y="181191"/>
                </a:lnTo>
                <a:lnTo>
                  <a:pt x="215284" y="200025"/>
                </a:lnTo>
                <a:lnTo>
                  <a:pt x="211150" y="205727"/>
                </a:lnTo>
                <a:lnTo>
                  <a:pt x="207442" y="210480"/>
                </a:lnTo>
                <a:lnTo>
                  <a:pt x="204016" y="214602"/>
                </a:lnTo>
                <a:lnTo>
                  <a:pt x="199829" y="219255"/>
                </a:lnTo>
                <a:lnTo>
                  <a:pt x="190095" y="229505"/>
                </a:lnTo>
                <a:lnTo>
                  <a:pt x="184832" y="233952"/>
                </a:lnTo>
                <a:lnTo>
                  <a:pt x="179419" y="237870"/>
                </a:lnTo>
                <a:lnTo>
                  <a:pt x="173905" y="241434"/>
                </a:lnTo>
                <a:lnTo>
                  <a:pt x="168325" y="244762"/>
                </a:lnTo>
                <a:lnTo>
                  <a:pt x="162699" y="247934"/>
                </a:lnTo>
                <a:lnTo>
                  <a:pt x="157044" y="251001"/>
                </a:lnTo>
                <a:lnTo>
                  <a:pt x="152321" y="253046"/>
                </a:lnTo>
                <a:lnTo>
                  <a:pt x="148220" y="254409"/>
                </a:lnTo>
                <a:lnTo>
                  <a:pt x="144533" y="255318"/>
                </a:lnTo>
                <a:lnTo>
                  <a:pt x="140171" y="256876"/>
                </a:lnTo>
                <a:lnTo>
                  <a:pt x="135357" y="258867"/>
                </a:lnTo>
                <a:lnTo>
                  <a:pt x="130243" y="261148"/>
                </a:lnTo>
                <a:lnTo>
                  <a:pt x="124929" y="262667"/>
                </a:lnTo>
                <a:lnTo>
                  <a:pt x="119481" y="263681"/>
                </a:lnTo>
                <a:lnTo>
                  <a:pt x="113944" y="264357"/>
                </a:lnTo>
                <a:lnTo>
                  <a:pt x="108348" y="264807"/>
                </a:lnTo>
                <a:lnTo>
                  <a:pt x="102712" y="265107"/>
                </a:lnTo>
                <a:lnTo>
                  <a:pt x="88218" y="265530"/>
                </a:lnTo>
                <a:lnTo>
                  <a:pt x="84530" y="265589"/>
                </a:lnTo>
                <a:lnTo>
                  <a:pt x="81118" y="264676"/>
                </a:lnTo>
                <a:lnTo>
                  <a:pt x="74788" y="261122"/>
                </a:lnTo>
                <a:lnTo>
                  <a:pt x="68799" y="258907"/>
                </a:lnTo>
                <a:lnTo>
                  <a:pt x="60007" y="257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1"/>
          <p:cNvSpPr/>
          <p:nvPr/>
        </p:nvSpPr>
        <p:spPr>
          <a:xfrm>
            <a:off x="7127829" y="3334702"/>
            <a:ext cx="204362" cy="351474"/>
          </a:xfrm>
          <a:custGeom>
            <a:avLst/>
            <a:gdLst/>
            <a:ahLst/>
            <a:cxnLst/>
            <a:rect l="0" t="0" r="0" b="0"/>
            <a:pathLst>
              <a:path w="204362" h="351474">
                <a:moveTo>
                  <a:pt x="58783" y="0"/>
                </a:moveTo>
                <a:lnTo>
                  <a:pt x="58783" y="9102"/>
                </a:lnTo>
                <a:lnTo>
                  <a:pt x="57831" y="12735"/>
                </a:lnTo>
                <a:lnTo>
                  <a:pt x="54232" y="19313"/>
                </a:lnTo>
                <a:lnTo>
                  <a:pt x="37750" y="46574"/>
                </a:lnTo>
                <a:lnTo>
                  <a:pt x="32378" y="56767"/>
                </a:lnTo>
                <a:lnTo>
                  <a:pt x="27845" y="66420"/>
                </a:lnTo>
                <a:lnTo>
                  <a:pt x="23870" y="75712"/>
                </a:lnTo>
                <a:lnTo>
                  <a:pt x="21220" y="82860"/>
                </a:lnTo>
                <a:lnTo>
                  <a:pt x="18277" y="93342"/>
                </a:lnTo>
                <a:lnTo>
                  <a:pt x="16968" y="103715"/>
                </a:lnTo>
                <a:lnTo>
                  <a:pt x="16619" y="109149"/>
                </a:lnTo>
                <a:lnTo>
                  <a:pt x="15434" y="113723"/>
                </a:lnTo>
                <a:lnTo>
                  <a:pt x="11577" y="121346"/>
                </a:lnTo>
                <a:lnTo>
                  <a:pt x="9227" y="130449"/>
                </a:lnTo>
                <a:lnTo>
                  <a:pt x="8184" y="140845"/>
                </a:lnTo>
                <a:lnTo>
                  <a:pt x="7719" y="151815"/>
                </a:lnTo>
                <a:lnTo>
                  <a:pt x="6644" y="160265"/>
                </a:lnTo>
                <a:lnTo>
                  <a:pt x="4973" y="170661"/>
                </a:lnTo>
                <a:lnTo>
                  <a:pt x="2907" y="182354"/>
                </a:lnTo>
                <a:lnTo>
                  <a:pt x="1530" y="194912"/>
                </a:lnTo>
                <a:lnTo>
                  <a:pt x="612" y="208046"/>
                </a:lnTo>
                <a:lnTo>
                  <a:pt x="0" y="221565"/>
                </a:lnTo>
                <a:lnTo>
                  <a:pt x="1497" y="235340"/>
                </a:lnTo>
                <a:lnTo>
                  <a:pt x="4399" y="249286"/>
                </a:lnTo>
                <a:lnTo>
                  <a:pt x="8240" y="263345"/>
                </a:lnTo>
                <a:lnTo>
                  <a:pt x="10800" y="274624"/>
                </a:lnTo>
                <a:lnTo>
                  <a:pt x="12507" y="284048"/>
                </a:lnTo>
                <a:lnTo>
                  <a:pt x="13645" y="292235"/>
                </a:lnTo>
                <a:lnTo>
                  <a:pt x="15356" y="298646"/>
                </a:lnTo>
                <a:lnTo>
                  <a:pt x="19797" y="308309"/>
                </a:lnTo>
                <a:lnTo>
                  <a:pt x="24946" y="315779"/>
                </a:lnTo>
                <a:lnTo>
                  <a:pt x="30410" y="322274"/>
                </a:lnTo>
                <a:lnTo>
                  <a:pt x="36012" y="328335"/>
                </a:lnTo>
                <a:lnTo>
                  <a:pt x="39793" y="331285"/>
                </a:lnTo>
                <a:lnTo>
                  <a:pt x="44218" y="334204"/>
                </a:lnTo>
                <a:lnTo>
                  <a:pt x="55906" y="341182"/>
                </a:lnTo>
                <a:lnTo>
                  <a:pt x="62584" y="344677"/>
                </a:lnTo>
                <a:lnTo>
                  <a:pt x="67033" y="346942"/>
                </a:lnTo>
                <a:lnTo>
                  <a:pt x="71903" y="348452"/>
                </a:lnTo>
                <a:lnTo>
                  <a:pt x="77055" y="349459"/>
                </a:lnTo>
                <a:lnTo>
                  <a:pt x="82394" y="350130"/>
                </a:lnTo>
                <a:lnTo>
                  <a:pt x="86906" y="350578"/>
                </a:lnTo>
                <a:lnTo>
                  <a:pt x="90867" y="350876"/>
                </a:lnTo>
                <a:lnTo>
                  <a:pt x="94460" y="351075"/>
                </a:lnTo>
                <a:lnTo>
                  <a:pt x="98760" y="350255"/>
                </a:lnTo>
                <a:lnTo>
                  <a:pt x="103531" y="348756"/>
                </a:lnTo>
                <a:lnTo>
                  <a:pt x="108618" y="346804"/>
                </a:lnTo>
                <a:lnTo>
                  <a:pt x="112961" y="345503"/>
                </a:lnTo>
                <a:lnTo>
                  <a:pt x="116810" y="344635"/>
                </a:lnTo>
                <a:lnTo>
                  <a:pt x="120327" y="344057"/>
                </a:lnTo>
                <a:lnTo>
                  <a:pt x="124577" y="342719"/>
                </a:lnTo>
                <a:lnTo>
                  <a:pt x="129316" y="340874"/>
                </a:lnTo>
                <a:lnTo>
                  <a:pt x="134381" y="338692"/>
                </a:lnTo>
                <a:lnTo>
                  <a:pt x="138708" y="336285"/>
                </a:lnTo>
                <a:lnTo>
                  <a:pt x="142547" y="333727"/>
                </a:lnTo>
                <a:lnTo>
                  <a:pt x="146058" y="331070"/>
                </a:lnTo>
                <a:lnTo>
                  <a:pt x="151256" y="326441"/>
                </a:lnTo>
                <a:lnTo>
                  <a:pt x="164653" y="313678"/>
                </a:lnTo>
                <a:lnTo>
                  <a:pt x="179158" y="299528"/>
                </a:lnTo>
                <a:lnTo>
                  <a:pt x="182848" y="294935"/>
                </a:lnTo>
                <a:lnTo>
                  <a:pt x="186260" y="289969"/>
                </a:lnTo>
                <a:lnTo>
                  <a:pt x="192593" y="280323"/>
                </a:lnTo>
                <a:lnTo>
                  <a:pt x="198581" y="272860"/>
                </a:lnTo>
                <a:lnTo>
                  <a:pt x="200560" y="268585"/>
                </a:lnTo>
                <a:lnTo>
                  <a:pt x="202757" y="258753"/>
                </a:lnTo>
                <a:lnTo>
                  <a:pt x="203735" y="250574"/>
                </a:lnTo>
                <a:lnTo>
                  <a:pt x="204284" y="240614"/>
                </a:lnTo>
                <a:lnTo>
                  <a:pt x="204361" y="237562"/>
                </a:lnTo>
                <a:lnTo>
                  <a:pt x="202508" y="233622"/>
                </a:lnTo>
                <a:lnTo>
                  <a:pt x="199367" y="229091"/>
                </a:lnTo>
                <a:lnTo>
                  <a:pt x="195368" y="224165"/>
                </a:lnTo>
                <a:lnTo>
                  <a:pt x="190797" y="219928"/>
                </a:lnTo>
                <a:lnTo>
                  <a:pt x="185845" y="216151"/>
                </a:lnTo>
                <a:lnTo>
                  <a:pt x="180638" y="212681"/>
                </a:lnTo>
                <a:lnTo>
                  <a:pt x="175263" y="210367"/>
                </a:lnTo>
                <a:lnTo>
                  <a:pt x="169773" y="208825"/>
                </a:lnTo>
                <a:lnTo>
                  <a:pt x="164209" y="207797"/>
                </a:lnTo>
                <a:lnTo>
                  <a:pt x="156689" y="208064"/>
                </a:lnTo>
                <a:lnTo>
                  <a:pt x="147867" y="209194"/>
                </a:lnTo>
                <a:lnTo>
                  <a:pt x="138175" y="210900"/>
                </a:lnTo>
                <a:lnTo>
                  <a:pt x="126951" y="213943"/>
                </a:lnTo>
                <a:lnTo>
                  <a:pt x="114706" y="217876"/>
                </a:lnTo>
                <a:lnTo>
                  <a:pt x="101780" y="222403"/>
                </a:lnTo>
                <a:lnTo>
                  <a:pt x="91258" y="226374"/>
                </a:lnTo>
                <a:lnTo>
                  <a:pt x="82338" y="229973"/>
                </a:lnTo>
                <a:lnTo>
                  <a:pt x="74487" y="233326"/>
                </a:lnTo>
                <a:lnTo>
                  <a:pt x="68299" y="236513"/>
                </a:lnTo>
                <a:lnTo>
                  <a:pt x="63222" y="239590"/>
                </a:lnTo>
                <a:lnTo>
                  <a:pt x="58885" y="242594"/>
                </a:lnTo>
                <a:lnTo>
                  <a:pt x="53136" y="247454"/>
                </a:lnTo>
                <a:lnTo>
                  <a:pt x="46446" y="253552"/>
                </a:lnTo>
                <a:lnTo>
                  <a:pt x="39128" y="260475"/>
                </a:lnTo>
                <a:lnTo>
                  <a:pt x="33297" y="267947"/>
                </a:lnTo>
                <a:lnTo>
                  <a:pt x="28458" y="275787"/>
                </a:lnTo>
                <a:lnTo>
                  <a:pt x="24278" y="283870"/>
                </a:lnTo>
                <a:lnTo>
                  <a:pt x="21492" y="291165"/>
                </a:lnTo>
                <a:lnTo>
                  <a:pt x="19636" y="297932"/>
                </a:lnTo>
                <a:lnTo>
                  <a:pt x="18397" y="304349"/>
                </a:lnTo>
                <a:lnTo>
                  <a:pt x="17021" y="314019"/>
                </a:lnTo>
                <a:lnTo>
                  <a:pt x="16654" y="317931"/>
                </a:lnTo>
                <a:lnTo>
                  <a:pt x="18787" y="327358"/>
                </a:lnTo>
                <a:lnTo>
                  <a:pt x="20688" y="332539"/>
                </a:lnTo>
                <a:lnTo>
                  <a:pt x="22909" y="335992"/>
                </a:lnTo>
                <a:lnTo>
                  <a:pt x="25342" y="338295"/>
                </a:lnTo>
                <a:lnTo>
                  <a:pt x="30585" y="341806"/>
                </a:lnTo>
                <a:lnTo>
                  <a:pt x="36091" y="346541"/>
                </a:lnTo>
                <a:lnTo>
                  <a:pt x="38893" y="348185"/>
                </a:lnTo>
                <a:lnTo>
                  <a:pt x="41713" y="349281"/>
                </a:lnTo>
                <a:lnTo>
                  <a:pt x="5878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2"/>
          <p:cNvSpPr/>
          <p:nvPr/>
        </p:nvSpPr>
        <p:spPr>
          <a:xfrm>
            <a:off x="7426642" y="3454768"/>
            <a:ext cx="222886" cy="17095"/>
          </a:xfrm>
          <a:custGeom>
            <a:avLst/>
            <a:gdLst/>
            <a:ahLst/>
            <a:cxnLst/>
            <a:rect l="0" t="0" r="0" b="0"/>
            <a:pathLst>
              <a:path w="222886" h="17095">
                <a:moveTo>
                  <a:pt x="0" y="17094"/>
                </a:moveTo>
                <a:lnTo>
                  <a:pt x="11931" y="17094"/>
                </a:lnTo>
                <a:lnTo>
                  <a:pt x="17479" y="16141"/>
                </a:lnTo>
                <a:lnTo>
                  <a:pt x="24988" y="14554"/>
                </a:lnTo>
                <a:lnTo>
                  <a:pt x="33804" y="12544"/>
                </a:lnTo>
                <a:lnTo>
                  <a:pt x="44443" y="11202"/>
                </a:lnTo>
                <a:lnTo>
                  <a:pt x="56299" y="10309"/>
                </a:lnTo>
                <a:lnTo>
                  <a:pt x="68965" y="9713"/>
                </a:lnTo>
                <a:lnTo>
                  <a:pt x="79315" y="8364"/>
                </a:lnTo>
                <a:lnTo>
                  <a:pt x="88119" y="6511"/>
                </a:lnTo>
                <a:lnTo>
                  <a:pt x="95894" y="4324"/>
                </a:lnTo>
                <a:lnTo>
                  <a:pt x="102982" y="2865"/>
                </a:lnTo>
                <a:lnTo>
                  <a:pt x="109611" y="1893"/>
                </a:lnTo>
                <a:lnTo>
                  <a:pt x="115937" y="1245"/>
                </a:lnTo>
                <a:lnTo>
                  <a:pt x="122059" y="813"/>
                </a:lnTo>
                <a:lnTo>
                  <a:pt x="128045" y="525"/>
                </a:lnTo>
                <a:lnTo>
                  <a:pt x="133941" y="333"/>
                </a:lnTo>
                <a:lnTo>
                  <a:pt x="201000" y="0"/>
                </a:lnTo>
                <a:lnTo>
                  <a:pt x="222885" y="8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3"/>
          <p:cNvSpPr/>
          <p:nvPr/>
        </p:nvSpPr>
        <p:spPr>
          <a:xfrm>
            <a:off x="7426642" y="3531870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56742" y="17145"/>
                </a:lnTo>
                <a:lnTo>
                  <a:pt x="64498" y="16192"/>
                </a:lnTo>
                <a:lnTo>
                  <a:pt x="73479" y="14605"/>
                </a:lnTo>
                <a:lnTo>
                  <a:pt x="83276" y="12594"/>
                </a:lnTo>
                <a:lnTo>
                  <a:pt x="94570" y="11253"/>
                </a:lnTo>
                <a:lnTo>
                  <a:pt x="106862" y="10359"/>
                </a:lnTo>
                <a:lnTo>
                  <a:pt x="119819" y="9764"/>
                </a:lnTo>
                <a:lnTo>
                  <a:pt x="130362" y="8414"/>
                </a:lnTo>
                <a:lnTo>
                  <a:pt x="139296" y="6562"/>
                </a:lnTo>
                <a:lnTo>
                  <a:pt x="147156" y="4374"/>
                </a:lnTo>
                <a:lnTo>
                  <a:pt x="154302" y="2916"/>
                </a:lnTo>
                <a:lnTo>
                  <a:pt x="160970" y="1944"/>
                </a:lnTo>
                <a:lnTo>
                  <a:pt x="167321" y="1296"/>
                </a:lnTo>
                <a:lnTo>
                  <a:pt x="174412" y="863"/>
                </a:lnTo>
                <a:lnTo>
                  <a:pt x="181997" y="57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4"/>
          <p:cNvSpPr/>
          <p:nvPr/>
        </p:nvSpPr>
        <p:spPr>
          <a:xfrm>
            <a:off x="7779525" y="3291840"/>
            <a:ext cx="217577" cy="402908"/>
          </a:xfrm>
          <a:custGeom>
            <a:avLst/>
            <a:gdLst/>
            <a:ahLst/>
            <a:cxnLst/>
            <a:rect l="0" t="0" r="0" b="0"/>
            <a:pathLst>
              <a:path w="217577" h="402908">
                <a:moveTo>
                  <a:pt x="41452" y="0"/>
                </a:moveTo>
                <a:lnTo>
                  <a:pt x="41452" y="9101"/>
                </a:lnTo>
                <a:lnTo>
                  <a:pt x="40500" y="12735"/>
                </a:lnTo>
                <a:lnTo>
                  <a:pt x="35560" y="23352"/>
                </a:lnTo>
                <a:lnTo>
                  <a:pt x="34071" y="32921"/>
                </a:lnTo>
                <a:lnTo>
                  <a:pt x="33233" y="44467"/>
                </a:lnTo>
                <a:lnTo>
                  <a:pt x="30497" y="53418"/>
                </a:lnTo>
                <a:lnTo>
                  <a:pt x="27058" y="63746"/>
                </a:lnTo>
                <a:lnTo>
                  <a:pt x="25530" y="74687"/>
                </a:lnTo>
                <a:lnTo>
                  <a:pt x="23217" y="85033"/>
                </a:lnTo>
                <a:lnTo>
                  <a:pt x="15568" y="114310"/>
                </a:lnTo>
                <a:lnTo>
                  <a:pt x="12766" y="126689"/>
                </a:lnTo>
                <a:lnTo>
                  <a:pt x="10898" y="136847"/>
                </a:lnTo>
                <a:lnTo>
                  <a:pt x="9653" y="145523"/>
                </a:lnTo>
                <a:lnTo>
                  <a:pt x="7870" y="153213"/>
                </a:lnTo>
                <a:lnTo>
                  <a:pt x="5729" y="160245"/>
                </a:lnTo>
                <a:lnTo>
                  <a:pt x="3349" y="166837"/>
                </a:lnTo>
                <a:lnTo>
                  <a:pt x="705" y="179242"/>
                </a:lnTo>
                <a:lnTo>
                  <a:pt x="0" y="185217"/>
                </a:lnTo>
                <a:lnTo>
                  <a:pt x="482" y="193011"/>
                </a:lnTo>
                <a:lnTo>
                  <a:pt x="1757" y="202016"/>
                </a:lnTo>
                <a:lnTo>
                  <a:pt x="3558" y="211830"/>
                </a:lnTo>
                <a:lnTo>
                  <a:pt x="5712" y="222182"/>
                </a:lnTo>
                <a:lnTo>
                  <a:pt x="10646" y="243845"/>
                </a:lnTo>
                <a:lnTo>
                  <a:pt x="13294" y="252098"/>
                </a:lnTo>
                <a:lnTo>
                  <a:pt x="18778" y="263808"/>
                </a:lnTo>
                <a:lnTo>
                  <a:pt x="24390" y="272188"/>
                </a:lnTo>
                <a:lnTo>
                  <a:pt x="30059" y="279087"/>
                </a:lnTo>
                <a:lnTo>
                  <a:pt x="35753" y="285328"/>
                </a:lnTo>
                <a:lnTo>
                  <a:pt x="44315" y="294197"/>
                </a:lnTo>
                <a:lnTo>
                  <a:pt x="52883" y="302858"/>
                </a:lnTo>
                <a:lnTo>
                  <a:pt x="55740" y="304775"/>
                </a:lnTo>
                <a:lnTo>
                  <a:pt x="61456" y="306905"/>
                </a:lnTo>
                <a:lnTo>
                  <a:pt x="65265" y="308426"/>
                </a:lnTo>
                <a:lnTo>
                  <a:pt x="69710" y="310392"/>
                </a:lnTo>
                <a:lnTo>
                  <a:pt x="74578" y="312656"/>
                </a:lnTo>
                <a:lnTo>
                  <a:pt x="78776" y="314164"/>
                </a:lnTo>
                <a:lnTo>
                  <a:pt x="82527" y="315170"/>
                </a:lnTo>
                <a:lnTo>
                  <a:pt x="85980" y="315841"/>
                </a:lnTo>
                <a:lnTo>
                  <a:pt x="91141" y="316288"/>
                </a:lnTo>
                <a:lnTo>
                  <a:pt x="97438" y="316586"/>
                </a:lnTo>
                <a:lnTo>
                  <a:pt x="113007" y="316917"/>
                </a:lnTo>
                <a:lnTo>
                  <a:pt x="151440" y="317147"/>
                </a:lnTo>
                <a:lnTo>
                  <a:pt x="156688" y="316206"/>
                </a:lnTo>
                <a:lnTo>
                  <a:pt x="162091" y="314627"/>
                </a:lnTo>
                <a:lnTo>
                  <a:pt x="167598" y="312621"/>
                </a:lnTo>
                <a:lnTo>
                  <a:pt x="172222" y="310331"/>
                </a:lnTo>
                <a:lnTo>
                  <a:pt x="176258" y="307853"/>
                </a:lnTo>
                <a:lnTo>
                  <a:pt x="179900" y="305247"/>
                </a:lnTo>
                <a:lnTo>
                  <a:pt x="186487" y="299813"/>
                </a:lnTo>
                <a:lnTo>
                  <a:pt x="192589" y="294222"/>
                </a:lnTo>
                <a:lnTo>
                  <a:pt x="198477" y="288563"/>
                </a:lnTo>
                <a:lnTo>
                  <a:pt x="200427" y="285720"/>
                </a:lnTo>
                <a:lnTo>
                  <a:pt x="202596" y="280021"/>
                </a:lnTo>
                <a:lnTo>
                  <a:pt x="204127" y="278121"/>
                </a:lnTo>
                <a:lnTo>
                  <a:pt x="206099" y="276854"/>
                </a:lnTo>
                <a:lnTo>
                  <a:pt x="208367" y="276009"/>
                </a:lnTo>
                <a:lnTo>
                  <a:pt x="209879" y="274493"/>
                </a:lnTo>
                <a:lnTo>
                  <a:pt x="210887" y="272530"/>
                </a:lnTo>
                <a:lnTo>
                  <a:pt x="214845" y="262677"/>
                </a:lnTo>
                <a:lnTo>
                  <a:pt x="217055" y="257985"/>
                </a:lnTo>
                <a:lnTo>
                  <a:pt x="217576" y="252953"/>
                </a:lnTo>
                <a:lnTo>
                  <a:pt x="215614" y="242281"/>
                </a:lnTo>
                <a:lnTo>
                  <a:pt x="213758" y="238673"/>
                </a:lnTo>
                <a:lnTo>
                  <a:pt x="211568" y="236267"/>
                </a:lnTo>
                <a:lnTo>
                  <a:pt x="209154" y="234664"/>
                </a:lnTo>
                <a:lnTo>
                  <a:pt x="207547" y="232642"/>
                </a:lnTo>
                <a:lnTo>
                  <a:pt x="206474" y="230342"/>
                </a:lnTo>
                <a:lnTo>
                  <a:pt x="205760" y="227857"/>
                </a:lnTo>
                <a:lnTo>
                  <a:pt x="204331" y="226199"/>
                </a:lnTo>
                <a:lnTo>
                  <a:pt x="202425" y="225094"/>
                </a:lnTo>
                <a:lnTo>
                  <a:pt x="200202" y="224358"/>
                </a:lnTo>
                <a:lnTo>
                  <a:pt x="196816" y="223867"/>
                </a:lnTo>
                <a:lnTo>
                  <a:pt x="192653" y="223539"/>
                </a:lnTo>
                <a:lnTo>
                  <a:pt x="183900" y="223176"/>
                </a:lnTo>
                <a:lnTo>
                  <a:pt x="176835" y="223014"/>
                </a:lnTo>
                <a:lnTo>
                  <a:pt x="172665" y="223923"/>
                </a:lnTo>
                <a:lnTo>
                  <a:pt x="167980" y="225482"/>
                </a:lnTo>
                <a:lnTo>
                  <a:pt x="162952" y="227474"/>
                </a:lnTo>
                <a:lnTo>
                  <a:pt x="158647" y="230707"/>
                </a:lnTo>
                <a:lnTo>
                  <a:pt x="154824" y="234767"/>
                </a:lnTo>
                <a:lnTo>
                  <a:pt x="151324" y="239378"/>
                </a:lnTo>
                <a:lnTo>
                  <a:pt x="147084" y="243405"/>
                </a:lnTo>
                <a:lnTo>
                  <a:pt x="142354" y="247043"/>
                </a:lnTo>
                <a:lnTo>
                  <a:pt x="137295" y="250420"/>
                </a:lnTo>
                <a:lnTo>
                  <a:pt x="132970" y="254576"/>
                </a:lnTo>
                <a:lnTo>
                  <a:pt x="129134" y="259252"/>
                </a:lnTo>
                <a:lnTo>
                  <a:pt x="125624" y="264275"/>
                </a:lnTo>
                <a:lnTo>
                  <a:pt x="121380" y="269528"/>
                </a:lnTo>
                <a:lnTo>
                  <a:pt x="116644" y="274936"/>
                </a:lnTo>
                <a:lnTo>
                  <a:pt x="111583" y="280445"/>
                </a:lnTo>
                <a:lnTo>
                  <a:pt x="106303" y="288881"/>
                </a:lnTo>
                <a:lnTo>
                  <a:pt x="100879" y="299267"/>
                </a:lnTo>
                <a:lnTo>
                  <a:pt x="95357" y="310954"/>
                </a:lnTo>
                <a:lnTo>
                  <a:pt x="84143" y="336639"/>
                </a:lnTo>
                <a:lnTo>
                  <a:pt x="78485" y="350156"/>
                </a:lnTo>
                <a:lnTo>
                  <a:pt x="74714" y="362025"/>
                </a:lnTo>
                <a:lnTo>
                  <a:pt x="72199" y="372795"/>
                </a:lnTo>
                <a:lnTo>
                  <a:pt x="70522" y="382832"/>
                </a:lnTo>
                <a:lnTo>
                  <a:pt x="70357" y="389524"/>
                </a:lnTo>
                <a:lnTo>
                  <a:pt x="71200" y="393985"/>
                </a:lnTo>
                <a:lnTo>
                  <a:pt x="72714" y="396959"/>
                </a:lnTo>
                <a:lnTo>
                  <a:pt x="74676" y="398942"/>
                </a:lnTo>
                <a:lnTo>
                  <a:pt x="76937" y="400264"/>
                </a:lnTo>
                <a:lnTo>
                  <a:pt x="84315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5"/>
          <p:cNvSpPr/>
          <p:nvPr/>
        </p:nvSpPr>
        <p:spPr>
          <a:xfrm>
            <a:off x="8052434" y="3429000"/>
            <a:ext cx="162879" cy="248603"/>
          </a:xfrm>
          <a:custGeom>
            <a:avLst/>
            <a:gdLst/>
            <a:ahLst/>
            <a:cxnLst/>
            <a:rect l="0" t="0" r="0" b="0"/>
            <a:pathLst>
              <a:path w="162879" h="248603">
                <a:moveTo>
                  <a:pt x="0" y="0"/>
                </a:moveTo>
                <a:lnTo>
                  <a:pt x="9103" y="9101"/>
                </a:lnTo>
                <a:lnTo>
                  <a:pt x="11783" y="12735"/>
                </a:lnTo>
                <a:lnTo>
                  <a:pt x="14763" y="19312"/>
                </a:lnTo>
                <a:lnTo>
                  <a:pt x="18626" y="25410"/>
                </a:lnTo>
                <a:lnTo>
                  <a:pt x="23518" y="31296"/>
                </a:lnTo>
                <a:lnTo>
                  <a:pt x="26156" y="34199"/>
                </a:lnTo>
                <a:lnTo>
                  <a:pt x="28868" y="37087"/>
                </a:lnTo>
                <a:lnTo>
                  <a:pt x="30676" y="40917"/>
                </a:lnTo>
                <a:lnTo>
                  <a:pt x="31881" y="45375"/>
                </a:lnTo>
                <a:lnTo>
                  <a:pt x="32684" y="50253"/>
                </a:lnTo>
                <a:lnTo>
                  <a:pt x="34172" y="54456"/>
                </a:lnTo>
                <a:lnTo>
                  <a:pt x="38365" y="61668"/>
                </a:lnTo>
                <a:lnTo>
                  <a:pt x="40817" y="65876"/>
                </a:lnTo>
                <a:lnTo>
                  <a:pt x="43404" y="70588"/>
                </a:lnTo>
                <a:lnTo>
                  <a:pt x="48818" y="80902"/>
                </a:lnTo>
                <a:lnTo>
                  <a:pt x="54400" y="91837"/>
                </a:lnTo>
                <a:lnTo>
                  <a:pt x="58174" y="97419"/>
                </a:lnTo>
                <a:lnTo>
                  <a:pt x="62596" y="103046"/>
                </a:lnTo>
                <a:lnTo>
                  <a:pt x="67448" y="108702"/>
                </a:lnTo>
                <a:lnTo>
                  <a:pt x="71636" y="114378"/>
                </a:lnTo>
                <a:lnTo>
                  <a:pt x="75380" y="120067"/>
                </a:lnTo>
                <a:lnTo>
                  <a:pt x="78828" y="125765"/>
                </a:lnTo>
                <a:lnTo>
                  <a:pt x="82080" y="131468"/>
                </a:lnTo>
                <a:lnTo>
                  <a:pt x="88233" y="142885"/>
                </a:lnTo>
                <a:lnTo>
                  <a:pt x="91207" y="147644"/>
                </a:lnTo>
                <a:lnTo>
                  <a:pt x="94142" y="151769"/>
                </a:lnTo>
                <a:lnTo>
                  <a:pt x="97053" y="155472"/>
                </a:lnTo>
                <a:lnTo>
                  <a:pt x="100897" y="159845"/>
                </a:lnTo>
                <a:lnTo>
                  <a:pt x="105364" y="164666"/>
                </a:lnTo>
                <a:lnTo>
                  <a:pt x="110248" y="169784"/>
                </a:lnTo>
                <a:lnTo>
                  <a:pt x="114457" y="176055"/>
                </a:lnTo>
                <a:lnTo>
                  <a:pt x="118215" y="183092"/>
                </a:lnTo>
                <a:lnTo>
                  <a:pt x="121672" y="190641"/>
                </a:lnTo>
                <a:lnTo>
                  <a:pt x="124931" y="196627"/>
                </a:lnTo>
                <a:lnTo>
                  <a:pt x="128055" y="201569"/>
                </a:lnTo>
                <a:lnTo>
                  <a:pt x="131090" y="205817"/>
                </a:lnTo>
                <a:lnTo>
                  <a:pt x="135970" y="211506"/>
                </a:lnTo>
                <a:lnTo>
                  <a:pt x="142082" y="218156"/>
                </a:lnTo>
                <a:lnTo>
                  <a:pt x="162878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6"/>
          <p:cNvSpPr/>
          <p:nvPr/>
        </p:nvSpPr>
        <p:spPr>
          <a:xfrm>
            <a:off x="8018144" y="3454717"/>
            <a:ext cx="197169" cy="222886"/>
          </a:xfrm>
          <a:custGeom>
            <a:avLst/>
            <a:gdLst/>
            <a:ahLst/>
            <a:cxnLst/>
            <a:rect l="0" t="0" r="0" b="0"/>
            <a:pathLst>
              <a:path w="197169" h="222886">
                <a:moveTo>
                  <a:pt x="197168" y="0"/>
                </a:moveTo>
                <a:lnTo>
                  <a:pt x="172466" y="24702"/>
                </a:lnTo>
                <a:lnTo>
                  <a:pt x="168318" y="29803"/>
                </a:lnTo>
                <a:lnTo>
                  <a:pt x="164599" y="35109"/>
                </a:lnTo>
                <a:lnTo>
                  <a:pt x="161168" y="40551"/>
                </a:lnTo>
                <a:lnTo>
                  <a:pt x="156024" y="47037"/>
                </a:lnTo>
                <a:lnTo>
                  <a:pt x="149736" y="54218"/>
                </a:lnTo>
                <a:lnTo>
                  <a:pt x="142687" y="61863"/>
                </a:lnTo>
                <a:lnTo>
                  <a:pt x="134177" y="72674"/>
                </a:lnTo>
                <a:lnTo>
                  <a:pt x="124694" y="85597"/>
                </a:lnTo>
                <a:lnTo>
                  <a:pt x="114562" y="99928"/>
                </a:lnTo>
                <a:lnTo>
                  <a:pt x="103045" y="114243"/>
                </a:lnTo>
                <a:lnTo>
                  <a:pt x="90604" y="128549"/>
                </a:lnTo>
                <a:lnTo>
                  <a:pt x="77549" y="142850"/>
                </a:lnTo>
                <a:lnTo>
                  <a:pt x="67891" y="154288"/>
                </a:lnTo>
                <a:lnTo>
                  <a:pt x="60501" y="163819"/>
                </a:lnTo>
                <a:lnTo>
                  <a:pt x="54622" y="172078"/>
                </a:lnTo>
                <a:lnTo>
                  <a:pt x="48797" y="179488"/>
                </a:lnTo>
                <a:lnTo>
                  <a:pt x="43009" y="186334"/>
                </a:lnTo>
                <a:lnTo>
                  <a:pt x="37246" y="192803"/>
                </a:lnTo>
                <a:lnTo>
                  <a:pt x="25761" y="205070"/>
                </a:lnTo>
                <a:lnTo>
                  <a:pt x="20032" y="211008"/>
                </a:lnTo>
                <a:lnTo>
                  <a:pt x="15260" y="214967"/>
                </a:lnTo>
                <a:lnTo>
                  <a:pt x="11127" y="21760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7"/>
          <p:cNvSpPr/>
          <p:nvPr/>
        </p:nvSpPr>
        <p:spPr>
          <a:xfrm>
            <a:off x="8283892" y="3497579"/>
            <a:ext cx="231459" cy="17147"/>
          </a:xfrm>
          <a:custGeom>
            <a:avLst/>
            <a:gdLst/>
            <a:ahLst/>
            <a:cxnLst/>
            <a:rect l="0" t="0" r="0" b="0"/>
            <a:pathLst>
              <a:path w="231459" h="17147">
                <a:moveTo>
                  <a:pt x="0" y="0"/>
                </a:moveTo>
                <a:lnTo>
                  <a:pt x="18204" y="4552"/>
                </a:lnTo>
                <a:lnTo>
                  <a:pt x="24518" y="5892"/>
                </a:lnTo>
                <a:lnTo>
                  <a:pt x="29681" y="6786"/>
                </a:lnTo>
                <a:lnTo>
                  <a:pt x="34074" y="7381"/>
                </a:lnTo>
                <a:lnTo>
                  <a:pt x="42719" y="7779"/>
                </a:lnTo>
                <a:lnTo>
                  <a:pt x="67564" y="8220"/>
                </a:lnTo>
                <a:lnTo>
                  <a:pt x="84094" y="9290"/>
                </a:lnTo>
                <a:lnTo>
                  <a:pt x="102736" y="10956"/>
                </a:lnTo>
                <a:lnTo>
                  <a:pt x="231458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8"/>
          <p:cNvSpPr/>
          <p:nvPr/>
        </p:nvSpPr>
        <p:spPr>
          <a:xfrm>
            <a:off x="8515350" y="35147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49"/>
          <p:cNvSpPr/>
          <p:nvPr/>
        </p:nvSpPr>
        <p:spPr>
          <a:xfrm>
            <a:off x="8335327" y="3411854"/>
            <a:ext cx="34291" cy="231459"/>
          </a:xfrm>
          <a:custGeom>
            <a:avLst/>
            <a:gdLst/>
            <a:ahLst/>
            <a:cxnLst/>
            <a:rect l="0" t="0" r="0" b="0"/>
            <a:pathLst>
              <a:path w="34291" h="231459">
                <a:moveTo>
                  <a:pt x="0" y="0"/>
                </a:moveTo>
                <a:lnTo>
                  <a:pt x="0" y="23864"/>
                </a:lnTo>
                <a:lnTo>
                  <a:pt x="952" y="29245"/>
                </a:lnTo>
                <a:lnTo>
                  <a:pt x="2540" y="34737"/>
                </a:lnTo>
                <a:lnTo>
                  <a:pt x="4551" y="40303"/>
                </a:lnTo>
                <a:lnTo>
                  <a:pt x="5891" y="45919"/>
                </a:lnTo>
                <a:lnTo>
                  <a:pt x="6785" y="51568"/>
                </a:lnTo>
                <a:lnTo>
                  <a:pt x="7382" y="57239"/>
                </a:lnTo>
                <a:lnTo>
                  <a:pt x="7778" y="64829"/>
                </a:lnTo>
                <a:lnTo>
                  <a:pt x="8220" y="83423"/>
                </a:lnTo>
                <a:lnTo>
                  <a:pt x="8468" y="119862"/>
                </a:lnTo>
                <a:lnTo>
                  <a:pt x="9455" y="133248"/>
                </a:lnTo>
                <a:lnTo>
                  <a:pt x="11066" y="146935"/>
                </a:lnTo>
                <a:lnTo>
                  <a:pt x="13092" y="160822"/>
                </a:lnTo>
                <a:lnTo>
                  <a:pt x="14443" y="172937"/>
                </a:lnTo>
                <a:lnTo>
                  <a:pt x="15344" y="183872"/>
                </a:lnTo>
                <a:lnTo>
                  <a:pt x="15945" y="194019"/>
                </a:lnTo>
                <a:lnTo>
                  <a:pt x="17297" y="201736"/>
                </a:lnTo>
                <a:lnTo>
                  <a:pt x="19151" y="207833"/>
                </a:lnTo>
                <a:lnTo>
                  <a:pt x="21340" y="212851"/>
                </a:lnTo>
                <a:lnTo>
                  <a:pt x="22799" y="217148"/>
                </a:lnTo>
                <a:lnTo>
                  <a:pt x="23772" y="220966"/>
                </a:lnTo>
                <a:lnTo>
                  <a:pt x="24421" y="224463"/>
                </a:lnTo>
                <a:lnTo>
                  <a:pt x="25806" y="226795"/>
                </a:lnTo>
                <a:lnTo>
                  <a:pt x="27681" y="228349"/>
                </a:lnTo>
                <a:lnTo>
                  <a:pt x="3429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0"/>
          <p:cNvSpPr/>
          <p:nvPr/>
        </p:nvSpPr>
        <p:spPr>
          <a:xfrm>
            <a:off x="8455852" y="3326129"/>
            <a:ext cx="170541" cy="360047"/>
          </a:xfrm>
          <a:custGeom>
            <a:avLst/>
            <a:gdLst/>
            <a:ahLst/>
            <a:cxnLst/>
            <a:rect l="0" t="0" r="0" b="0"/>
            <a:pathLst>
              <a:path w="170541" h="360047">
                <a:moveTo>
                  <a:pt x="102360" y="0"/>
                </a:moveTo>
                <a:lnTo>
                  <a:pt x="88708" y="4552"/>
                </a:lnTo>
                <a:lnTo>
                  <a:pt x="83733" y="6845"/>
                </a:lnTo>
                <a:lnTo>
                  <a:pt x="79464" y="9326"/>
                </a:lnTo>
                <a:lnTo>
                  <a:pt x="75666" y="11932"/>
                </a:lnTo>
                <a:lnTo>
                  <a:pt x="72181" y="14622"/>
                </a:lnTo>
                <a:lnTo>
                  <a:pt x="68906" y="17369"/>
                </a:lnTo>
                <a:lnTo>
                  <a:pt x="65770" y="20152"/>
                </a:lnTo>
                <a:lnTo>
                  <a:pt x="59746" y="25784"/>
                </a:lnTo>
                <a:lnTo>
                  <a:pt x="56805" y="28620"/>
                </a:lnTo>
                <a:lnTo>
                  <a:pt x="53892" y="32415"/>
                </a:lnTo>
                <a:lnTo>
                  <a:pt x="50998" y="36850"/>
                </a:lnTo>
                <a:lnTo>
                  <a:pt x="48116" y="41712"/>
                </a:lnTo>
                <a:lnTo>
                  <a:pt x="44291" y="48763"/>
                </a:lnTo>
                <a:lnTo>
                  <a:pt x="34959" y="66758"/>
                </a:lnTo>
                <a:lnTo>
                  <a:pt x="30756" y="77843"/>
                </a:lnTo>
                <a:lnTo>
                  <a:pt x="27001" y="89996"/>
                </a:lnTo>
                <a:lnTo>
                  <a:pt x="23547" y="102860"/>
                </a:lnTo>
                <a:lnTo>
                  <a:pt x="20291" y="113341"/>
                </a:lnTo>
                <a:lnTo>
                  <a:pt x="17167" y="122233"/>
                </a:lnTo>
                <a:lnTo>
                  <a:pt x="14132" y="130067"/>
                </a:lnTo>
                <a:lnTo>
                  <a:pt x="11157" y="140052"/>
                </a:lnTo>
                <a:lnTo>
                  <a:pt x="8221" y="151470"/>
                </a:lnTo>
                <a:lnTo>
                  <a:pt x="5310" y="163845"/>
                </a:lnTo>
                <a:lnTo>
                  <a:pt x="3370" y="175905"/>
                </a:lnTo>
                <a:lnTo>
                  <a:pt x="2077" y="187756"/>
                </a:lnTo>
                <a:lnTo>
                  <a:pt x="1214" y="199465"/>
                </a:lnTo>
                <a:lnTo>
                  <a:pt x="257" y="217557"/>
                </a:lnTo>
                <a:lnTo>
                  <a:pt x="0" y="225048"/>
                </a:lnTo>
                <a:lnTo>
                  <a:pt x="783" y="232899"/>
                </a:lnTo>
                <a:lnTo>
                  <a:pt x="2257" y="240992"/>
                </a:lnTo>
                <a:lnTo>
                  <a:pt x="4193" y="249244"/>
                </a:lnTo>
                <a:lnTo>
                  <a:pt x="6436" y="255698"/>
                </a:lnTo>
                <a:lnTo>
                  <a:pt x="11466" y="265409"/>
                </a:lnTo>
                <a:lnTo>
                  <a:pt x="15095" y="270284"/>
                </a:lnTo>
                <a:lnTo>
                  <a:pt x="19419" y="275440"/>
                </a:lnTo>
                <a:lnTo>
                  <a:pt x="28350" y="285295"/>
                </a:lnTo>
                <a:lnTo>
                  <a:pt x="35494" y="292851"/>
                </a:lnTo>
                <a:lnTo>
                  <a:pt x="39686" y="295247"/>
                </a:lnTo>
                <a:lnTo>
                  <a:pt x="44384" y="296844"/>
                </a:lnTo>
                <a:lnTo>
                  <a:pt x="49422" y="297909"/>
                </a:lnTo>
                <a:lnTo>
                  <a:pt x="53733" y="298619"/>
                </a:lnTo>
                <a:lnTo>
                  <a:pt x="57560" y="299091"/>
                </a:lnTo>
                <a:lnTo>
                  <a:pt x="61063" y="299407"/>
                </a:lnTo>
                <a:lnTo>
                  <a:pt x="65304" y="299617"/>
                </a:lnTo>
                <a:lnTo>
                  <a:pt x="75096" y="299851"/>
                </a:lnTo>
                <a:lnTo>
                  <a:pt x="86768" y="299983"/>
                </a:lnTo>
                <a:lnTo>
                  <a:pt x="93871" y="299049"/>
                </a:lnTo>
                <a:lnTo>
                  <a:pt x="103368" y="297473"/>
                </a:lnTo>
                <a:lnTo>
                  <a:pt x="114462" y="295471"/>
                </a:lnTo>
                <a:lnTo>
                  <a:pt x="122811" y="293183"/>
                </a:lnTo>
                <a:lnTo>
                  <a:pt x="129329" y="290706"/>
                </a:lnTo>
                <a:lnTo>
                  <a:pt x="134626" y="288101"/>
                </a:lnTo>
                <a:lnTo>
                  <a:pt x="139111" y="285413"/>
                </a:lnTo>
                <a:lnTo>
                  <a:pt x="143054" y="282668"/>
                </a:lnTo>
                <a:lnTo>
                  <a:pt x="146634" y="279886"/>
                </a:lnTo>
                <a:lnTo>
                  <a:pt x="149973" y="277078"/>
                </a:lnTo>
                <a:lnTo>
                  <a:pt x="153152" y="274254"/>
                </a:lnTo>
                <a:lnTo>
                  <a:pt x="156224" y="271418"/>
                </a:lnTo>
                <a:lnTo>
                  <a:pt x="158272" y="267623"/>
                </a:lnTo>
                <a:lnTo>
                  <a:pt x="160548" y="258327"/>
                </a:lnTo>
                <a:lnTo>
                  <a:pt x="164098" y="250385"/>
                </a:lnTo>
                <a:lnTo>
                  <a:pt x="167899" y="243680"/>
                </a:lnTo>
                <a:lnTo>
                  <a:pt x="169589" y="237525"/>
                </a:lnTo>
                <a:lnTo>
                  <a:pt x="170039" y="231693"/>
                </a:lnTo>
                <a:lnTo>
                  <a:pt x="170340" y="223995"/>
                </a:lnTo>
                <a:lnTo>
                  <a:pt x="170540" y="215052"/>
                </a:lnTo>
                <a:lnTo>
                  <a:pt x="169721" y="207186"/>
                </a:lnTo>
                <a:lnTo>
                  <a:pt x="168223" y="200037"/>
                </a:lnTo>
                <a:lnTo>
                  <a:pt x="166271" y="193365"/>
                </a:lnTo>
                <a:lnTo>
                  <a:pt x="161563" y="183413"/>
                </a:lnTo>
                <a:lnTo>
                  <a:pt x="158973" y="179426"/>
                </a:lnTo>
                <a:lnTo>
                  <a:pt x="156295" y="176767"/>
                </a:lnTo>
                <a:lnTo>
                  <a:pt x="153556" y="174995"/>
                </a:lnTo>
                <a:lnTo>
                  <a:pt x="150778" y="173813"/>
                </a:lnTo>
                <a:lnTo>
                  <a:pt x="147022" y="173026"/>
                </a:lnTo>
                <a:lnTo>
                  <a:pt x="142612" y="172501"/>
                </a:lnTo>
                <a:lnTo>
                  <a:pt x="137766" y="172151"/>
                </a:lnTo>
                <a:lnTo>
                  <a:pt x="133585" y="171917"/>
                </a:lnTo>
                <a:lnTo>
                  <a:pt x="126398" y="171658"/>
                </a:lnTo>
                <a:lnTo>
                  <a:pt x="112445" y="171512"/>
                </a:lnTo>
                <a:lnTo>
                  <a:pt x="108131" y="172444"/>
                </a:lnTo>
                <a:lnTo>
                  <a:pt x="104303" y="174018"/>
                </a:lnTo>
                <a:lnTo>
                  <a:pt x="100798" y="176020"/>
                </a:lnTo>
                <a:lnTo>
                  <a:pt x="97508" y="179259"/>
                </a:lnTo>
                <a:lnTo>
                  <a:pt x="94363" y="183324"/>
                </a:lnTo>
                <a:lnTo>
                  <a:pt x="91313" y="187939"/>
                </a:lnTo>
                <a:lnTo>
                  <a:pt x="87376" y="191967"/>
                </a:lnTo>
                <a:lnTo>
                  <a:pt x="82846" y="195606"/>
                </a:lnTo>
                <a:lnTo>
                  <a:pt x="77920" y="198984"/>
                </a:lnTo>
                <a:lnTo>
                  <a:pt x="73684" y="203142"/>
                </a:lnTo>
                <a:lnTo>
                  <a:pt x="69908" y="207818"/>
                </a:lnTo>
                <a:lnTo>
                  <a:pt x="66437" y="212841"/>
                </a:lnTo>
                <a:lnTo>
                  <a:pt x="61267" y="221904"/>
                </a:lnTo>
                <a:lnTo>
                  <a:pt x="47902" y="247214"/>
                </a:lnTo>
                <a:lnTo>
                  <a:pt x="43194" y="258155"/>
                </a:lnTo>
                <a:lnTo>
                  <a:pt x="40057" y="267353"/>
                </a:lnTo>
                <a:lnTo>
                  <a:pt x="37964" y="275391"/>
                </a:lnTo>
                <a:lnTo>
                  <a:pt x="35617" y="282654"/>
                </a:lnTo>
                <a:lnTo>
                  <a:pt x="33100" y="289401"/>
                </a:lnTo>
                <a:lnTo>
                  <a:pt x="30469" y="295804"/>
                </a:lnTo>
                <a:lnTo>
                  <a:pt x="27547" y="305459"/>
                </a:lnTo>
                <a:lnTo>
                  <a:pt x="26247" y="313877"/>
                </a:lnTo>
                <a:lnTo>
                  <a:pt x="25670" y="323969"/>
                </a:lnTo>
                <a:lnTo>
                  <a:pt x="25413" y="332264"/>
                </a:lnTo>
                <a:lnTo>
                  <a:pt x="25345" y="335809"/>
                </a:lnTo>
                <a:lnTo>
                  <a:pt x="27204" y="339126"/>
                </a:lnTo>
                <a:lnTo>
                  <a:pt x="30349" y="342289"/>
                </a:lnTo>
                <a:lnTo>
                  <a:pt x="50925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1"/>
          <p:cNvSpPr/>
          <p:nvPr/>
        </p:nvSpPr>
        <p:spPr>
          <a:xfrm>
            <a:off x="6629400" y="3814762"/>
            <a:ext cx="8573" cy="308611"/>
          </a:xfrm>
          <a:custGeom>
            <a:avLst/>
            <a:gdLst/>
            <a:ahLst/>
            <a:cxnLst/>
            <a:rect l="0" t="0" r="0" b="0"/>
            <a:pathLst>
              <a:path w="8573" h="308611">
                <a:moveTo>
                  <a:pt x="8572" y="0"/>
                </a:moveTo>
                <a:lnTo>
                  <a:pt x="4022" y="9102"/>
                </a:lnTo>
                <a:lnTo>
                  <a:pt x="2681" y="12735"/>
                </a:lnTo>
                <a:lnTo>
                  <a:pt x="1787" y="16110"/>
                </a:lnTo>
                <a:lnTo>
                  <a:pt x="1191" y="19313"/>
                </a:lnTo>
                <a:lnTo>
                  <a:pt x="1747" y="23352"/>
                </a:lnTo>
                <a:lnTo>
                  <a:pt x="3069" y="27951"/>
                </a:lnTo>
                <a:lnTo>
                  <a:pt x="4904" y="32922"/>
                </a:lnTo>
                <a:lnTo>
                  <a:pt x="6126" y="38140"/>
                </a:lnTo>
                <a:lnTo>
                  <a:pt x="6942" y="43524"/>
                </a:lnTo>
                <a:lnTo>
                  <a:pt x="7485" y="49019"/>
                </a:lnTo>
                <a:lnTo>
                  <a:pt x="7847" y="57444"/>
                </a:lnTo>
                <a:lnTo>
                  <a:pt x="8357" y="90151"/>
                </a:lnTo>
                <a:lnTo>
                  <a:pt x="8544" y="150266"/>
                </a:lnTo>
                <a:lnTo>
                  <a:pt x="7601" y="167805"/>
                </a:lnTo>
                <a:lnTo>
                  <a:pt x="6020" y="187118"/>
                </a:lnTo>
                <a:lnTo>
                  <a:pt x="4013" y="207613"/>
                </a:lnTo>
                <a:lnTo>
                  <a:pt x="2675" y="227943"/>
                </a:lnTo>
                <a:lnTo>
                  <a:pt x="1783" y="24816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2"/>
          <p:cNvSpPr/>
          <p:nvPr/>
        </p:nvSpPr>
        <p:spPr>
          <a:xfrm>
            <a:off x="6440804" y="3943350"/>
            <a:ext cx="368619" cy="25718"/>
          </a:xfrm>
          <a:custGeom>
            <a:avLst/>
            <a:gdLst/>
            <a:ahLst/>
            <a:cxnLst/>
            <a:rect l="0" t="0" r="0" b="0"/>
            <a:pathLst>
              <a:path w="368619" h="25718">
                <a:moveTo>
                  <a:pt x="0" y="25717"/>
                </a:moveTo>
                <a:lnTo>
                  <a:pt x="38626" y="25717"/>
                </a:lnTo>
                <a:lnTo>
                  <a:pt x="43848" y="24765"/>
                </a:lnTo>
                <a:lnTo>
                  <a:pt x="48283" y="23177"/>
                </a:lnTo>
                <a:lnTo>
                  <a:pt x="52191" y="21166"/>
                </a:lnTo>
                <a:lnTo>
                  <a:pt x="57654" y="19826"/>
                </a:lnTo>
                <a:lnTo>
                  <a:pt x="64154" y="18932"/>
                </a:lnTo>
                <a:lnTo>
                  <a:pt x="71345" y="18336"/>
                </a:lnTo>
                <a:lnTo>
                  <a:pt x="78043" y="16986"/>
                </a:lnTo>
                <a:lnTo>
                  <a:pt x="84413" y="15134"/>
                </a:lnTo>
                <a:lnTo>
                  <a:pt x="90567" y="12947"/>
                </a:lnTo>
                <a:lnTo>
                  <a:pt x="100382" y="11488"/>
                </a:lnTo>
                <a:lnTo>
                  <a:pt x="112642" y="10516"/>
                </a:lnTo>
                <a:lnTo>
                  <a:pt x="138646" y="9437"/>
                </a:lnTo>
                <a:lnTo>
                  <a:pt x="159728" y="8956"/>
                </a:lnTo>
                <a:lnTo>
                  <a:pt x="169351" y="7876"/>
                </a:lnTo>
                <a:lnTo>
                  <a:pt x="178623" y="6203"/>
                </a:lnTo>
                <a:lnTo>
                  <a:pt x="187662" y="4135"/>
                </a:lnTo>
                <a:lnTo>
                  <a:pt x="196546" y="2757"/>
                </a:lnTo>
                <a:lnTo>
                  <a:pt x="205325" y="1838"/>
                </a:lnTo>
                <a:lnTo>
                  <a:pt x="214037" y="1225"/>
                </a:lnTo>
                <a:lnTo>
                  <a:pt x="226511" y="817"/>
                </a:lnTo>
                <a:lnTo>
                  <a:pt x="290696" y="107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3"/>
          <p:cNvSpPr/>
          <p:nvPr/>
        </p:nvSpPr>
        <p:spPr>
          <a:xfrm>
            <a:off x="6809422" y="3806709"/>
            <a:ext cx="169841" cy="174998"/>
          </a:xfrm>
          <a:custGeom>
            <a:avLst/>
            <a:gdLst/>
            <a:ahLst/>
            <a:cxnLst/>
            <a:rect l="0" t="0" r="0" b="0"/>
            <a:pathLst>
              <a:path w="169841" h="174998">
                <a:moveTo>
                  <a:pt x="0" y="33770"/>
                </a:moveTo>
                <a:lnTo>
                  <a:pt x="19313" y="14458"/>
                </a:lnTo>
                <a:lnTo>
                  <a:pt x="23353" y="11371"/>
                </a:lnTo>
                <a:lnTo>
                  <a:pt x="27951" y="8360"/>
                </a:lnTo>
                <a:lnTo>
                  <a:pt x="32921" y="5400"/>
                </a:lnTo>
                <a:lnTo>
                  <a:pt x="40045" y="3427"/>
                </a:lnTo>
                <a:lnTo>
                  <a:pt x="48605" y="2112"/>
                </a:lnTo>
                <a:lnTo>
                  <a:pt x="58121" y="1235"/>
                </a:lnTo>
                <a:lnTo>
                  <a:pt x="67322" y="650"/>
                </a:lnTo>
                <a:lnTo>
                  <a:pt x="85166" y="0"/>
                </a:lnTo>
                <a:lnTo>
                  <a:pt x="92020" y="779"/>
                </a:lnTo>
                <a:lnTo>
                  <a:pt x="97541" y="2251"/>
                </a:lnTo>
                <a:lnTo>
                  <a:pt x="102176" y="4185"/>
                </a:lnTo>
                <a:lnTo>
                  <a:pt x="106217" y="6427"/>
                </a:lnTo>
                <a:lnTo>
                  <a:pt x="109864" y="8874"/>
                </a:lnTo>
                <a:lnTo>
                  <a:pt x="113248" y="11458"/>
                </a:lnTo>
                <a:lnTo>
                  <a:pt x="115503" y="14133"/>
                </a:lnTo>
                <a:lnTo>
                  <a:pt x="117007" y="16869"/>
                </a:lnTo>
                <a:lnTo>
                  <a:pt x="118010" y="19645"/>
                </a:lnTo>
                <a:lnTo>
                  <a:pt x="117726" y="23401"/>
                </a:lnTo>
                <a:lnTo>
                  <a:pt x="116584" y="27810"/>
                </a:lnTo>
                <a:lnTo>
                  <a:pt x="114870" y="32655"/>
                </a:lnTo>
                <a:lnTo>
                  <a:pt x="113728" y="36837"/>
                </a:lnTo>
                <a:lnTo>
                  <a:pt x="112966" y="40577"/>
                </a:lnTo>
                <a:lnTo>
                  <a:pt x="112458" y="44023"/>
                </a:lnTo>
                <a:lnTo>
                  <a:pt x="110215" y="48226"/>
                </a:lnTo>
                <a:lnTo>
                  <a:pt x="106814" y="52932"/>
                </a:lnTo>
                <a:lnTo>
                  <a:pt x="102642" y="57975"/>
                </a:lnTo>
                <a:lnTo>
                  <a:pt x="97955" y="63242"/>
                </a:lnTo>
                <a:lnTo>
                  <a:pt x="87668" y="74174"/>
                </a:lnTo>
                <a:lnTo>
                  <a:pt x="75718" y="86488"/>
                </a:lnTo>
                <a:lnTo>
                  <a:pt x="70481" y="89870"/>
                </a:lnTo>
                <a:lnTo>
                  <a:pt x="64132" y="93078"/>
                </a:lnTo>
                <a:lnTo>
                  <a:pt x="57042" y="96169"/>
                </a:lnTo>
                <a:lnTo>
                  <a:pt x="51363" y="99182"/>
                </a:lnTo>
                <a:lnTo>
                  <a:pt x="46625" y="102143"/>
                </a:lnTo>
                <a:lnTo>
                  <a:pt x="42513" y="105070"/>
                </a:lnTo>
                <a:lnTo>
                  <a:pt x="41677" y="106068"/>
                </a:lnTo>
                <a:lnTo>
                  <a:pt x="43024" y="105782"/>
                </a:lnTo>
                <a:lnTo>
                  <a:pt x="45828" y="104638"/>
                </a:lnTo>
                <a:lnTo>
                  <a:pt x="50555" y="103875"/>
                </a:lnTo>
                <a:lnTo>
                  <a:pt x="56563" y="103367"/>
                </a:lnTo>
                <a:lnTo>
                  <a:pt x="68954" y="102802"/>
                </a:lnTo>
                <a:lnTo>
                  <a:pt x="77636" y="102551"/>
                </a:lnTo>
                <a:lnTo>
                  <a:pt x="123640" y="102368"/>
                </a:lnTo>
                <a:lnTo>
                  <a:pt x="131004" y="103315"/>
                </a:lnTo>
                <a:lnTo>
                  <a:pt x="138771" y="104898"/>
                </a:lnTo>
                <a:lnTo>
                  <a:pt x="146806" y="106907"/>
                </a:lnTo>
                <a:lnTo>
                  <a:pt x="152163" y="109198"/>
                </a:lnTo>
                <a:lnTo>
                  <a:pt x="155735" y="111678"/>
                </a:lnTo>
                <a:lnTo>
                  <a:pt x="160655" y="116973"/>
                </a:lnTo>
                <a:lnTo>
                  <a:pt x="166018" y="122502"/>
                </a:lnTo>
                <a:lnTo>
                  <a:pt x="167828" y="125310"/>
                </a:lnTo>
                <a:lnTo>
                  <a:pt x="169035" y="128134"/>
                </a:lnTo>
                <a:lnTo>
                  <a:pt x="169840" y="130970"/>
                </a:lnTo>
                <a:lnTo>
                  <a:pt x="169424" y="133812"/>
                </a:lnTo>
                <a:lnTo>
                  <a:pt x="168194" y="136660"/>
                </a:lnTo>
                <a:lnTo>
                  <a:pt x="166422" y="139511"/>
                </a:lnTo>
                <a:lnTo>
                  <a:pt x="165240" y="142365"/>
                </a:lnTo>
                <a:lnTo>
                  <a:pt x="164453" y="145219"/>
                </a:lnTo>
                <a:lnTo>
                  <a:pt x="163928" y="148075"/>
                </a:lnTo>
                <a:lnTo>
                  <a:pt x="162626" y="149978"/>
                </a:lnTo>
                <a:lnTo>
                  <a:pt x="160805" y="151247"/>
                </a:lnTo>
                <a:lnTo>
                  <a:pt x="158637" y="152094"/>
                </a:lnTo>
                <a:lnTo>
                  <a:pt x="155289" y="153610"/>
                </a:lnTo>
                <a:lnTo>
                  <a:pt x="146487" y="157835"/>
                </a:lnTo>
                <a:lnTo>
                  <a:pt x="142426" y="159343"/>
                </a:lnTo>
                <a:lnTo>
                  <a:pt x="138766" y="160348"/>
                </a:lnTo>
                <a:lnTo>
                  <a:pt x="135373" y="161018"/>
                </a:lnTo>
                <a:lnTo>
                  <a:pt x="103293" y="166512"/>
                </a:lnTo>
                <a:lnTo>
                  <a:pt x="92675" y="168937"/>
                </a:lnTo>
                <a:lnTo>
                  <a:pt x="83691" y="171507"/>
                </a:lnTo>
                <a:lnTo>
                  <a:pt x="75796" y="174172"/>
                </a:lnTo>
                <a:lnTo>
                  <a:pt x="69581" y="174997"/>
                </a:lnTo>
                <a:lnTo>
                  <a:pt x="64485" y="174594"/>
                </a:lnTo>
                <a:lnTo>
                  <a:pt x="51435" y="170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4"/>
          <p:cNvSpPr/>
          <p:nvPr/>
        </p:nvSpPr>
        <p:spPr>
          <a:xfrm>
            <a:off x="7088261" y="3780472"/>
            <a:ext cx="140701" cy="171451"/>
          </a:xfrm>
          <a:custGeom>
            <a:avLst/>
            <a:gdLst/>
            <a:ahLst/>
            <a:cxnLst/>
            <a:rect l="0" t="0" r="0" b="0"/>
            <a:pathLst>
              <a:path w="140701" h="171451">
                <a:moveTo>
                  <a:pt x="29771" y="0"/>
                </a:moveTo>
                <a:lnTo>
                  <a:pt x="29771" y="13653"/>
                </a:lnTo>
                <a:lnTo>
                  <a:pt x="28819" y="18627"/>
                </a:lnTo>
                <a:lnTo>
                  <a:pt x="27231" y="22895"/>
                </a:lnTo>
                <a:lnTo>
                  <a:pt x="22927" y="31131"/>
                </a:lnTo>
                <a:lnTo>
                  <a:pt x="17840" y="41141"/>
                </a:lnTo>
                <a:lnTo>
                  <a:pt x="16102" y="46477"/>
                </a:lnTo>
                <a:lnTo>
                  <a:pt x="14944" y="51940"/>
                </a:lnTo>
                <a:lnTo>
                  <a:pt x="14171" y="57487"/>
                </a:lnTo>
                <a:lnTo>
                  <a:pt x="12704" y="64042"/>
                </a:lnTo>
                <a:lnTo>
                  <a:pt x="10773" y="71270"/>
                </a:lnTo>
                <a:lnTo>
                  <a:pt x="6088" y="86921"/>
                </a:lnTo>
                <a:lnTo>
                  <a:pt x="831" y="103401"/>
                </a:lnTo>
                <a:lnTo>
                  <a:pt x="0" y="110844"/>
                </a:lnTo>
                <a:lnTo>
                  <a:pt x="398" y="117711"/>
                </a:lnTo>
                <a:lnTo>
                  <a:pt x="1617" y="124194"/>
                </a:lnTo>
                <a:lnTo>
                  <a:pt x="3382" y="129469"/>
                </a:lnTo>
                <a:lnTo>
                  <a:pt x="5511" y="133937"/>
                </a:lnTo>
                <a:lnTo>
                  <a:pt x="7883" y="137869"/>
                </a:lnTo>
                <a:lnTo>
                  <a:pt x="11369" y="141443"/>
                </a:lnTo>
                <a:lnTo>
                  <a:pt x="15598" y="144778"/>
                </a:lnTo>
                <a:lnTo>
                  <a:pt x="20322" y="147954"/>
                </a:lnTo>
                <a:lnTo>
                  <a:pt x="24425" y="151023"/>
                </a:lnTo>
                <a:lnTo>
                  <a:pt x="28112" y="154022"/>
                </a:lnTo>
                <a:lnTo>
                  <a:pt x="31523" y="156974"/>
                </a:lnTo>
                <a:lnTo>
                  <a:pt x="35701" y="158942"/>
                </a:lnTo>
                <a:lnTo>
                  <a:pt x="40392" y="160254"/>
                </a:lnTo>
                <a:lnTo>
                  <a:pt x="45424" y="161128"/>
                </a:lnTo>
                <a:lnTo>
                  <a:pt x="50683" y="161712"/>
                </a:lnTo>
                <a:lnTo>
                  <a:pt x="56095" y="162100"/>
                </a:lnTo>
                <a:lnTo>
                  <a:pt x="61608" y="162360"/>
                </a:lnTo>
                <a:lnTo>
                  <a:pt x="66236" y="161580"/>
                </a:lnTo>
                <a:lnTo>
                  <a:pt x="70274" y="160108"/>
                </a:lnTo>
                <a:lnTo>
                  <a:pt x="73918" y="158173"/>
                </a:lnTo>
                <a:lnTo>
                  <a:pt x="78252" y="156884"/>
                </a:lnTo>
                <a:lnTo>
                  <a:pt x="83047" y="156024"/>
                </a:lnTo>
                <a:lnTo>
                  <a:pt x="88149" y="155452"/>
                </a:lnTo>
                <a:lnTo>
                  <a:pt x="93454" y="154117"/>
                </a:lnTo>
                <a:lnTo>
                  <a:pt x="98897" y="152275"/>
                </a:lnTo>
                <a:lnTo>
                  <a:pt x="104429" y="150094"/>
                </a:lnTo>
                <a:lnTo>
                  <a:pt x="109071" y="147688"/>
                </a:lnTo>
                <a:lnTo>
                  <a:pt x="113118" y="145131"/>
                </a:lnTo>
                <a:lnTo>
                  <a:pt x="116768" y="142474"/>
                </a:lnTo>
                <a:lnTo>
                  <a:pt x="120154" y="139750"/>
                </a:lnTo>
                <a:lnTo>
                  <a:pt x="123363" y="136982"/>
                </a:lnTo>
                <a:lnTo>
                  <a:pt x="126456" y="134184"/>
                </a:lnTo>
                <a:lnTo>
                  <a:pt x="132432" y="128535"/>
                </a:lnTo>
                <a:lnTo>
                  <a:pt x="135359" y="125695"/>
                </a:lnTo>
                <a:lnTo>
                  <a:pt x="137311" y="122849"/>
                </a:lnTo>
                <a:lnTo>
                  <a:pt x="138611" y="119999"/>
                </a:lnTo>
                <a:lnTo>
                  <a:pt x="140700" y="113133"/>
                </a:lnTo>
                <a:lnTo>
                  <a:pt x="139918" y="111617"/>
                </a:lnTo>
                <a:lnTo>
                  <a:pt x="136511" y="107393"/>
                </a:lnTo>
                <a:lnTo>
                  <a:pt x="133316" y="105885"/>
                </a:lnTo>
                <a:lnTo>
                  <a:pt x="129281" y="104880"/>
                </a:lnTo>
                <a:lnTo>
                  <a:pt x="124687" y="104210"/>
                </a:lnTo>
                <a:lnTo>
                  <a:pt x="120670" y="104716"/>
                </a:lnTo>
                <a:lnTo>
                  <a:pt x="117041" y="106006"/>
                </a:lnTo>
                <a:lnTo>
                  <a:pt x="113669" y="107818"/>
                </a:lnTo>
                <a:lnTo>
                  <a:pt x="109515" y="109026"/>
                </a:lnTo>
                <a:lnTo>
                  <a:pt x="104841" y="109832"/>
                </a:lnTo>
                <a:lnTo>
                  <a:pt x="99821" y="110369"/>
                </a:lnTo>
                <a:lnTo>
                  <a:pt x="93616" y="112632"/>
                </a:lnTo>
                <a:lnTo>
                  <a:pt x="86622" y="116045"/>
                </a:lnTo>
                <a:lnTo>
                  <a:pt x="79102" y="120226"/>
                </a:lnTo>
                <a:lnTo>
                  <a:pt x="73135" y="123966"/>
                </a:lnTo>
                <a:lnTo>
                  <a:pt x="68206" y="127411"/>
                </a:lnTo>
                <a:lnTo>
                  <a:pt x="63967" y="130661"/>
                </a:lnTo>
                <a:lnTo>
                  <a:pt x="60188" y="133780"/>
                </a:lnTo>
                <a:lnTo>
                  <a:pt x="56716" y="136812"/>
                </a:lnTo>
                <a:lnTo>
                  <a:pt x="53450" y="139785"/>
                </a:lnTo>
                <a:lnTo>
                  <a:pt x="47280" y="145629"/>
                </a:lnTo>
                <a:lnTo>
                  <a:pt x="44301" y="148521"/>
                </a:lnTo>
                <a:lnTo>
                  <a:pt x="42316" y="151402"/>
                </a:lnTo>
                <a:lnTo>
                  <a:pt x="40992" y="154275"/>
                </a:lnTo>
                <a:lnTo>
                  <a:pt x="38344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5"/>
          <p:cNvSpPr/>
          <p:nvPr/>
        </p:nvSpPr>
        <p:spPr>
          <a:xfrm>
            <a:off x="8069580" y="3874770"/>
            <a:ext cx="257176" cy="8572"/>
          </a:xfrm>
          <a:custGeom>
            <a:avLst/>
            <a:gdLst/>
            <a:ahLst/>
            <a:cxnLst/>
            <a:rect l="0" t="0" r="0" b="0"/>
            <a:pathLst>
              <a:path w="257176" h="8572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4" y="8042"/>
                </a:lnTo>
                <a:lnTo>
                  <a:pt x="11931" y="8219"/>
                </a:lnTo>
                <a:lnTo>
                  <a:pt x="19907" y="8415"/>
                </a:lnTo>
                <a:lnTo>
                  <a:pt x="111605" y="8571"/>
                </a:lnTo>
                <a:lnTo>
                  <a:pt x="123933" y="7619"/>
                </a:lnTo>
                <a:lnTo>
                  <a:pt x="138819" y="6032"/>
                </a:lnTo>
                <a:lnTo>
                  <a:pt x="155412" y="4021"/>
                </a:lnTo>
                <a:lnTo>
                  <a:pt x="169331" y="2680"/>
                </a:lnTo>
                <a:lnTo>
                  <a:pt x="181466" y="1787"/>
                </a:lnTo>
                <a:lnTo>
                  <a:pt x="201619" y="794"/>
                </a:lnTo>
                <a:lnTo>
                  <a:pt x="209661" y="52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6"/>
          <p:cNvSpPr/>
          <p:nvPr/>
        </p:nvSpPr>
        <p:spPr>
          <a:xfrm>
            <a:off x="8165775" y="3771900"/>
            <a:ext cx="49538" cy="222886"/>
          </a:xfrm>
          <a:custGeom>
            <a:avLst/>
            <a:gdLst/>
            <a:ahLst/>
            <a:cxnLst/>
            <a:rect l="0" t="0" r="0" b="0"/>
            <a:pathLst>
              <a:path w="49538" h="222886">
                <a:moveTo>
                  <a:pt x="23819" y="0"/>
                </a:moveTo>
                <a:lnTo>
                  <a:pt x="14718" y="4550"/>
                </a:lnTo>
                <a:lnTo>
                  <a:pt x="11084" y="7796"/>
                </a:lnTo>
                <a:lnTo>
                  <a:pt x="7709" y="11865"/>
                </a:lnTo>
                <a:lnTo>
                  <a:pt x="4507" y="16482"/>
                </a:lnTo>
                <a:lnTo>
                  <a:pt x="2372" y="20513"/>
                </a:lnTo>
                <a:lnTo>
                  <a:pt x="949" y="24153"/>
                </a:lnTo>
                <a:lnTo>
                  <a:pt x="0" y="27532"/>
                </a:lnTo>
                <a:lnTo>
                  <a:pt x="321" y="33594"/>
                </a:lnTo>
                <a:lnTo>
                  <a:pt x="1486" y="41446"/>
                </a:lnTo>
                <a:lnTo>
                  <a:pt x="3216" y="50491"/>
                </a:lnTo>
                <a:lnTo>
                  <a:pt x="4368" y="61283"/>
                </a:lnTo>
                <a:lnTo>
                  <a:pt x="5137" y="73240"/>
                </a:lnTo>
                <a:lnTo>
                  <a:pt x="5650" y="85974"/>
                </a:lnTo>
                <a:lnTo>
                  <a:pt x="6943" y="96368"/>
                </a:lnTo>
                <a:lnTo>
                  <a:pt x="8759" y="105203"/>
                </a:lnTo>
                <a:lnTo>
                  <a:pt x="10922" y="112998"/>
                </a:lnTo>
                <a:lnTo>
                  <a:pt x="12364" y="120099"/>
                </a:lnTo>
                <a:lnTo>
                  <a:pt x="13324" y="126739"/>
                </a:lnTo>
                <a:lnTo>
                  <a:pt x="13965" y="133070"/>
                </a:lnTo>
                <a:lnTo>
                  <a:pt x="15345" y="141101"/>
                </a:lnTo>
                <a:lnTo>
                  <a:pt x="17217" y="150264"/>
                </a:lnTo>
                <a:lnTo>
                  <a:pt x="19418" y="160184"/>
                </a:lnTo>
                <a:lnTo>
                  <a:pt x="20885" y="168701"/>
                </a:lnTo>
                <a:lnTo>
                  <a:pt x="21863" y="176285"/>
                </a:lnTo>
                <a:lnTo>
                  <a:pt x="22515" y="183246"/>
                </a:lnTo>
                <a:lnTo>
                  <a:pt x="23902" y="188839"/>
                </a:lnTo>
                <a:lnTo>
                  <a:pt x="25780" y="193520"/>
                </a:lnTo>
                <a:lnTo>
                  <a:pt x="27984" y="197593"/>
                </a:lnTo>
                <a:lnTo>
                  <a:pt x="30406" y="201261"/>
                </a:lnTo>
                <a:lnTo>
                  <a:pt x="32973" y="204659"/>
                </a:lnTo>
                <a:lnTo>
                  <a:pt x="38597" y="211452"/>
                </a:lnTo>
                <a:lnTo>
                  <a:pt x="49537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7"/>
          <p:cNvSpPr/>
          <p:nvPr/>
        </p:nvSpPr>
        <p:spPr>
          <a:xfrm>
            <a:off x="8343900" y="3730644"/>
            <a:ext cx="119627" cy="212205"/>
          </a:xfrm>
          <a:custGeom>
            <a:avLst/>
            <a:gdLst/>
            <a:ahLst/>
            <a:cxnLst/>
            <a:rect l="0" t="0" r="0" b="0"/>
            <a:pathLst>
              <a:path w="119627" h="212205">
                <a:moveTo>
                  <a:pt x="0" y="32683"/>
                </a:moveTo>
                <a:lnTo>
                  <a:pt x="9101" y="23582"/>
                </a:lnTo>
                <a:lnTo>
                  <a:pt x="13687" y="20900"/>
                </a:lnTo>
                <a:lnTo>
                  <a:pt x="18650" y="19113"/>
                </a:lnTo>
                <a:lnTo>
                  <a:pt x="23862" y="17921"/>
                </a:lnTo>
                <a:lnTo>
                  <a:pt x="28292" y="16174"/>
                </a:lnTo>
                <a:lnTo>
                  <a:pt x="32196" y="14057"/>
                </a:lnTo>
                <a:lnTo>
                  <a:pt x="35752" y="11693"/>
                </a:lnTo>
                <a:lnTo>
                  <a:pt x="40979" y="9165"/>
                </a:lnTo>
                <a:lnTo>
                  <a:pt x="47322" y="6527"/>
                </a:lnTo>
                <a:lnTo>
                  <a:pt x="54408" y="3816"/>
                </a:lnTo>
                <a:lnTo>
                  <a:pt x="60084" y="2008"/>
                </a:lnTo>
                <a:lnTo>
                  <a:pt x="64820" y="803"/>
                </a:lnTo>
                <a:lnTo>
                  <a:pt x="68931" y="0"/>
                </a:lnTo>
                <a:lnTo>
                  <a:pt x="72624" y="417"/>
                </a:lnTo>
                <a:lnTo>
                  <a:pt x="76038" y="1647"/>
                </a:lnTo>
                <a:lnTo>
                  <a:pt x="79267" y="3420"/>
                </a:lnTo>
                <a:lnTo>
                  <a:pt x="82373" y="4602"/>
                </a:lnTo>
                <a:lnTo>
                  <a:pt x="85395" y="5390"/>
                </a:lnTo>
                <a:lnTo>
                  <a:pt x="88362" y="5915"/>
                </a:lnTo>
                <a:lnTo>
                  <a:pt x="91292" y="7218"/>
                </a:lnTo>
                <a:lnTo>
                  <a:pt x="94200" y="9039"/>
                </a:lnTo>
                <a:lnTo>
                  <a:pt x="97090" y="11205"/>
                </a:lnTo>
                <a:lnTo>
                  <a:pt x="99017" y="13602"/>
                </a:lnTo>
                <a:lnTo>
                  <a:pt x="100300" y="16152"/>
                </a:lnTo>
                <a:lnTo>
                  <a:pt x="101157" y="18805"/>
                </a:lnTo>
                <a:lnTo>
                  <a:pt x="104648" y="24293"/>
                </a:lnTo>
                <a:lnTo>
                  <a:pt x="106913" y="27090"/>
                </a:lnTo>
                <a:lnTo>
                  <a:pt x="107470" y="29907"/>
                </a:lnTo>
                <a:lnTo>
                  <a:pt x="106889" y="32737"/>
                </a:lnTo>
                <a:lnTo>
                  <a:pt x="105550" y="35576"/>
                </a:lnTo>
                <a:lnTo>
                  <a:pt x="103703" y="40327"/>
                </a:lnTo>
                <a:lnTo>
                  <a:pt x="99113" y="53225"/>
                </a:lnTo>
                <a:lnTo>
                  <a:pt x="96556" y="58761"/>
                </a:lnTo>
                <a:lnTo>
                  <a:pt x="93898" y="63403"/>
                </a:lnTo>
                <a:lnTo>
                  <a:pt x="91174" y="67450"/>
                </a:lnTo>
                <a:lnTo>
                  <a:pt x="87452" y="72054"/>
                </a:lnTo>
                <a:lnTo>
                  <a:pt x="83067" y="77028"/>
                </a:lnTo>
                <a:lnTo>
                  <a:pt x="78237" y="82249"/>
                </a:lnTo>
                <a:lnTo>
                  <a:pt x="73113" y="86682"/>
                </a:lnTo>
                <a:lnTo>
                  <a:pt x="67791" y="90590"/>
                </a:lnTo>
                <a:lnTo>
                  <a:pt x="62340" y="94148"/>
                </a:lnTo>
                <a:lnTo>
                  <a:pt x="57752" y="97472"/>
                </a:lnTo>
                <a:lnTo>
                  <a:pt x="53741" y="100641"/>
                </a:lnTo>
                <a:lnTo>
                  <a:pt x="50115" y="103706"/>
                </a:lnTo>
                <a:lnTo>
                  <a:pt x="46745" y="105749"/>
                </a:lnTo>
                <a:lnTo>
                  <a:pt x="43546" y="107111"/>
                </a:lnTo>
                <a:lnTo>
                  <a:pt x="40461" y="108019"/>
                </a:lnTo>
                <a:lnTo>
                  <a:pt x="36499" y="109577"/>
                </a:lnTo>
                <a:lnTo>
                  <a:pt x="31952" y="111569"/>
                </a:lnTo>
                <a:lnTo>
                  <a:pt x="27016" y="113848"/>
                </a:lnTo>
                <a:lnTo>
                  <a:pt x="25630" y="115368"/>
                </a:lnTo>
                <a:lnTo>
                  <a:pt x="26612" y="116382"/>
                </a:lnTo>
                <a:lnTo>
                  <a:pt x="29171" y="117057"/>
                </a:lnTo>
                <a:lnTo>
                  <a:pt x="32783" y="117507"/>
                </a:lnTo>
                <a:lnTo>
                  <a:pt x="37095" y="117808"/>
                </a:lnTo>
                <a:lnTo>
                  <a:pt x="41875" y="118008"/>
                </a:lnTo>
                <a:lnTo>
                  <a:pt x="48872" y="119094"/>
                </a:lnTo>
                <a:lnTo>
                  <a:pt x="57346" y="120770"/>
                </a:lnTo>
                <a:lnTo>
                  <a:pt x="66805" y="122840"/>
                </a:lnTo>
                <a:lnTo>
                  <a:pt x="74064" y="124221"/>
                </a:lnTo>
                <a:lnTo>
                  <a:pt x="79856" y="125141"/>
                </a:lnTo>
                <a:lnTo>
                  <a:pt x="84670" y="125754"/>
                </a:lnTo>
                <a:lnTo>
                  <a:pt x="90736" y="128068"/>
                </a:lnTo>
                <a:lnTo>
                  <a:pt x="97639" y="131515"/>
                </a:lnTo>
                <a:lnTo>
                  <a:pt x="105098" y="135719"/>
                </a:lnTo>
                <a:lnTo>
                  <a:pt x="110069" y="139474"/>
                </a:lnTo>
                <a:lnTo>
                  <a:pt x="113384" y="142929"/>
                </a:lnTo>
                <a:lnTo>
                  <a:pt x="115594" y="146186"/>
                </a:lnTo>
                <a:lnTo>
                  <a:pt x="118050" y="152344"/>
                </a:lnTo>
                <a:lnTo>
                  <a:pt x="119142" y="158255"/>
                </a:lnTo>
                <a:lnTo>
                  <a:pt x="119626" y="164058"/>
                </a:lnTo>
                <a:lnTo>
                  <a:pt x="118804" y="166939"/>
                </a:lnTo>
                <a:lnTo>
                  <a:pt x="115348" y="172680"/>
                </a:lnTo>
                <a:lnTo>
                  <a:pt x="113094" y="175544"/>
                </a:lnTo>
                <a:lnTo>
                  <a:pt x="110638" y="178406"/>
                </a:lnTo>
                <a:lnTo>
                  <a:pt x="108049" y="181267"/>
                </a:lnTo>
                <a:lnTo>
                  <a:pt x="104417" y="184127"/>
                </a:lnTo>
                <a:lnTo>
                  <a:pt x="100091" y="186985"/>
                </a:lnTo>
                <a:lnTo>
                  <a:pt x="95303" y="189844"/>
                </a:lnTo>
                <a:lnTo>
                  <a:pt x="91158" y="192702"/>
                </a:lnTo>
                <a:lnTo>
                  <a:pt x="87441" y="195560"/>
                </a:lnTo>
                <a:lnTo>
                  <a:pt x="84011" y="198417"/>
                </a:lnTo>
                <a:lnTo>
                  <a:pt x="78868" y="201275"/>
                </a:lnTo>
                <a:lnTo>
                  <a:pt x="72581" y="204133"/>
                </a:lnTo>
                <a:lnTo>
                  <a:pt x="65532" y="206990"/>
                </a:lnTo>
                <a:lnTo>
                  <a:pt x="58928" y="208895"/>
                </a:lnTo>
                <a:lnTo>
                  <a:pt x="52620" y="210166"/>
                </a:lnTo>
                <a:lnTo>
                  <a:pt x="46510" y="211012"/>
                </a:lnTo>
                <a:lnTo>
                  <a:pt x="41484" y="211576"/>
                </a:lnTo>
                <a:lnTo>
                  <a:pt x="37181" y="211953"/>
                </a:lnTo>
                <a:lnTo>
                  <a:pt x="33360" y="212204"/>
                </a:lnTo>
                <a:lnTo>
                  <a:pt x="29860" y="211419"/>
                </a:lnTo>
                <a:lnTo>
                  <a:pt x="26574" y="209943"/>
                </a:lnTo>
                <a:lnTo>
                  <a:pt x="17144" y="204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8"/>
          <p:cNvSpPr/>
          <p:nvPr/>
        </p:nvSpPr>
        <p:spPr>
          <a:xfrm>
            <a:off x="8463915" y="3720465"/>
            <a:ext cx="161326" cy="222886"/>
          </a:xfrm>
          <a:custGeom>
            <a:avLst/>
            <a:gdLst/>
            <a:ahLst/>
            <a:cxnLst/>
            <a:rect l="0" t="0" r="0" b="0"/>
            <a:pathLst>
              <a:path w="161326" h="222886">
                <a:moveTo>
                  <a:pt x="120015" y="0"/>
                </a:moveTo>
                <a:lnTo>
                  <a:pt x="120015" y="13652"/>
                </a:lnTo>
                <a:lnTo>
                  <a:pt x="119062" y="18626"/>
                </a:lnTo>
                <a:lnTo>
                  <a:pt x="117475" y="22895"/>
                </a:lnTo>
                <a:lnTo>
                  <a:pt x="115464" y="26693"/>
                </a:lnTo>
                <a:lnTo>
                  <a:pt x="111265" y="33035"/>
                </a:lnTo>
                <a:lnTo>
                  <a:pt x="98982" y="50242"/>
                </a:lnTo>
                <a:lnTo>
                  <a:pt x="93609" y="58260"/>
                </a:lnTo>
                <a:lnTo>
                  <a:pt x="89076" y="65510"/>
                </a:lnTo>
                <a:lnTo>
                  <a:pt x="85102" y="72248"/>
                </a:lnTo>
                <a:lnTo>
                  <a:pt x="81500" y="78645"/>
                </a:lnTo>
                <a:lnTo>
                  <a:pt x="74956" y="90833"/>
                </a:lnTo>
                <a:lnTo>
                  <a:pt x="65918" y="108405"/>
                </a:lnTo>
                <a:lnTo>
                  <a:pt x="62996" y="116085"/>
                </a:lnTo>
                <a:lnTo>
                  <a:pt x="60095" y="125015"/>
                </a:lnTo>
                <a:lnTo>
                  <a:pt x="57208" y="134778"/>
                </a:lnTo>
                <a:lnTo>
                  <a:pt x="55283" y="143192"/>
                </a:lnTo>
                <a:lnTo>
                  <a:pt x="54000" y="150706"/>
                </a:lnTo>
                <a:lnTo>
                  <a:pt x="53145" y="157621"/>
                </a:lnTo>
                <a:lnTo>
                  <a:pt x="52576" y="163183"/>
                </a:lnTo>
                <a:lnTo>
                  <a:pt x="52196" y="167844"/>
                </a:lnTo>
                <a:lnTo>
                  <a:pt x="51942" y="171903"/>
                </a:lnTo>
                <a:lnTo>
                  <a:pt x="52725" y="175562"/>
                </a:lnTo>
                <a:lnTo>
                  <a:pt x="56137" y="182167"/>
                </a:lnTo>
                <a:lnTo>
                  <a:pt x="60826" y="188278"/>
                </a:lnTo>
                <a:lnTo>
                  <a:pt x="63411" y="191241"/>
                </a:lnTo>
                <a:lnTo>
                  <a:pt x="67039" y="193216"/>
                </a:lnTo>
                <a:lnTo>
                  <a:pt x="71362" y="194533"/>
                </a:lnTo>
                <a:lnTo>
                  <a:pt x="76149" y="195411"/>
                </a:lnTo>
                <a:lnTo>
                  <a:pt x="80295" y="195044"/>
                </a:lnTo>
                <a:lnTo>
                  <a:pt x="84009" y="193847"/>
                </a:lnTo>
                <a:lnTo>
                  <a:pt x="87439" y="192096"/>
                </a:lnTo>
                <a:lnTo>
                  <a:pt x="91630" y="190929"/>
                </a:lnTo>
                <a:lnTo>
                  <a:pt x="96329" y="190151"/>
                </a:lnTo>
                <a:lnTo>
                  <a:pt x="101367" y="189632"/>
                </a:lnTo>
                <a:lnTo>
                  <a:pt x="105677" y="188334"/>
                </a:lnTo>
                <a:lnTo>
                  <a:pt x="109504" y="186516"/>
                </a:lnTo>
                <a:lnTo>
                  <a:pt x="113007" y="184351"/>
                </a:lnTo>
                <a:lnTo>
                  <a:pt x="116296" y="181956"/>
                </a:lnTo>
                <a:lnTo>
                  <a:pt x="119441" y="179406"/>
                </a:lnTo>
                <a:lnTo>
                  <a:pt x="122489" y="176754"/>
                </a:lnTo>
                <a:lnTo>
                  <a:pt x="127379" y="173081"/>
                </a:lnTo>
                <a:lnTo>
                  <a:pt x="140433" y="163919"/>
                </a:lnTo>
                <a:lnTo>
                  <a:pt x="145057" y="159762"/>
                </a:lnTo>
                <a:lnTo>
                  <a:pt x="148140" y="156038"/>
                </a:lnTo>
                <a:lnTo>
                  <a:pt x="152517" y="149360"/>
                </a:lnTo>
                <a:lnTo>
                  <a:pt x="155018" y="146246"/>
                </a:lnTo>
                <a:lnTo>
                  <a:pt x="157637" y="143217"/>
                </a:lnTo>
                <a:lnTo>
                  <a:pt x="159384" y="138340"/>
                </a:lnTo>
                <a:lnTo>
                  <a:pt x="160549" y="132232"/>
                </a:lnTo>
                <a:lnTo>
                  <a:pt x="161325" y="125302"/>
                </a:lnTo>
                <a:lnTo>
                  <a:pt x="159938" y="120682"/>
                </a:lnTo>
                <a:lnTo>
                  <a:pt x="157107" y="117602"/>
                </a:lnTo>
                <a:lnTo>
                  <a:pt x="153316" y="115548"/>
                </a:lnTo>
                <a:lnTo>
                  <a:pt x="149835" y="114180"/>
                </a:lnTo>
                <a:lnTo>
                  <a:pt x="146563" y="113267"/>
                </a:lnTo>
                <a:lnTo>
                  <a:pt x="143429" y="112659"/>
                </a:lnTo>
                <a:lnTo>
                  <a:pt x="138481" y="114158"/>
                </a:lnTo>
                <a:lnTo>
                  <a:pt x="132326" y="117063"/>
                </a:lnTo>
                <a:lnTo>
                  <a:pt x="125364" y="120904"/>
                </a:lnTo>
                <a:lnTo>
                  <a:pt x="97364" y="135413"/>
                </a:lnTo>
                <a:lnTo>
                  <a:pt x="88721" y="140757"/>
                </a:lnTo>
                <a:lnTo>
                  <a:pt x="81055" y="146226"/>
                </a:lnTo>
                <a:lnTo>
                  <a:pt x="74039" y="151776"/>
                </a:lnTo>
                <a:lnTo>
                  <a:pt x="67457" y="157382"/>
                </a:lnTo>
                <a:lnTo>
                  <a:pt x="61163" y="163023"/>
                </a:lnTo>
                <a:lnTo>
                  <a:pt x="55063" y="168690"/>
                </a:lnTo>
                <a:lnTo>
                  <a:pt x="49090" y="173420"/>
                </a:lnTo>
                <a:lnTo>
                  <a:pt x="43206" y="177526"/>
                </a:lnTo>
                <a:lnTo>
                  <a:pt x="37376" y="181215"/>
                </a:lnTo>
                <a:lnTo>
                  <a:pt x="32536" y="184628"/>
                </a:lnTo>
                <a:lnTo>
                  <a:pt x="28358" y="187855"/>
                </a:lnTo>
                <a:lnTo>
                  <a:pt x="24621" y="190959"/>
                </a:lnTo>
                <a:lnTo>
                  <a:pt x="21177" y="193981"/>
                </a:lnTo>
                <a:lnTo>
                  <a:pt x="17927" y="196948"/>
                </a:lnTo>
                <a:lnTo>
                  <a:pt x="11777" y="202785"/>
                </a:lnTo>
                <a:lnTo>
                  <a:pt x="8805" y="20567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59"/>
          <p:cNvSpPr/>
          <p:nvPr/>
        </p:nvSpPr>
        <p:spPr>
          <a:xfrm>
            <a:off x="5816203" y="4311967"/>
            <a:ext cx="93107" cy="325756"/>
          </a:xfrm>
          <a:custGeom>
            <a:avLst/>
            <a:gdLst/>
            <a:ahLst/>
            <a:cxnLst/>
            <a:rect l="0" t="0" r="0" b="0"/>
            <a:pathLst>
              <a:path w="93107" h="325756">
                <a:moveTo>
                  <a:pt x="7381" y="0"/>
                </a:moveTo>
                <a:lnTo>
                  <a:pt x="2831" y="0"/>
                </a:lnTo>
                <a:lnTo>
                  <a:pt x="1490" y="1905"/>
                </a:lnTo>
                <a:lnTo>
                  <a:pt x="0" y="9102"/>
                </a:lnTo>
                <a:lnTo>
                  <a:pt x="556" y="12735"/>
                </a:lnTo>
                <a:lnTo>
                  <a:pt x="1879" y="16111"/>
                </a:lnTo>
                <a:lnTo>
                  <a:pt x="3713" y="19313"/>
                </a:lnTo>
                <a:lnTo>
                  <a:pt x="5751" y="27951"/>
                </a:lnTo>
                <a:lnTo>
                  <a:pt x="6294" y="32922"/>
                </a:lnTo>
                <a:lnTo>
                  <a:pt x="8562" y="38140"/>
                </a:lnTo>
                <a:lnTo>
                  <a:pt x="11978" y="43524"/>
                </a:lnTo>
                <a:lnTo>
                  <a:pt x="16161" y="49019"/>
                </a:lnTo>
                <a:lnTo>
                  <a:pt x="18950" y="54587"/>
                </a:lnTo>
                <a:lnTo>
                  <a:pt x="20808" y="60204"/>
                </a:lnTo>
                <a:lnTo>
                  <a:pt x="22048" y="65854"/>
                </a:lnTo>
                <a:lnTo>
                  <a:pt x="28343" y="92008"/>
                </a:lnTo>
                <a:lnTo>
                  <a:pt x="30881" y="101344"/>
                </a:lnTo>
                <a:lnTo>
                  <a:pt x="36241" y="119336"/>
                </a:lnTo>
                <a:lnTo>
                  <a:pt x="44614" y="145532"/>
                </a:lnTo>
                <a:lnTo>
                  <a:pt x="62228" y="198696"/>
                </a:lnTo>
                <a:lnTo>
                  <a:pt x="66806" y="215331"/>
                </a:lnTo>
                <a:lnTo>
                  <a:pt x="69858" y="229279"/>
                </a:lnTo>
                <a:lnTo>
                  <a:pt x="74201" y="254302"/>
                </a:lnTo>
                <a:lnTo>
                  <a:pt x="76693" y="267642"/>
                </a:lnTo>
                <a:lnTo>
                  <a:pt x="93106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60"/>
          <p:cNvSpPr/>
          <p:nvPr/>
        </p:nvSpPr>
        <p:spPr>
          <a:xfrm>
            <a:off x="5977890" y="4295004"/>
            <a:ext cx="248603" cy="351292"/>
          </a:xfrm>
          <a:custGeom>
            <a:avLst/>
            <a:gdLst/>
            <a:ahLst/>
            <a:cxnLst/>
            <a:rect l="0" t="0" r="0" b="0"/>
            <a:pathLst>
              <a:path w="248603" h="351292">
                <a:moveTo>
                  <a:pt x="0" y="59825"/>
                </a:moveTo>
                <a:lnTo>
                  <a:pt x="4551" y="55275"/>
                </a:lnTo>
                <a:lnTo>
                  <a:pt x="9324" y="47961"/>
                </a:lnTo>
                <a:lnTo>
                  <a:pt x="14622" y="39312"/>
                </a:lnTo>
                <a:lnTo>
                  <a:pt x="20151" y="32293"/>
                </a:lnTo>
                <a:lnTo>
                  <a:pt x="25816" y="28136"/>
                </a:lnTo>
                <a:lnTo>
                  <a:pt x="33403" y="23459"/>
                </a:lnTo>
                <a:lnTo>
                  <a:pt x="50088" y="14135"/>
                </a:lnTo>
                <a:lnTo>
                  <a:pt x="63854" y="6816"/>
                </a:lnTo>
                <a:lnTo>
                  <a:pt x="69239" y="4483"/>
                </a:lnTo>
                <a:lnTo>
                  <a:pt x="73782" y="2929"/>
                </a:lnTo>
                <a:lnTo>
                  <a:pt x="77763" y="1891"/>
                </a:lnTo>
                <a:lnTo>
                  <a:pt x="82321" y="1200"/>
                </a:lnTo>
                <a:lnTo>
                  <a:pt x="87266" y="740"/>
                </a:lnTo>
                <a:lnTo>
                  <a:pt x="96887" y="228"/>
                </a:lnTo>
                <a:lnTo>
                  <a:pt x="104338" y="0"/>
                </a:lnTo>
                <a:lnTo>
                  <a:pt x="107659" y="892"/>
                </a:lnTo>
                <a:lnTo>
                  <a:pt x="113888" y="4423"/>
                </a:lnTo>
                <a:lnTo>
                  <a:pt x="119832" y="9167"/>
                </a:lnTo>
                <a:lnTo>
                  <a:pt x="122750" y="11766"/>
                </a:lnTo>
                <a:lnTo>
                  <a:pt x="124696" y="14451"/>
                </a:lnTo>
                <a:lnTo>
                  <a:pt x="126858" y="19974"/>
                </a:lnTo>
                <a:lnTo>
                  <a:pt x="127434" y="25638"/>
                </a:lnTo>
                <a:lnTo>
                  <a:pt x="127818" y="33224"/>
                </a:lnTo>
                <a:lnTo>
                  <a:pt x="128075" y="42091"/>
                </a:lnTo>
                <a:lnTo>
                  <a:pt x="127293" y="49907"/>
                </a:lnTo>
                <a:lnTo>
                  <a:pt x="125819" y="57024"/>
                </a:lnTo>
                <a:lnTo>
                  <a:pt x="123884" y="63672"/>
                </a:lnTo>
                <a:lnTo>
                  <a:pt x="121642" y="70010"/>
                </a:lnTo>
                <a:lnTo>
                  <a:pt x="119195" y="76140"/>
                </a:lnTo>
                <a:lnTo>
                  <a:pt x="116610" y="82132"/>
                </a:lnTo>
                <a:lnTo>
                  <a:pt x="113935" y="88984"/>
                </a:lnTo>
                <a:lnTo>
                  <a:pt x="108422" y="104217"/>
                </a:lnTo>
                <a:lnTo>
                  <a:pt x="103714" y="114185"/>
                </a:lnTo>
                <a:lnTo>
                  <a:pt x="97718" y="125593"/>
                </a:lnTo>
                <a:lnTo>
                  <a:pt x="90863" y="137960"/>
                </a:lnTo>
                <a:lnTo>
                  <a:pt x="75626" y="166942"/>
                </a:lnTo>
                <a:lnTo>
                  <a:pt x="67562" y="182672"/>
                </a:lnTo>
                <a:lnTo>
                  <a:pt x="62186" y="195063"/>
                </a:lnTo>
                <a:lnTo>
                  <a:pt x="58602" y="205229"/>
                </a:lnTo>
                <a:lnTo>
                  <a:pt x="56213" y="213911"/>
                </a:lnTo>
                <a:lnTo>
                  <a:pt x="53668" y="221604"/>
                </a:lnTo>
                <a:lnTo>
                  <a:pt x="51019" y="228638"/>
                </a:lnTo>
                <a:lnTo>
                  <a:pt x="48299" y="235232"/>
                </a:lnTo>
                <a:lnTo>
                  <a:pt x="46487" y="241533"/>
                </a:lnTo>
                <a:lnTo>
                  <a:pt x="45279" y="247640"/>
                </a:lnTo>
                <a:lnTo>
                  <a:pt x="44473" y="253615"/>
                </a:lnTo>
                <a:lnTo>
                  <a:pt x="42983" y="259504"/>
                </a:lnTo>
                <a:lnTo>
                  <a:pt x="41038" y="265334"/>
                </a:lnTo>
                <a:lnTo>
                  <a:pt x="38789" y="271126"/>
                </a:lnTo>
                <a:lnTo>
                  <a:pt x="38242" y="275940"/>
                </a:lnTo>
                <a:lnTo>
                  <a:pt x="38829" y="280102"/>
                </a:lnTo>
                <a:lnTo>
                  <a:pt x="42022" y="287266"/>
                </a:lnTo>
                <a:lnTo>
                  <a:pt x="49175" y="296654"/>
                </a:lnTo>
                <a:lnTo>
                  <a:pt x="54558" y="302561"/>
                </a:lnTo>
                <a:lnTo>
                  <a:pt x="57326" y="304516"/>
                </a:lnTo>
                <a:lnTo>
                  <a:pt x="62943" y="306689"/>
                </a:lnTo>
                <a:lnTo>
                  <a:pt x="68614" y="307655"/>
                </a:lnTo>
                <a:lnTo>
                  <a:pt x="71460" y="307913"/>
                </a:lnTo>
                <a:lnTo>
                  <a:pt x="78120" y="309037"/>
                </a:lnTo>
                <a:lnTo>
                  <a:pt x="98220" y="312826"/>
                </a:lnTo>
                <a:lnTo>
                  <a:pt x="107390" y="315170"/>
                </a:lnTo>
                <a:lnTo>
                  <a:pt x="115408" y="317686"/>
                </a:lnTo>
                <a:lnTo>
                  <a:pt x="133207" y="323972"/>
                </a:lnTo>
                <a:lnTo>
                  <a:pt x="160168" y="333117"/>
                </a:lnTo>
                <a:lnTo>
                  <a:pt x="171548" y="336317"/>
                </a:lnTo>
                <a:lnTo>
                  <a:pt x="181041" y="338451"/>
                </a:lnTo>
                <a:lnTo>
                  <a:pt x="189274" y="339873"/>
                </a:lnTo>
                <a:lnTo>
                  <a:pt x="195714" y="341774"/>
                </a:lnTo>
                <a:lnTo>
                  <a:pt x="200961" y="343994"/>
                </a:lnTo>
                <a:lnTo>
                  <a:pt x="205412" y="346426"/>
                </a:lnTo>
                <a:lnTo>
                  <a:pt x="212896" y="349129"/>
                </a:lnTo>
                <a:lnTo>
                  <a:pt x="219398" y="350329"/>
                </a:lnTo>
                <a:lnTo>
                  <a:pt x="225462" y="350863"/>
                </a:lnTo>
                <a:lnTo>
                  <a:pt x="229365" y="351006"/>
                </a:lnTo>
                <a:lnTo>
                  <a:pt x="248602" y="351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61"/>
          <p:cNvSpPr/>
          <p:nvPr/>
        </p:nvSpPr>
        <p:spPr>
          <a:xfrm>
            <a:off x="6235065" y="4423410"/>
            <a:ext cx="180023" cy="171451"/>
          </a:xfrm>
          <a:custGeom>
            <a:avLst/>
            <a:gdLst/>
            <a:ahLst/>
            <a:cxnLst/>
            <a:rect l="0" t="0" r="0" b="0"/>
            <a:pathLst>
              <a:path w="180023" h="171451">
                <a:moveTo>
                  <a:pt x="0" y="0"/>
                </a:moveTo>
                <a:lnTo>
                  <a:pt x="9101" y="9102"/>
                </a:lnTo>
                <a:lnTo>
                  <a:pt x="14640" y="13688"/>
                </a:lnTo>
                <a:lnTo>
                  <a:pt x="21190" y="18650"/>
                </a:lnTo>
                <a:lnTo>
                  <a:pt x="28414" y="23863"/>
                </a:lnTo>
                <a:lnTo>
                  <a:pt x="34182" y="28291"/>
                </a:lnTo>
                <a:lnTo>
                  <a:pt x="38981" y="32196"/>
                </a:lnTo>
                <a:lnTo>
                  <a:pt x="43132" y="35751"/>
                </a:lnTo>
                <a:lnTo>
                  <a:pt x="47804" y="40027"/>
                </a:lnTo>
                <a:lnTo>
                  <a:pt x="58076" y="49856"/>
                </a:lnTo>
                <a:lnTo>
                  <a:pt x="74570" y="66101"/>
                </a:lnTo>
                <a:lnTo>
                  <a:pt x="79240" y="69785"/>
                </a:lnTo>
                <a:lnTo>
                  <a:pt x="83307" y="72241"/>
                </a:lnTo>
                <a:lnTo>
                  <a:pt x="86970" y="73878"/>
                </a:lnTo>
                <a:lnTo>
                  <a:pt x="90365" y="76874"/>
                </a:lnTo>
                <a:lnTo>
                  <a:pt x="93581" y="80777"/>
                </a:lnTo>
                <a:lnTo>
                  <a:pt x="96677" y="85284"/>
                </a:lnTo>
                <a:lnTo>
                  <a:pt x="100646" y="89241"/>
                </a:lnTo>
                <a:lnTo>
                  <a:pt x="105197" y="92831"/>
                </a:lnTo>
                <a:lnTo>
                  <a:pt x="110137" y="96178"/>
                </a:lnTo>
                <a:lnTo>
                  <a:pt x="115334" y="100313"/>
                </a:lnTo>
                <a:lnTo>
                  <a:pt x="120704" y="104975"/>
                </a:lnTo>
                <a:lnTo>
                  <a:pt x="126190" y="109988"/>
                </a:lnTo>
                <a:lnTo>
                  <a:pt x="130799" y="115235"/>
                </a:lnTo>
                <a:lnTo>
                  <a:pt x="134824" y="120638"/>
                </a:lnTo>
                <a:lnTo>
                  <a:pt x="138460" y="126145"/>
                </a:lnTo>
                <a:lnTo>
                  <a:pt x="142789" y="130769"/>
                </a:lnTo>
                <a:lnTo>
                  <a:pt x="147580" y="134805"/>
                </a:lnTo>
                <a:lnTo>
                  <a:pt x="152679" y="138447"/>
                </a:lnTo>
                <a:lnTo>
                  <a:pt x="156078" y="141828"/>
                </a:lnTo>
                <a:lnTo>
                  <a:pt x="158345" y="145034"/>
                </a:lnTo>
                <a:lnTo>
                  <a:pt x="159855" y="148125"/>
                </a:lnTo>
                <a:lnTo>
                  <a:pt x="161815" y="151137"/>
                </a:lnTo>
                <a:lnTo>
                  <a:pt x="164074" y="154098"/>
                </a:lnTo>
                <a:lnTo>
                  <a:pt x="166533" y="157024"/>
                </a:lnTo>
                <a:lnTo>
                  <a:pt x="169124" y="158975"/>
                </a:lnTo>
                <a:lnTo>
                  <a:pt x="174544" y="161143"/>
                </a:lnTo>
                <a:lnTo>
                  <a:pt x="176370" y="162674"/>
                </a:lnTo>
                <a:lnTo>
                  <a:pt x="177587" y="164647"/>
                </a:lnTo>
                <a:lnTo>
                  <a:pt x="18002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62"/>
          <p:cNvSpPr/>
          <p:nvPr/>
        </p:nvSpPr>
        <p:spPr>
          <a:xfrm>
            <a:off x="6260782" y="4371975"/>
            <a:ext cx="137161" cy="265748"/>
          </a:xfrm>
          <a:custGeom>
            <a:avLst/>
            <a:gdLst/>
            <a:ahLst/>
            <a:cxnLst/>
            <a:rect l="0" t="0" r="0" b="0"/>
            <a:pathLst>
              <a:path w="137161" h="265748">
                <a:moveTo>
                  <a:pt x="137160" y="0"/>
                </a:moveTo>
                <a:lnTo>
                  <a:pt x="109628" y="55064"/>
                </a:lnTo>
                <a:lnTo>
                  <a:pt x="105470" y="62426"/>
                </a:lnTo>
                <a:lnTo>
                  <a:pt x="100794" y="70193"/>
                </a:lnTo>
                <a:lnTo>
                  <a:pt x="90517" y="86442"/>
                </a:lnTo>
                <a:lnTo>
                  <a:pt x="79599" y="103188"/>
                </a:lnTo>
                <a:lnTo>
                  <a:pt x="74974" y="111655"/>
                </a:lnTo>
                <a:lnTo>
                  <a:pt x="70938" y="120157"/>
                </a:lnTo>
                <a:lnTo>
                  <a:pt x="67294" y="128682"/>
                </a:lnTo>
                <a:lnTo>
                  <a:pt x="61056" y="141032"/>
                </a:lnTo>
                <a:lnTo>
                  <a:pt x="43963" y="172536"/>
                </a:lnTo>
                <a:lnTo>
                  <a:pt x="35976" y="189319"/>
                </a:lnTo>
                <a:lnTo>
                  <a:pt x="28747" y="206223"/>
                </a:lnTo>
                <a:lnTo>
                  <a:pt x="12558" y="247110"/>
                </a:lnTo>
                <a:lnTo>
                  <a:pt x="10277" y="251417"/>
                </a:lnTo>
                <a:lnTo>
                  <a:pt x="7804" y="255242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63"/>
          <p:cNvSpPr/>
          <p:nvPr/>
        </p:nvSpPr>
        <p:spPr>
          <a:xfrm>
            <a:off x="6577965" y="4371975"/>
            <a:ext cx="300038" cy="42863"/>
          </a:xfrm>
          <a:custGeom>
            <a:avLst/>
            <a:gdLst/>
            <a:ahLst/>
            <a:cxnLst/>
            <a:rect l="0" t="0" r="0" b="0"/>
            <a:pathLst>
              <a:path w="300038" h="42863">
                <a:moveTo>
                  <a:pt x="0" y="42862"/>
                </a:moveTo>
                <a:lnTo>
                  <a:pt x="9101" y="38312"/>
                </a:lnTo>
                <a:lnTo>
                  <a:pt x="14640" y="36018"/>
                </a:lnTo>
                <a:lnTo>
                  <a:pt x="21190" y="33537"/>
                </a:lnTo>
                <a:lnTo>
                  <a:pt x="28413" y="30931"/>
                </a:lnTo>
                <a:lnTo>
                  <a:pt x="35135" y="29193"/>
                </a:lnTo>
                <a:lnTo>
                  <a:pt x="41521" y="28035"/>
                </a:lnTo>
                <a:lnTo>
                  <a:pt x="154379" y="13921"/>
                </a:lnTo>
                <a:lnTo>
                  <a:pt x="171499" y="12138"/>
                </a:lnTo>
                <a:lnTo>
                  <a:pt x="185770" y="10949"/>
                </a:lnTo>
                <a:lnTo>
                  <a:pt x="208295" y="9628"/>
                </a:lnTo>
                <a:lnTo>
                  <a:pt x="224655" y="9042"/>
                </a:lnTo>
                <a:lnTo>
                  <a:pt x="233590" y="7932"/>
                </a:lnTo>
                <a:lnTo>
                  <a:pt x="243357" y="6241"/>
                </a:lnTo>
                <a:lnTo>
                  <a:pt x="253677" y="4160"/>
                </a:lnTo>
                <a:lnTo>
                  <a:pt x="261511" y="2773"/>
                </a:lnTo>
                <a:lnTo>
                  <a:pt x="267686" y="1849"/>
                </a:lnTo>
                <a:lnTo>
                  <a:pt x="272754" y="1232"/>
                </a:lnTo>
                <a:lnTo>
                  <a:pt x="278038" y="822"/>
                </a:lnTo>
                <a:lnTo>
                  <a:pt x="283467" y="54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4"/>
          <p:cNvSpPr/>
          <p:nvPr/>
        </p:nvSpPr>
        <p:spPr>
          <a:xfrm>
            <a:off x="6680834" y="448341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1" y="12595"/>
                </a:lnTo>
                <a:lnTo>
                  <a:pt x="6844" y="11253"/>
                </a:lnTo>
                <a:lnTo>
                  <a:pt x="9326" y="10360"/>
                </a:lnTo>
                <a:lnTo>
                  <a:pt x="11932" y="9764"/>
                </a:lnTo>
                <a:lnTo>
                  <a:pt x="15575" y="9367"/>
                </a:lnTo>
                <a:lnTo>
                  <a:pt x="19908" y="9102"/>
                </a:lnTo>
                <a:lnTo>
                  <a:pt x="24703" y="8926"/>
                </a:lnTo>
                <a:lnTo>
                  <a:pt x="60725" y="8643"/>
                </a:lnTo>
                <a:lnTo>
                  <a:pt x="85727" y="8603"/>
                </a:lnTo>
                <a:lnTo>
                  <a:pt x="97156" y="7641"/>
                </a:lnTo>
                <a:lnTo>
                  <a:pt x="107633" y="6046"/>
                </a:lnTo>
                <a:lnTo>
                  <a:pt x="117476" y="4031"/>
                </a:lnTo>
                <a:lnTo>
                  <a:pt x="134515" y="2687"/>
                </a:lnTo>
                <a:lnTo>
                  <a:pt x="156352" y="179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65"/>
          <p:cNvSpPr/>
          <p:nvPr/>
        </p:nvSpPr>
        <p:spPr>
          <a:xfrm>
            <a:off x="7084832" y="4303395"/>
            <a:ext cx="150588" cy="278282"/>
          </a:xfrm>
          <a:custGeom>
            <a:avLst/>
            <a:gdLst/>
            <a:ahLst/>
            <a:cxnLst/>
            <a:rect l="0" t="0" r="0" b="0"/>
            <a:pathLst>
              <a:path w="150588" h="278282">
                <a:moveTo>
                  <a:pt x="33200" y="0"/>
                </a:moveTo>
                <a:lnTo>
                  <a:pt x="33200" y="4550"/>
                </a:lnTo>
                <a:lnTo>
                  <a:pt x="32248" y="8748"/>
                </a:lnTo>
                <a:lnTo>
                  <a:pt x="30660" y="14405"/>
                </a:lnTo>
                <a:lnTo>
                  <a:pt x="28649" y="21033"/>
                </a:lnTo>
                <a:lnTo>
                  <a:pt x="27309" y="27357"/>
                </a:lnTo>
                <a:lnTo>
                  <a:pt x="26415" y="33478"/>
                </a:lnTo>
                <a:lnTo>
                  <a:pt x="25820" y="39463"/>
                </a:lnTo>
                <a:lnTo>
                  <a:pt x="22565" y="54884"/>
                </a:lnTo>
                <a:lnTo>
                  <a:pt x="11329" y="102498"/>
                </a:lnTo>
                <a:lnTo>
                  <a:pt x="7189" y="124529"/>
                </a:lnTo>
                <a:lnTo>
                  <a:pt x="4429" y="143979"/>
                </a:lnTo>
                <a:lnTo>
                  <a:pt x="2590" y="161709"/>
                </a:lnTo>
                <a:lnTo>
                  <a:pt x="1364" y="176386"/>
                </a:lnTo>
                <a:lnTo>
                  <a:pt x="546" y="189028"/>
                </a:lnTo>
                <a:lnTo>
                  <a:pt x="0" y="200313"/>
                </a:lnTo>
                <a:lnTo>
                  <a:pt x="589" y="209742"/>
                </a:lnTo>
                <a:lnTo>
                  <a:pt x="1935" y="217933"/>
                </a:lnTo>
                <a:lnTo>
                  <a:pt x="3784" y="225298"/>
                </a:lnTo>
                <a:lnTo>
                  <a:pt x="5017" y="231161"/>
                </a:lnTo>
                <a:lnTo>
                  <a:pt x="5839" y="236022"/>
                </a:lnTo>
                <a:lnTo>
                  <a:pt x="6387" y="240216"/>
                </a:lnTo>
                <a:lnTo>
                  <a:pt x="7704" y="244916"/>
                </a:lnTo>
                <a:lnTo>
                  <a:pt x="9536" y="249954"/>
                </a:lnTo>
                <a:lnTo>
                  <a:pt x="11709" y="255219"/>
                </a:lnTo>
                <a:lnTo>
                  <a:pt x="14110" y="258729"/>
                </a:lnTo>
                <a:lnTo>
                  <a:pt x="16663" y="261068"/>
                </a:lnTo>
                <a:lnTo>
                  <a:pt x="19318" y="262628"/>
                </a:lnTo>
                <a:lnTo>
                  <a:pt x="22993" y="264620"/>
                </a:lnTo>
                <a:lnTo>
                  <a:pt x="32156" y="269373"/>
                </a:lnTo>
                <a:lnTo>
                  <a:pt x="38220" y="271974"/>
                </a:lnTo>
                <a:lnTo>
                  <a:pt x="45118" y="274661"/>
                </a:lnTo>
                <a:lnTo>
                  <a:pt x="52575" y="277405"/>
                </a:lnTo>
                <a:lnTo>
                  <a:pt x="61358" y="278281"/>
                </a:lnTo>
                <a:lnTo>
                  <a:pt x="71021" y="277914"/>
                </a:lnTo>
                <a:lnTo>
                  <a:pt x="81275" y="276715"/>
                </a:lnTo>
                <a:lnTo>
                  <a:pt x="90967" y="274964"/>
                </a:lnTo>
                <a:lnTo>
                  <a:pt x="100287" y="272845"/>
                </a:lnTo>
                <a:lnTo>
                  <a:pt x="109357" y="270478"/>
                </a:lnTo>
                <a:lnTo>
                  <a:pt x="116356" y="267949"/>
                </a:lnTo>
                <a:lnTo>
                  <a:pt x="121975" y="265310"/>
                </a:lnTo>
                <a:lnTo>
                  <a:pt x="126673" y="262598"/>
                </a:lnTo>
                <a:lnTo>
                  <a:pt x="129805" y="259838"/>
                </a:lnTo>
                <a:lnTo>
                  <a:pt x="131894" y="257046"/>
                </a:lnTo>
                <a:lnTo>
                  <a:pt x="136119" y="249497"/>
                </a:lnTo>
                <a:lnTo>
                  <a:pt x="144347" y="236618"/>
                </a:lnTo>
                <a:lnTo>
                  <a:pt x="147303" y="230135"/>
                </a:lnTo>
                <a:lnTo>
                  <a:pt x="149273" y="223908"/>
                </a:lnTo>
                <a:lnTo>
                  <a:pt x="150587" y="217852"/>
                </a:lnTo>
                <a:lnTo>
                  <a:pt x="150511" y="211910"/>
                </a:lnTo>
                <a:lnTo>
                  <a:pt x="149507" y="206043"/>
                </a:lnTo>
                <a:lnTo>
                  <a:pt x="147886" y="200227"/>
                </a:lnTo>
                <a:lnTo>
                  <a:pt x="146804" y="195397"/>
                </a:lnTo>
                <a:lnTo>
                  <a:pt x="145604" y="187490"/>
                </a:lnTo>
                <a:lnTo>
                  <a:pt x="144331" y="184048"/>
                </a:lnTo>
                <a:lnTo>
                  <a:pt x="140377" y="177684"/>
                </a:lnTo>
                <a:lnTo>
                  <a:pt x="137989" y="175606"/>
                </a:lnTo>
                <a:lnTo>
                  <a:pt x="135445" y="174221"/>
                </a:lnTo>
                <a:lnTo>
                  <a:pt x="132795" y="173297"/>
                </a:lnTo>
                <a:lnTo>
                  <a:pt x="129124" y="172681"/>
                </a:lnTo>
                <a:lnTo>
                  <a:pt x="124772" y="172270"/>
                </a:lnTo>
                <a:lnTo>
                  <a:pt x="115809" y="171814"/>
                </a:lnTo>
                <a:lnTo>
                  <a:pt x="108650" y="171612"/>
                </a:lnTo>
                <a:lnTo>
                  <a:pt x="104455" y="172510"/>
                </a:lnTo>
                <a:lnTo>
                  <a:pt x="99754" y="174061"/>
                </a:lnTo>
                <a:lnTo>
                  <a:pt x="94714" y="176048"/>
                </a:lnTo>
                <a:lnTo>
                  <a:pt x="90402" y="179278"/>
                </a:lnTo>
                <a:lnTo>
                  <a:pt x="86575" y="183336"/>
                </a:lnTo>
                <a:lnTo>
                  <a:pt x="83070" y="187946"/>
                </a:lnTo>
                <a:lnTo>
                  <a:pt x="76925" y="194830"/>
                </a:lnTo>
                <a:lnTo>
                  <a:pt x="59936" y="212638"/>
                </a:lnTo>
                <a:lnTo>
                  <a:pt x="53881" y="220816"/>
                </a:lnTo>
                <a:lnTo>
                  <a:pt x="49845" y="228173"/>
                </a:lnTo>
                <a:lnTo>
                  <a:pt x="47155" y="234983"/>
                </a:lnTo>
                <a:lnTo>
                  <a:pt x="45361" y="241427"/>
                </a:lnTo>
                <a:lnTo>
                  <a:pt x="44165" y="247629"/>
                </a:lnTo>
                <a:lnTo>
                  <a:pt x="43367" y="253669"/>
                </a:lnTo>
                <a:lnTo>
                  <a:pt x="42836" y="258647"/>
                </a:lnTo>
                <a:lnTo>
                  <a:pt x="42481" y="262919"/>
                </a:lnTo>
                <a:lnTo>
                  <a:pt x="4177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66"/>
          <p:cNvSpPr/>
          <p:nvPr/>
        </p:nvSpPr>
        <p:spPr>
          <a:xfrm>
            <a:off x="7315200" y="4389120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0" y="0"/>
                </a:moveTo>
                <a:lnTo>
                  <a:pt x="13652" y="9102"/>
                </a:lnTo>
                <a:lnTo>
                  <a:pt x="18626" y="12735"/>
                </a:lnTo>
                <a:lnTo>
                  <a:pt x="22895" y="16110"/>
                </a:lnTo>
                <a:lnTo>
                  <a:pt x="26693" y="19312"/>
                </a:lnTo>
                <a:lnTo>
                  <a:pt x="30178" y="22400"/>
                </a:lnTo>
                <a:lnTo>
                  <a:pt x="36590" y="28370"/>
                </a:lnTo>
                <a:lnTo>
                  <a:pt x="38680" y="31296"/>
                </a:lnTo>
                <a:lnTo>
                  <a:pt x="40075" y="34199"/>
                </a:lnTo>
                <a:lnTo>
                  <a:pt x="41003" y="37087"/>
                </a:lnTo>
                <a:lnTo>
                  <a:pt x="42576" y="40917"/>
                </a:lnTo>
                <a:lnTo>
                  <a:pt x="44576" y="45375"/>
                </a:lnTo>
                <a:lnTo>
                  <a:pt x="46863" y="50253"/>
                </a:lnTo>
                <a:lnTo>
                  <a:pt x="49339" y="54457"/>
                </a:lnTo>
                <a:lnTo>
                  <a:pt x="51943" y="58212"/>
                </a:lnTo>
                <a:lnTo>
                  <a:pt x="54631" y="61668"/>
                </a:lnTo>
                <a:lnTo>
                  <a:pt x="58328" y="64924"/>
                </a:lnTo>
                <a:lnTo>
                  <a:pt x="62697" y="68048"/>
                </a:lnTo>
                <a:lnTo>
                  <a:pt x="67516" y="71082"/>
                </a:lnTo>
                <a:lnTo>
                  <a:pt x="71680" y="75011"/>
                </a:lnTo>
                <a:lnTo>
                  <a:pt x="75410" y="79534"/>
                </a:lnTo>
                <a:lnTo>
                  <a:pt x="78848" y="84455"/>
                </a:lnTo>
                <a:lnTo>
                  <a:pt x="83045" y="88688"/>
                </a:lnTo>
                <a:lnTo>
                  <a:pt x="87748" y="92463"/>
                </a:lnTo>
                <a:lnTo>
                  <a:pt x="92789" y="95932"/>
                </a:lnTo>
                <a:lnTo>
                  <a:pt x="97101" y="100149"/>
                </a:lnTo>
                <a:lnTo>
                  <a:pt x="100930" y="104866"/>
                </a:lnTo>
                <a:lnTo>
                  <a:pt x="104433" y="109916"/>
                </a:lnTo>
                <a:lnTo>
                  <a:pt x="108675" y="114234"/>
                </a:lnTo>
                <a:lnTo>
                  <a:pt x="113407" y="118066"/>
                </a:lnTo>
                <a:lnTo>
                  <a:pt x="118467" y="121573"/>
                </a:lnTo>
                <a:lnTo>
                  <a:pt x="122794" y="124864"/>
                </a:lnTo>
                <a:lnTo>
                  <a:pt x="126630" y="128010"/>
                </a:lnTo>
                <a:lnTo>
                  <a:pt x="130140" y="131060"/>
                </a:lnTo>
                <a:lnTo>
                  <a:pt x="134384" y="134045"/>
                </a:lnTo>
                <a:lnTo>
                  <a:pt x="139120" y="136989"/>
                </a:lnTo>
                <a:lnTo>
                  <a:pt x="171450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67"/>
          <p:cNvSpPr/>
          <p:nvPr/>
        </p:nvSpPr>
        <p:spPr>
          <a:xfrm>
            <a:off x="7323772" y="4337685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74943" y="9102"/>
                </a:lnTo>
                <a:lnTo>
                  <a:pt x="169969" y="13687"/>
                </a:lnTo>
                <a:lnTo>
                  <a:pt x="165700" y="18650"/>
                </a:lnTo>
                <a:lnTo>
                  <a:pt x="161902" y="23863"/>
                </a:lnTo>
                <a:lnTo>
                  <a:pt x="138353" y="58505"/>
                </a:lnTo>
                <a:lnTo>
                  <a:pt x="130335" y="69484"/>
                </a:lnTo>
                <a:lnTo>
                  <a:pt x="123085" y="78707"/>
                </a:lnTo>
                <a:lnTo>
                  <a:pt x="116347" y="86761"/>
                </a:lnTo>
                <a:lnTo>
                  <a:pt x="109950" y="94988"/>
                </a:lnTo>
                <a:lnTo>
                  <a:pt x="103780" y="103331"/>
                </a:lnTo>
                <a:lnTo>
                  <a:pt x="97762" y="111749"/>
                </a:lnTo>
                <a:lnTo>
                  <a:pt x="90892" y="120220"/>
                </a:lnTo>
                <a:lnTo>
                  <a:pt x="83454" y="128724"/>
                </a:lnTo>
                <a:lnTo>
                  <a:pt x="75639" y="137251"/>
                </a:lnTo>
                <a:lnTo>
                  <a:pt x="69475" y="145793"/>
                </a:lnTo>
                <a:lnTo>
                  <a:pt x="64415" y="154345"/>
                </a:lnTo>
                <a:lnTo>
                  <a:pt x="60088" y="162904"/>
                </a:lnTo>
                <a:lnTo>
                  <a:pt x="55299" y="170515"/>
                </a:lnTo>
                <a:lnTo>
                  <a:pt x="50201" y="177494"/>
                </a:lnTo>
                <a:lnTo>
                  <a:pt x="44897" y="184052"/>
                </a:lnTo>
                <a:lnTo>
                  <a:pt x="40409" y="189376"/>
                </a:lnTo>
                <a:lnTo>
                  <a:pt x="36464" y="193878"/>
                </a:lnTo>
                <a:lnTo>
                  <a:pt x="32882" y="197832"/>
                </a:lnTo>
                <a:lnTo>
                  <a:pt x="28589" y="201420"/>
                </a:lnTo>
                <a:lnTo>
                  <a:pt x="23822" y="204766"/>
                </a:lnTo>
                <a:lnTo>
                  <a:pt x="18739" y="207948"/>
                </a:lnTo>
                <a:lnTo>
                  <a:pt x="14397" y="211021"/>
                </a:lnTo>
                <a:lnTo>
                  <a:pt x="10551" y="21402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68"/>
          <p:cNvSpPr/>
          <p:nvPr/>
        </p:nvSpPr>
        <p:spPr>
          <a:xfrm>
            <a:off x="7700962" y="4397692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0"/>
                </a:moveTo>
                <a:lnTo>
                  <a:pt x="57667" y="0"/>
                </a:lnTo>
                <a:lnTo>
                  <a:pt x="68924" y="953"/>
                </a:lnTo>
                <a:lnTo>
                  <a:pt x="78335" y="2540"/>
                </a:lnTo>
                <a:lnTo>
                  <a:pt x="86513" y="4551"/>
                </a:lnTo>
                <a:lnTo>
                  <a:pt x="93870" y="5891"/>
                </a:lnTo>
                <a:lnTo>
                  <a:pt x="100681" y="6785"/>
                </a:lnTo>
                <a:lnTo>
                  <a:pt x="107125" y="7381"/>
                </a:lnTo>
                <a:lnTo>
                  <a:pt x="112375" y="8731"/>
                </a:lnTo>
                <a:lnTo>
                  <a:pt x="116826" y="10583"/>
                </a:lnTo>
                <a:lnTo>
                  <a:pt x="120747" y="12770"/>
                </a:lnTo>
                <a:lnTo>
                  <a:pt x="125265" y="14229"/>
                </a:lnTo>
                <a:lnTo>
                  <a:pt x="130183" y="15201"/>
                </a:lnTo>
                <a:lnTo>
                  <a:pt x="135366" y="15849"/>
                </a:lnTo>
                <a:lnTo>
                  <a:pt x="141679" y="17233"/>
                </a:lnTo>
                <a:lnTo>
                  <a:pt x="148745" y="19109"/>
                </a:lnTo>
                <a:lnTo>
                  <a:pt x="156314" y="21312"/>
                </a:lnTo>
                <a:lnTo>
                  <a:pt x="163264" y="22781"/>
                </a:lnTo>
                <a:lnTo>
                  <a:pt x="169803" y="23760"/>
                </a:lnTo>
                <a:lnTo>
                  <a:pt x="176067" y="24412"/>
                </a:lnTo>
                <a:lnTo>
                  <a:pt x="182148" y="25800"/>
                </a:lnTo>
                <a:lnTo>
                  <a:pt x="188107" y="27678"/>
                </a:lnTo>
                <a:lnTo>
                  <a:pt x="20574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69"/>
          <p:cNvSpPr/>
          <p:nvPr/>
        </p:nvSpPr>
        <p:spPr>
          <a:xfrm>
            <a:off x="7762439" y="4311967"/>
            <a:ext cx="24249" cy="188596"/>
          </a:xfrm>
          <a:custGeom>
            <a:avLst/>
            <a:gdLst/>
            <a:ahLst/>
            <a:cxnLst/>
            <a:rect l="0" t="0" r="0" b="0"/>
            <a:pathLst>
              <a:path w="24249" h="188596">
                <a:moveTo>
                  <a:pt x="24248" y="0"/>
                </a:moveTo>
                <a:lnTo>
                  <a:pt x="15146" y="9102"/>
                </a:lnTo>
                <a:lnTo>
                  <a:pt x="12466" y="13688"/>
                </a:lnTo>
                <a:lnTo>
                  <a:pt x="10678" y="18650"/>
                </a:lnTo>
                <a:lnTo>
                  <a:pt x="9486" y="23864"/>
                </a:lnTo>
                <a:lnTo>
                  <a:pt x="9644" y="29244"/>
                </a:lnTo>
                <a:lnTo>
                  <a:pt x="10702" y="34736"/>
                </a:lnTo>
                <a:lnTo>
                  <a:pt x="12360" y="40303"/>
                </a:lnTo>
                <a:lnTo>
                  <a:pt x="13465" y="45918"/>
                </a:lnTo>
                <a:lnTo>
                  <a:pt x="14202" y="51567"/>
                </a:lnTo>
                <a:lnTo>
                  <a:pt x="14694" y="57238"/>
                </a:lnTo>
                <a:lnTo>
                  <a:pt x="14068" y="62924"/>
                </a:lnTo>
                <a:lnTo>
                  <a:pt x="12699" y="68619"/>
                </a:lnTo>
                <a:lnTo>
                  <a:pt x="10833" y="74321"/>
                </a:lnTo>
                <a:lnTo>
                  <a:pt x="10543" y="80028"/>
                </a:lnTo>
                <a:lnTo>
                  <a:pt x="11302" y="85737"/>
                </a:lnTo>
                <a:lnTo>
                  <a:pt x="12759" y="91448"/>
                </a:lnTo>
                <a:lnTo>
                  <a:pt x="12779" y="97160"/>
                </a:lnTo>
                <a:lnTo>
                  <a:pt x="11839" y="102874"/>
                </a:lnTo>
                <a:lnTo>
                  <a:pt x="10260" y="108587"/>
                </a:lnTo>
                <a:lnTo>
                  <a:pt x="8256" y="117159"/>
                </a:lnTo>
                <a:lnTo>
                  <a:pt x="3487" y="139383"/>
                </a:lnTo>
                <a:lnTo>
                  <a:pt x="1835" y="148167"/>
                </a:lnTo>
                <a:lnTo>
                  <a:pt x="734" y="154976"/>
                </a:lnTo>
                <a:lnTo>
                  <a:pt x="0" y="160467"/>
                </a:lnTo>
                <a:lnTo>
                  <a:pt x="463" y="165081"/>
                </a:lnTo>
                <a:lnTo>
                  <a:pt x="1724" y="169109"/>
                </a:lnTo>
                <a:lnTo>
                  <a:pt x="3517" y="172747"/>
                </a:lnTo>
                <a:lnTo>
                  <a:pt x="4713" y="176124"/>
                </a:lnTo>
                <a:lnTo>
                  <a:pt x="5510" y="179329"/>
                </a:lnTo>
                <a:lnTo>
                  <a:pt x="15676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70"/>
          <p:cNvSpPr/>
          <p:nvPr/>
        </p:nvSpPr>
        <p:spPr>
          <a:xfrm>
            <a:off x="8026822" y="4191952"/>
            <a:ext cx="222781" cy="111328"/>
          </a:xfrm>
          <a:custGeom>
            <a:avLst/>
            <a:gdLst/>
            <a:ahLst/>
            <a:cxnLst/>
            <a:rect l="0" t="0" r="0" b="0"/>
            <a:pathLst>
              <a:path w="222781" h="111328">
                <a:moveTo>
                  <a:pt x="8468" y="0"/>
                </a:moveTo>
                <a:lnTo>
                  <a:pt x="8468" y="9102"/>
                </a:lnTo>
                <a:lnTo>
                  <a:pt x="9420" y="11783"/>
                </a:lnTo>
                <a:lnTo>
                  <a:pt x="11007" y="13570"/>
                </a:lnTo>
                <a:lnTo>
                  <a:pt x="13019" y="14762"/>
                </a:lnTo>
                <a:lnTo>
                  <a:pt x="13407" y="16509"/>
                </a:lnTo>
                <a:lnTo>
                  <a:pt x="12713" y="18626"/>
                </a:lnTo>
                <a:lnTo>
                  <a:pt x="11298" y="20990"/>
                </a:lnTo>
                <a:lnTo>
                  <a:pt x="11306" y="23518"/>
                </a:lnTo>
                <a:lnTo>
                  <a:pt x="12265" y="26156"/>
                </a:lnTo>
                <a:lnTo>
                  <a:pt x="13856" y="28867"/>
                </a:lnTo>
                <a:lnTo>
                  <a:pt x="13966" y="31628"/>
                </a:lnTo>
                <a:lnTo>
                  <a:pt x="13085" y="34420"/>
                </a:lnTo>
                <a:lnTo>
                  <a:pt x="11547" y="37234"/>
                </a:lnTo>
                <a:lnTo>
                  <a:pt x="10521" y="40063"/>
                </a:lnTo>
                <a:lnTo>
                  <a:pt x="9837" y="42901"/>
                </a:lnTo>
                <a:lnTo>
                  <a:pt x="9380" y="45746"/>
                </a:lnTo>
                <a:lnTo>
                  <a:pt x="9075" y="48595"/>
                </a:lnTo>
                <a:lnTo>
                  <a:pt x="8874" y="51447"/>
                </a:lnTo>
                <a:lnTo>
                  <a:pt x="8737" y="54300"/>
                </a:lnTo>
                <a:lnTo>
                  <a:pt x="8588" y="60011"/>
                </a:lnTo>
                <a:lnTo>
                  <a:pt x="8470" y="92251"/>
                </a:lnTo>
                <a:lnTo>
                  <a:pt x="7517" y="93886"/>
                </a:lnTo>
                <a:lnTo>
                  <a:pt x="5929" y="95928"/>
                </a:lnTo>
                <a:lnTo>
                  <a:pt x="1087" y="101499"/>
                </a:lnTo>
                <a:lnTo>
                  <a:pt x="425" y="104801"/>
                </a:lnTo>
                <a:lnTo>
                  <a:pt x="0" y="110131"/>
                </a:lnTo>
                <a:lnTo>
                  <a:pt x="918" y="110568"/>
                </a:lnTo>
                <a:lnTo>
                  <a:pt x="7712" y="111183"/>
                </a:lnTo>
                <a:lnTo>
                  <a:pt x="16387" y="111327"/>
                </a:lnTo>
                <a:lnTo>
                  <a:pt x="24225" y="110414"/>
                </a:lnTo>
                <a:lnTo>
                  <a:pt x="34213" y="108852"/>
                </a:lnTo>
                <a:lnTo>
                  <a:pt x="45633" y="106858"/>
                </a:lnTo>
                <a:lnTo>
                  <a:pt x="55152" y="104576"/>
                </a:lnTo>
                <a:lnTo>
                  <a:pt x="63403" y="102102"/>
                </a:lnTo>
                <a:lnTo>
                  <a:pt x="70809" y="99501"/>
                </a:lnTo>
                <a:lnTo>
                  <a:pt x="79556" y="97766"/>
                </a:lnTo>
                <a:lnTo>
                  <a:pt x="89197" y="96610"/>
                </a:lnTo>
                <a:lnTo>
                  <a:pt x="99435" y="95839"/>
                </a:lnTo>
                <a:lnTo>
                  <a:pt x="108165" y="95325"/>
                </a:lnTo>
                <a:lnTo>
                  <a:pt x="122944" y="94754"/>
                </a:lnTo>
                <a:lnTo>
                  <a:pt x="141976" y="94433"/>
                </a:lnTo>
                <a:lnTo>
                  <a:pt x="222780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71"/>
          <p:cNvSpPr/>
          <p:nvPr/>
        </p:nvSpPr>
        <p:spPr>
          <a:xfrm>
            <a:off x="8181022" y="4200525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120169"/>
                </a:lnTo>
                <a:lnTo>
                  <a:pt x="953" y="131547"/>
                </a:lnTo>
                <a:lnTo>
                  <a:pt x="2540" y="144848"/>
                </a:lnTo>
                <a:lnTo>
                  <a:pt x="4551" y="159430"/>
                </a:lnTo>
                <a:lnTo>
                  <a:pt x="4939" y="172009"/>
                </a:lnTo>
                <a:lnTo>
                  <a:pt x="4245" y="183253"/>
                </a:lnTo>
                <a:lnTo>
                  <a:pt x="2831" y="193606"/>
                </a:lnTo>
                <a:lnTo>
                  <a:pt x="1887" y="202413"/>
                </a:lnTo>
                <a:lnTo>
                  <a:pt x="1258" y="210189"/>
                </a:lnTo>
                <a:lnTo>
                  <a:pt x="839" y="217278"/>
                </a:lnTo>
                <a:lnTo>
                  <a:pt x="1511" y="225815"/>
                </a:lnTo>
                <a:lnTo>
                  <a:pt x="2912" y="235315"/>
                </a:lnTo>
                <a:lnTo>
                  <a:pt x="7455" y="259736"/>
                </a:lnTo>
                <a:lnTo>
                  <a:pt x="8780" y="262692"/>
                </a:lnTo>
                <a:lnTo>
                  <a:pt x="10616" y="265616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72"/>
          <p:cNvSpPr/>
          <p:nvPr/>
        </p:nvSpPr>
        <p:spPr>
          <a:xfrm>
            <a:off x="8275690" y="4200570"/>
            <a:ext cx="196798" cy="246799"/>
          </a:xfrm>
          <a:custGeom>
            <a:avLst/>
            <a:gdLst/>
            <a:ahLst/>
            <a:cxnLst/>
            <a:rect l="0" t="0" r="0" b="0"/>
            <a:pathLst>
              <a:path w="196798" h="246799">
                <a:moveTo>
                  <a:pt x="16775" y="34245"/>
                </a:moveTo>
                <a:lnTo>
                  <a:pt x="21326" y="25143"/>
                </a:lnTo>
                <a:lnTo>
                  <a:pt x="26100" y="18134"/>
                </a:lnTo>
                <a:lnTo>
                  <a:pt x="28706" y="14932"/>
                </a:lnTo>
                <a:lnTo>
                  <a:pt x="33301" y="11844"/>
                </a:lnTo>
                <a:lnTo>
                  <a:pt x="39223" y="8834"/>
                </a:lnTo>
                <a:lnTo>
                  <a:pt x="46027" y="5874"/>
                </a:lnTo>
                <a:lnTo>
                  <a:pt x="51517" y="3901"/>
                </a:lnTo>
                <a:lnTo>
                  <a:pt x="56128" y="2585"/>
                </a:lnTo>
                <a:lnTo>
                  <a:pt x="60155" y="1709"/>
                </a:lnTo>
                <a:lnTo>
                  <a:pt x="63793" y="1124"/>
                </a:lnTo>
                <a:lnTo>
                  <a:pt x="67170" y="734"/>
                </a:lnTo>
                <a:lnTo>
                  <a:pt x="70374" y="474"/>
                </a:lnTo>
                <a:lnTo>
                  <a:pt x="76474" y="185"/>
                </a:lnTo>
                <a:lnTo>
                  <a:pt x="83313" y="57"/>
                </a:lnTo>
                <a:lnTo>
                  <a:pt x="92703" y="0"/>
                </a:lnTo>
                <a:lnTo>
                  <a:pt x="96921" y="937"/>
                </a:lnTo>
                <a:lnTo>
                  <a:pt x="100685" y="2515"/>
                </a:lnTo>
                <a:lnTo>
                  <a:pt x="104148" y="4519"/>
                </a:lnTo>
                <a:lnTo>
                  <a:pt x="107409" y="5855"/>
                </a:lnTo>
                <a:lnTo>
                  <a:pt x="110536" y="6746"/>
                </a:lnTo>
                <a:lnTo>
                  <a:pt x="113571" y="7340"/>
                </a:lnTo>
                <a:lnTo>
                  <a:pt x="119485" y="10540"/>
                </a:lnTo>
                <a:lnTo>
                  <a:pt x="122395" y="12726"/>
                </a:lnTo>
                <a:lnTo>
                  <a:pt x="124337" y="15137"/>
                </a:lnTo>
                <a:lnTo>
                  <a:pt x="125630" y="17696"/>
                </a:lnTo>
                <a:lnTo>
                  <a:pt x="127067" y="23079"/>
                </a:lnTo>
                <a:lnTo>
                  <a:pt x="127707" y="28647"/>
                </a:lnTo>
                <a:lnTo>
                  <a:pt x="127877" y="32418"/>
                </a:lnTo>
                <a:lnTo>
                  <a:pt x="128066" y="41688"/>
                </a:lnTo>
                <a:lnTo>
                  <a:pt x="127163" y="45874"/>
                </a:lnTo>
                <a:lnTo>
                  <a:pt x="123621" y="53066"/>
                </a:lnTo>
                <a:lnTo>
                  <a:pt x="116333" y="67057"/>
                </a:lnTo>
                <a:lnTo>
                  <a:pt x="91378" y="116524"/>
                </a:lnTo>
                <a:lnTo>
                  <a:pt x="87465" y="122435"/>
                </a:lnTo>
                <a:lnTo>
                  <a:pt x="82952" y="128281"/>
                </a:lnTo>
                <a:lnTo>
                  <a:pt x="78038" y="134083"/>
                </a:lnTo>
                <a:lnTo>
                  <a:pt x="72857" y="140809"/>
                </a:lnTo>
                <a:lnTo>
                  <a:pt x="67498" y="148150"/>
                </a:lnTo>
                <a:lnTo>
                  <a:pt x="62020" y="155902"/>
                </a:lnTo>
                <a:lnTo>
                  <a:pt x="56463" y="162974"/>
                </a:lnTo>
                <a:lnTo>
                  <a:pt x="50854" y="169594"/>
                </a:lnTo>
                <a:lnTo>
                  <a:pt x="40493" y="181078"/>
                </a:lnTo>
                <a:lnTo>
                  <a:pt x="32713" y="189357"/>
                </a:lnTo>
                <a:lnTo>
                  <a:pt x="13877" y="208474"/>
                </a:lnTo>
                <a:lnTo>
                  <a:pt x="9128" y="214215"/>
                </a:lnTo>
                <a:lnTo>
                  <a:pt x="5961" y="218995"/>
                </a:lnTo>
                <a:lnTo>
                  <a:pt x="3851" y="223134"/>
                </a:lnTo>
                <a:lnTo>
                  <a:pt x="1506" y="230273"/>
                </a:lnTo>
                <a:lnTo>
                  <a:pt x="463" y="236621"/>
                </a:lnTo>
                <a:lnTo>
                  <a:pt x="0" y="242617"/>
                </a:lnTo>
                <a:lnTo>
                  <a:pt x="830" y="244597"/>
                </a:lnTo>
                <a:lnTo>
                  <a:pt x="2334" y="245917"/>
                </a:lnTo>
                <a:lnTo>
                  <a:pt x="4290" y="246798"/>
                </a:lnTo>
                <a:lnTo>
                  <a:pt x="7498" y="246431"/>
                </a:lnTo>
                <a:lnTo>
                  <a:pt x="11543" y="245235"/>
                </a:lnTo>
                <a:lnTo>
                  <a:pt x="16144" y="243485"/>
                </a:lnTo>
                <a:lnTo>
                  <a:pt x="23974" y="241365"/>
                </a:lnTo>
                <a:lnTo>
                  <a:pt x="33957" y="239000"/>
                </a:lnTo>
                <a:lnTo>
                  <a:pt x="45374" y="236471"/>
                </a:lnTo>
                <a:lnTo>
                  <a:pt x="53939" y="233832"/>
                </a:lnTo>
                <a:lnTo>
                  <a:pt x="60601" y="231121"/>
                </a:lnTo>
                <a:lnTo>
                  <a:pt x="65994" y="228360"/>
                </a:lnTo>
                <a:lnTo>
                  <a:pt x="72448" y="226520"/>
                </a:lnTo>
                <a:lnTo>
                  <a:pt x="79607" y="225293"/>
                </a:lnTo>
                <a:lnTo>
                  <a:pt x="87238" y="224476"/>
                </a:lnTo>
                <a:lnTo>
                  <a:pt x="94230" y="222978"/>
                </a:lnTo>
                <a:lnTo>
                  <a:pt x="100797" y="221027"/>
                </a:lnTo>
                <a:lnTo>
                  <a:pt x="107080" y="218774"/>
                </a:lnTo>
                <a:lnTo>
                  <a:pt x="115078" y="216319"/>
                </a:lnTo>
                <a:lnTo>
                  <a:pt x="134126" y="211051"/>
                </a:lnTo>
                <a:lnTo>
                  <a:pt x="142633" y="209266"/>
                </a:lnTo>
                <a:lnTo>
                  <a:pt x="150210" y="208075"/>
                </a:lnTo>
                <a:lnTo>
                  <a:pt x="157167" y="207282"/>
                </a:lnTo>
                <a:lnTo>
                  <a:pt x="163709" y="206753"/>
                </a:lnTo>
                <a:lnTo>
                  <a:pt x="169977" y="206400"/>
                </a:lnTo>
                <a:lnTo>
                  <a:pt x="181067" y="206008"/>
                </a:lnTo>
                <a:lnTo>
                  <a:pt x="196797" y="2056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73"/>
          <p:cNvSpPr/>
          <p:nvPr/>
        </p:nvSpPr>
        <p:spPr>
          <a:xfrm>
            <a:off x="6835140" y="4723447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13652" y="21167"/>
                </a:lnTo>
                <a:lnTo>
                  <a:pt x="19578" y="19826"/>
                </a:lnTo>
                <a:lnTo>
                  <a:pt x="25435" y="18932"/>
                </a:lnTo>
                <a:lnTo>
                  <a:pt x="31243" y="18336"/>
                </a:lnTo>
                <a:lnTo>
                  <a:pt x="40238" y="17675"/>
                </a:lnTo>
                <a:lnTo>
                  <a:pt x="48363" y="17381"/>
                </a:lnTo>
                <a:lnTo>
                  <a:pt x="76722" y="17192"/>
                </a:lnTo>
                <a:lnTo>
                  <a:pt x="88296" y="17176"/>
                </a:lnTo>
                <a:lnTo>
                  <a:pt x="103631" y="16213"/>
                </a:lnTo>
                <a:lnTo>
                  <a:pt x="156858" y="11260"/>
                </a:lnTo>
                <a:lnTo>
                  <a:pt x="170295" y="10364"/>
                </a:lnTo>
                <a:lnTo>
                  <a:pt x="192844" y="9369"/>
                </a:lnTo>
                <a:lnTo>
                  <a:pt x="212391" y="8926"/>
                </a:lnTo>
                <a:lnTo>
                  <a:pt x="226366" y="7856"/>
                </a:lnTo>
                <a:lnTo>
                  <a:pt x="285767" y="183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74"/>
          <p:cNvSpPr/>
          <p:nvPr/>
        </p:nvSpPr>
        <p:spPr>
          <a:xfrm>
            <a:off x="7226430" y="4577715"/>
            <a:ext cx="131217" cy="248551"/>
          </a:xfrm>
          <a:custGeom>
            <a:avLst/>
            <a:gdLst/>
            <a:ahLst/>
            <a:cxnLst/>
            <a:rect l="0" t="0" r="0" b="0"/>
            <a:pathLst>
              <a:path w="131217" h="248551">
                <a:moveTo>
                  <a:pt x="37335" y="0"/>
                </a:moveTo>
                <a:lnTo>
                  <a:pt x="32784" y="9101"/>
                </a:lnTo>
                <a:lnTo>
                  <a:pt x="30491" y="16545"/>
                </a:lnTo>
                <a:lnTo>
                  <a:pt x="28010" y="26270"/>
                </a:lnTo>
                <a:lnTo>
                  <a:pt x="25403" y="37516"/>
                </a:lnTo>
                <a:lnTo>
                  <a:pt x="21760" y="49775"/>
                </a:lnTo>
                <a:lnTo>
                  <a:pt x="17427" y="62711"/>
                </a:lnTo>
                <a:lnTo>
                  <a:pt x="12632" y="76097"/>
                </a:lnTo>
                <a:lnTo>
                  <a:pt x="8484" y="91689"/>
                </a:lnTo>
                <a:lnTo>
                  <a:pt x="4766" y="108751"/>
                </a:lnTo>
                <a:lnTo>
                  <a:pt x="1335" y="126793"/>
                </a:lnTo>
                <a:lnTo>
                  <a:pt x="0" y="144536"/>
                </a:lnTo>
                <a:lnTo>
                  <a:pt x="63" y="162080"/>
                </a:lnTo>
                <a:lnTo>
                  <a:pt x="1719" y="193003"/>
                </a:lnTo>
                <a:lnTo>
                  <a:pt x="2455" y="213097"/>
                </a:lnTo>
                <a:lnTo>
                  <a:pt x="3604" y="220169"/>
                </a:lnTo>
                <a:lnTo>
                  <a:pt x="5323" y="225837"/>
                </a:lnTo>
                <a:lnTo>
                  <a:pt x="7421" y="230568"/>
                </a:lnTo>
                <a:lnTo>
                  <a:pt x="9772" y="234674"/>
                </a:lnTo>
                <a:lnTo>
                  <a:pt x="12292" y="238365"/>
                </a:lnTo>
                <a:lnTo>
                  <a:pt x="14925" y="241777"/>
                </a:lnTo>
                <a:lnTo>
                  <a:pt x="17632" y="244052"/>
                </a:lnTo>
                <a:lnTo>
                  <a:pt x="20390" y="245569"/>
                </a:lnTo>
                <a:lnTo>
                  <a:pt x="23180" y="246580"/>
                </a:lnTo>
                <a:lnTo>
                  <a:pt x="26946" y="247254"/>
                </a:lnTo>
                <a:lnTo>
                  <a:pt x="31361" y="247703"/>
                </a:lnTo>
                <a:lnTo>
                  <a:pt x="40395" y="248203"/>
                </a:lnTo>
                <a:lnTo>
                  <a:pt x="47584" y="248425"/>
                </a:lnTo>
                <a:lnTo>
                  <a:pt x="56988" y="248550"/>
                </a:lnTo>
                <a:lnTo>
                  <a:pt x="60914" y="247615"/>
                </a:lnTo>
                <a:lnTo>
                  <a:pt x="65437" y="246039"/>
                </a:lnTo>
                <a:lnTo>
                  <a:pt x="70357" y="244036"/>
                </a:lnTo>
                <a:lnTo>
                  <a:pt x="74590" y="241748"/>
                </a:lnTo>
                <a:lnTo>
                  <a:pt x="78364" y="239270"/>
                </a:lnTo>
                <a:lnTo>
                  <a:pt x="81832" y="236666"/>
                </a:lnTo>
                <a:lnTo>
                  <a:pt x="87002" y="232072"/>
                </a:lnTo>
                <a:lnTo>
                  <a:pt x="100366" y="219348"/>
                </a:lnTo>
                <a:lnTo>
                  <a:pt x="114854" y="205221"/>
                </a:lnTo>
                <a:lnTo>
                  <a:pt x="117589" y="200631"/>
                </a:lnTo>
                <a:lnTo>
                  <a:pt x="119413" y="195666"/>
                </a:lnTo>
                <a:lnTo>
                  <a:pt x="120628" y="190452"/>
                </a:lnTo>
                <a:lnTo>
                  <a:pt x="122391" y="185070"/>
                </a:lnTo>
                <a:lnTo>
                  <a:pt x="124518" y="179577"/>
                </a:lnTo>
                <a:lnTo>
                  <a:pt x="126890" y="174011"/>
                </a:lnTo>
                <a:lnTo>
                  <a:pt x="128471" y="167442"/>
                </a:lnTo>
                <a:lnTo>
                  <a:pt x="129524" y="160205"/>
                </a:lnTo>
                <a:lnTo>
                  <a:pt x="130696" y="146449"/>
                </a:lnTo>
                <a:lnTo>
                  <a:pt x="131216" y="137161"/>
                </a:lnTo>
                <a:lnTo>
                  <a:pt x="130403" y="134303"/>
                </a:lnTo>
                <a:lnTo>
                  <a:pt x="128907" y="132398"/>
                </a:lnTo>
                <a:lnTo>
                  <a:pt x="126958" y="131128"/>
                </a:lnTo>
                <a:lnTo>
                  <a:pt x="124706" y="129329"/>
                </a:lnTo>
                <a:lnTo>
                  <a:pt x="122252" y="127176"/>
                </a:lnTo>
                <a:lnTo>
                  <a:pt x="119664" y="124789"/>
                </a:lnTo>
                <a:lnTo>
                  <a:pt x="116033" y="123198"/>
                </a:lnTo>
                <a:lnTo>
                  <a:pt x="111708" y="122137"/>
                </a:lnTo>
                <a:lnTo>
                  <a:pt x="106919" y="121429"/>
                </a:lnTo>
                <a:lnTo>
                  <a:pt x="102774" y="121910"/>
                </a:lnTo>
                <a:lnTo>
                  <a:pt x="99059" y="123183"/>
                </a:lnTo>
                <a:lnTo>
                  <a:pt x="95629" y="124985"/>
                </a:lnTo>
                <a:lnTo>
                  <a:pt x="92389" y="126185"/>
                </a:lnTo>
                <a:lnTo>
                  <a:pt x="89278" y="126986"/>
                </a:lnTo>
                <a:lnTo>
                  <a:pt x="86251" y="127520"/>
                </a:lnTo>
                <a:lnTo>
                  <a:pt x="83281" y="128828"/>
                </a:lnTo>
                <a:lnTo>
                  <a:pt x="80348" y="130653"/>
                </a:lnTo>
                <a:lnTo>
                  <a:pt x="77440" y="132821"/>
                </a:lnTo>
                <a:lnTo>
                  <a:pt x="74549" y="135220"/>
                </a:lnTo>
                <a:lnTo>
                  <a:pt x="71670" y="137772"/>
                </a:lnTo>
                <a:lnTo>
                  <a:pt x="68797" y="140425"/>
                </a:lnTo>
                <a:lnTo>
                  <a:pt x="65929" y="144099"/>
                </a:lnTo>
                <a:lnTo>
                  <a:pt x="63066" y="148453"/>
                </a:lnTo>
                <a:lnTo>
                  <a:pt x="60203" y="153261"/>
                </a:lnTo>
                <a:lnTo>
                  <a:pt x="57344" y="157419"/>
                </a:lnTo>
                <a:lnTo>
                  <a:pt x="54484" y="161144"/>
                </a:lnTo>
                <a:lnTo>
                  <a:pt x="51624" y="164579"/>
                </a:lnTo>
                <a:lnTo>
                  <a:pt x="49718" y="168774"/>
                </a:lnTo>
                <a:lnTo>
                  <a:pt x="48449" y="173476"/>
                </a:lnTo>
                <a:lnTo>
                  <a:pt x="47601" y="178516"/>
                </a:lnTo>
                <a:lnTo>
                  <a:pt x="47036" y="183780"/>
                </a:lnTo>
                <a:lnTo>
                  <a:pt x="46660" y="189195"/>
                </a:lnTo>
                <a:lnTo>
                  <a:pt x="46409" y="194710"/>
                </a:lnTo>
                <a:lnTo>
                  <a:pt x="46130" y="210998"/>
                </a:lnTo>
                <a:lnTo>
                  <a:pt x="4590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75"/>
          <p:cNvSpPr/>
          <p:nvPr/>
        </p:nvSpPr>
        <p:spPr>
          <a:xfrm>
            <a:off x="7418069" y="4646295"/>
            <a:ext cx="111444" cy="154306"/>
          </a:xfrm>
          <a:custGeom>
            <a:avLst/>
            <a:gdLst/>
            <a:ahLst/>
            <a:cxnLst/>
            <a:rect l="0" t="0" r="0" b="0"/>
            <a:pathLst>
              <a:path w="111444" h="154306">
                <a:moveTo>
                  <a:pt x="0" y="0"/>
                </a:moveTo>
                <a:lnTo>
                  <a:pt x="0" y="9102"/>
                </a:lnTo>
                <a:lnTo>
                  <a:pt x="954" y="11783"/>
                </a:lnTo>
                <a:lnTo>
                  <a:pt x="2541" y="13570"/>
                </a:lnTo>
                <a:lnTo>
                  <a:pt x="4552" y="14761"/>
                </a:lnTo>
                <a:lnTo>
                  <a:pt x="6845" y="17461"/>
                </a:lnTo>
                <a:lnTo>
                  <a:pt x="9326" y="21166"/>
                </a:lnTo>
                <a:lnTo>
                  <a:pt x="11932" y="25540"/>
                </a:lnTo>
                <a:lnTo>
                  <a:pt x="14623" y="30362"/>
                </a:lnTo>
                <a:lnTo>
                  <a:pt x="20152" y="40799"/>
                </a:lnTo>
                <a:lnTo>
                  <a:pt x="28620" y="57385"/>
                </a:lnTo>
                <a:lnTo>
                  <a:pt x="32414" y="62069"/>
                </a:lnTo>
                <a:lnTo>
                  <a:pt x="36850" y="66144"/>
                </a:lnTo>
                <a:lnTo>
                  <a:pt x="41712" y="69814"/>
                </a:lnTo>
                <a:lnTo>
                  <a:pt x="45906" y="74165"/>
                </a:lnTo>
                <a:lnTo>
                  <a:pt x="49654" y="78971"/>
                </a:lnTo>
                <a:lnTo>
                  <a:pt x="53105" y="84080"/>
                </a:lnTo>
                <a:lnTo>
                  <a:pt x="56359" y="88438"/>
                </a:lnTo>
                <a:lnTo>
                  <a:pt x="59480" y="92296"/>
                </a:lnTo>
                <a:lnTo>
                  <a:pt x="62513" y="95820"/>
                </a:lnTo>
                <a:lnTo>
                  <a:pt x="65488" y="100075"/>
                </a:lnTo>
                <a:lnTo>
                  <a:pt x="68425" y="104816"/>
                </a:lnTo>
                <a:lnTo>
                  <a:pt x="71334" y="109882"/>
                </a:lnTo>
                <a:lnTo>
                  <a:pt x="74226" y="114212"/>
                </a:lnTo>
                <a:lnTo>
                  <a:pt x="77107" y="118051"/>
                </a:lnTo>
                <a:lnTo>
                  <a:pt x="79980" y="121563"/>
                </a:lnTo>
                <a:lnTo>
                  <a:pt x="83800" y="124857"/>
                </a:lnTo>
                <a:lnTo>
                  <a:pt x="88251" y="128005"/>
                </a:lnTo>
                <a:lnTo>
                  <a:pt x="93125" y="131057"/>
                </a:lnTo>
                <a:lnTo>
                  <a:pt x="97326" y="134996"/>
                </a:lnTo>
                <a:lnTo>
                  <a:pt x="101079" y="139527"/>
                </a:lnTo>
                <a:lnTo>
                  <a:pt x="11144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76"/>
          <p:cNvSpPr/>
          <p:nvPr/>
        </p:nvSpPr>
        <p:spPr>
          <a:xfrm>
            <a:off x="7400925" y="4654867"/>
            <a:ext cx="162878" cy="171451"/>
          </a:xfrm>
          <a:custGeom>
            <a:avLst/>
            <a:gdLst/>
            <a:ahLst/>
            <a:cxnLst/>
            <a:rect l="0" t="0" r="0" b="0"/>
            <a:pathLst>
              <a:path w="162878" h="171451">
                <a:moveTo>
                  <a:pt x="162877" y="0"/>
                </a:moveTo>
                <a:lnTo>
                  <a:pt x="149225" y="4551"/>
                </a:lnTo>
                <a:lnTo>
                  <a:pt x="144250" y="6844"/>
                </a:lnTo>
                <a:lnTo>
                  <a:pt x="139982" y="9325"/>
                </a:lnTo>
                <a:lnTo>
                  <a:pt x="136183" y="11932"/>
                </a:lnTo>
                <a:lnTo>
                  <a:pt x="132699" y="15575"/>
                </a:lnTo>
                <a:lnTo>
                  <a:pt x="129423" y="19908"/>
                </a:lnTo>
                <a:lnTo>
                  <a:pt x="126287" y="24702"/>
                </a:lnTo>
                <a:lnTo>
                  <a:pt x="120386" y="32661"/>
                </a:lnTo>
                <a:lnTo>
                  <a:pt x="103670" y="54204"/>
                </a:lnTo>
                <a:lnTo>
                  <a:pt x="93878" y="67568"/>
                </a:lnTo>
                <a:lnTo>
                  <a:pt x="72838" y="97658"/>
                </a:lnTo>
                <a:lnTo>
                  <a:pt x="63799" y="108920"/>
                </a:lnTo>
                <a:lnTo>
                  <a:pt x="55867" y="117381"/>
                </a:lnTo>
                <a:lnTo>
                  <a:pt x="48675" y="123974"/>
                </a:lnTo>
                <a:lnTo>
                  <a:pt x="42927" y="130275"/>
                </a:lnTo>
                <a:lnTo>
                  <a:pt x="38143" y="136380"/>
                </a:lnTo>
                <a:lnTo>
                  <a:pt x="34001" y="142355"/>
                </a:lnTo>
                <a:lnTo>
                  <a:pt x="30288" y="147291"/>
                </a:lnTo>
                <a:lnTo>
                  <a:pt x="26859" y="151534"/>
                </a:lnTo>
                <a:lnTo>
                  <a:pt x="23621" y="155315"/>
                </a:lnTo>
                <a:lnTo>
                  <a:pt x="20510" y="158789"/>
                </a:lnTo>
                <a:lnTo>
                  <a:pt x="17483" y="16205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77"/>
          <p:cNvSpPr/>
          <p:nvPr/>
        </p:nvSpPr>
        <p:spPr>
          <a:xfrm>
            <a:off x="5763577" y="4826317"/>
            <a:ext cx="265749" cy="8543"/>
          </a:xfrm>
          <a:custGeom>
            <a:avLst/>
            <a:gdLst/>
            <a:ahLst/>
            <a:cxnLst/>
            <a:rect l="0" t="0" r="0" b="0"/>
            <a:pathLst>
              <a:path w="265749" h="8543">
                <a:moveTo>
                  <a:pt x="0" y="0"/>
                </a:moveTo>
                <a:lnTo>
                  <a:pt x="18203" y="4551"/>
                </a:lnTo>
                <a:lnTo>
                  <a:pt x="24518" y="5891"/>
                </a:lnTo>
                <a:lnTo>
                  <a:pt x="29681" y="6785"/>
                </a:lnTo>
                <a:lnTo>
                  <a:pt x="34074" y="7381"/>
                </a:lnTo>
                <a:lnTo>
                  <a:pt x="47481" y="7779"/>
                </a:lnTo>
                <a:lnTo>
                  <a:pt x="177945" y="8542"/>
                </a:lnTo>
                <a:lnTo>
                  <a:pt x="189115" y="7599"/>
                </a:lnTo>
                <a:lnTo>
                  <a:pt x="198467" y="601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78"/>
          <p:cNvSpPr/>
          <p:nvPr/>
        </p:nvSpPr>
        <p:spPr>
          <a:xfrm>
            <a:off x="6124080" y="4706302"/>
            <a:ext cx="131635" cy="231208"/>
          </a:xfrm>
          <a:custGeom>
            <a:avLst/>
            <a:gdLst/>
            <a:ahLst/>
            <a:cxnLst/>
            <a:rect l="0" t="0" r="0" b="0"/>
            <a:pathLst>
              <a:path w="131635" h="231208">
                <a:moveTo>
                  <a:pt x="16687" y="0"/>
                </a:moveTo>
                <a:lnTo>
                  <a:pt x="16687" y="9102"/>
                </a:lnTo>
                <a:lnTo>
                  <a:pt x="15735" y="15593"/>
                </a:lnTo>
                <a:lnTo>
                  <a:pt x="14147" y="23730"/>
                </a:lnTo>
                <a:lnTo>
                  <a:pt x="9843" y="42932"/>
                </a:lnTo>
                <a:lnTo>
                  <a:pt x="4755" y="64166"/>
                </a:lnTo>
                <a:lnTo>
                  <a:pt x="3018" y="76115"/>
                </a:lnTo>
                <a:lnTo>
                  <a:pt x="1860" y="88844"/>
                </a:lnTo>
                <a:lnTo>
                  <a:pt x="1087" y="102091"/>
                </a:lnTo>
                <a:lnTo>
                  <a:pt x="229" y="126971"/>
                </a:lnTo>
                <a:lnTo>
                  <a:pt x="0" y="138940"/>
                </a:lnTo>
                <a:lnTo>
                  <a:pt x="1752" y="150729"/>
                </a:lnTo>
                <a:lnTo>
                  <a:pt x="4826" y="162399"/>
                </a:lnTo>
                <a:lnTo>
                  <a:pt x="8780" y="173988"/>
                </a:lnTo>
                <a:lnTo>
                  <a:pt x="13320" y="184572"/>
                </a:lnTo>
                <a:lnTo>
                  <a:pt x="18252" y="194486"/>
                </a:lnTo>
                <a:lnTo>
                  <a:pt x="23445" y="203952"/>
                </a:lnTo>
                <a:lnTo>
                  <a:pt x="27860" y="211216"/>
                </a:lnTo>
                <a:lnTo>
                  <a:pt x="31756" y="217010"/>
                </a:lnTo>
                <a:lnTo>
                  <a:pt x="35306" y="221826"/>
                </a:lnTo>
                <a:lnTo>
                  <a:pt x="39577" y="225036"/>
                </a:lnTo>
                <a:lnTo>
                  <a:pt x="44329" y="227177"/>
                </a:lnTo>
                <a:lnTo>
                  <a:pt x="49403" y="228604"/>
                </a:lnTo>
                <a:lnTo>
                  <a:pt x="53737" y="229555"/>
                </a:lnTo>
                <a:lnTo>
                  <a:pt x="57580" y="230189"/>
                </a:lnTo>
                <a:lnTo>
                  <a:pt x="61094" y="230612"/>
                </a:lnTo>
                <a:lnTo>
                  <a:pt x="64389" y="230894"/>
                </a:lnTo>
                <a:lnTo>
                  <a:pt x="67538" y="231082"/>
                </a:lnTo>
                <a:lnTo>
                  <a:pt x="70591" y="231207"/>
                </a:lnTo>
                <a:lnTo>
                  <a:pt x="73578" y="230338"/>
                </a:lnTo>
                <a:lnTo>
                  <a:pt x="76522" y="228806"/>
                </a:lnTo>
                <a:lnTo>
                  <a:pt x="79437" y="226832"/>
                </a:lnTo>
                <a:lnTo>
                  <a:pt x="83285" y="224564"/>
                </a:lnTo>
                <a:lnTo>
                  <a:pt x="87756" y="222100"/>
                </a:lnTo>
                <a:lnTo>
                  <a:pt x="92641" y="219504"/>
                </a:lnTo>
                <a:lnTo>
                  <a:pt x="97803" y="215869"/>
                </a:lnTo>
                <a:lnTo>
                  <a:pt x="103150" y="211540"/>
                </a:lnTo>
                <a:lnTo>
                  <a:pt x="108619" y="206749"/>
                </a:lnTo>
                <a:lnTo>
                  <a:pt x="113217" y="200698"/>
                </a:lnTo>
                <a:lnTo>
                  <a:pt x="117235" y="193806"/>
                </a:lnTo>
                <a:lnTo>
                  <a:pt x="130528" y="166765"/>
                </a:lnTo>
                <a:lnTo>
                  <a:pt x="131634" y="161659"/>
                </a:lnTo>
                <a:lnTo>
                  <a:pt x="131419" y="157303"/>
                </a:lnTo>
                <a:lnTo>
                  <a:pt x="130322" y="153446"/>
                </a:lnTo>
                <a:lnTo>
                  <a:pt x="129104" y="146621"/>
                </a:lnTo>
                <a:lnTo>
                  <a:pt x="128779" y="143467"/>
                </a:lnTo>
                <a:lnTo>
                  <a:pt x="127610" y="140413"/>
                </a:lnTo>
                <a:lnTo>
                  <a:pt x="123771" y="134478"/>
                </a:lnTo>
                <a:lnTo>
                  <a:pt x="120805" y="130333"/>
                </a:lnTo>
                <a:lnTo>
                  <a:pt x="117572" y="126823"/>
                </a:lnTo>
                <a:lnTo>
                  <a:pt x="115377" y="124554"/>
                </a:lnTo>
                <a:lnTo>
                  <a:pt x="112007" y="123041"/>
                </a:lnTo>
                <a:lnTo>
                  <a:pt x="107857" y="122033"/>
                </a:lnTo>
                <a:lnTo>
                  <a:pt x="103184" y="121360"/>
                </a:lnTo>
                <a:lnTo>
                  <a:pt x="99117" y="121864"/>
                </a:lnTo>
                <a:lnTo>
                  <a:pt x="95453" y="123153"/>
                </a:lnTo>
                <a:lnTo>
                  <a:pt x="92058" y="124965"/>
                </a:lnTo>
                <a:lnTo>
                  <a:pt x="88842" y="127125"/>
                </a:lnTo>
                <a:lnTo>
                  <a:pt x="85745" y="129517"/>
                </a:lnTo>
                <a:lnTo>
                  <a:pt x="82728" y="132065"/>
                </a:lnTo>
                <a:lnTo>
                  <a:pt x="80717" y="134716"/>
                </a:lnTo>
                <a:lnTo>
                  <a:pt x="78482" y="140201"/>
                </a:lnTo>
                <a:lnTo>
                  <a:pt x="75981" y="145855"/>
                </a:lnTo>
                <a:lnTo>
                  <a:pt x="68123" y="162297"/>
                </a:lnTo>
                <a:lnTo>
                  <a:pt x="65265" y="169158"/>
                </a:lnTo>
                <a:lnTo>
                  <a:pt x="63360" y="174685"/>
                </a:lnTo>
                <a:lnTo>
                  <a:pt x="62090" y="179321"/>
                </a:lnTo>
                <a:lnTo>
                  <a:pt x="61243" y="183365"/>
                </a:lnTo>
                <a:lnTo>
                  <a:pt x="60302" y="190398"/>
                </a:lnTo>
                <a:lnTo>
                  <a:pt x="59884" y="196699"/>
                </a:lnTo>
                <a:lnTo>
                  <a:pt x="59615" y="203954"/>
                </a:lnTo>
                <a:lnTo>
                  <a:pt x="62119" y="207487"/>
                </a:lnTo>
                <a:lnTo>
                  <a:pt x="7669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79"/>
          <p:cNvSpPr/>
          <p:nvPr/>
        </p:nvSpPr>
        <p:spPr>
          <a:xfrm>
            <a:off x="6312217" y="4792027"/>
            <a:ext cx="154306" cy="128589"/>
          </a:xfrm>
          <a:custGeom>
            <a:avLst/>
            <a:gdLst/>
            <a:ahLst/>
            <a:cxnLst/>
            <a:rect l="0" t="0" r="0" b="0"/>
            <a:pathLst>
              <a:path w="154306" h="128589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16509" y="14622"/>
                </a:lnTo>
                <a:lnTo>
                  <a:pt x="18626" y="17368"/>
                </a:lnTo>
                <a:lnTo>
                  <a:pt x="20990" y="20151"/>
                </a:lnTo>
                <a:lnTo>
                  <a:pt x="23518" y="23911"/>
                </a:lnTo>
                <a:lnTo>
                  <a:pt x="26156" y="28324"/>
                </a:lnTo>
                <a:lnTo>
                  <a:pt x="28868" y="33170"/>
                </a:lnTo>
                <a:lnTo>
                  <a:pt x="32580" y="37353"/>
                </a:lnTo>
                <a:lnTo>
                  <a:pt x="36960" y="41095"/>
                </a:lnTo>
                <a:lnTo>
                  <a:pt x="41785" y="44542"/>
                </a:lnTo>
                <a:lnTo>
                  <a:pt x="45954" y="47792"/>
                </a:lnTo>
                <a:lnTo>
                  <a:pt x="49686" y="50911"/>
                </a:lnTo>
                <a:lnTo>
                  <a:pt x="53127" y="53943"/>
                </a:lnTo>
                <a:lnTo>
                  <a:pt x="57325" y="58823"/>
                </a:lnTo>
                <a:lnTo>
                  <a:pt x="62029" y="64933"/>
                </a:lnTo>
                <a:lnTo>
                  <a:pt x="67071" y="71863"/>
                </a:lnTo>
                <a:lnTo>
                  <a:pt x="72336" y="77436"/>
                </a:lnTo>
                <a:lnTo>
                  <a:pt x="77752" y="82104"/>
                </a:lnTo>
                <a:lnTo>
                  <a:pt x="83267" y="86169"/>
                </a:lnTo>
                <a:lnTo>
                  <a:pt x="87896" y="89831"/>
                </a:lnTo>
                <a:lnTo>
                  <a:pt x="91935" y="93225"/>
                </a:lnTo>
                <a:lnTo>
                  <a:pt x="95580" y="96440"/>
                </a:lnTo>
                <a:lnTo>
                  <a:pt x="102170" y="102552"/>
                </a:lnTo>
                <a:lnTo>
                  <a:pt x="105261" y="105516"/>
                </a:lnTo>
                <a:lnTo>
                  <a:pt x="109227" y="108444"/>
                </a:lnTo>
                <a:lnTo>
                  <a:pt x="113775" y="111348"/>
                </a:lnTo>
                <a:lnTo>
                  <a:pt x="118713" y="114238"/>
                </a:lnTo>
                <a:lnTo>
                  <a:pt x="122957" y="116163"/>
                </a:lnTo>
                <a:lnTo>
                  <a:pt x="126739" y="117447"/>
                </a:lnTo>
                <a:lnTo>
                  <a:pt x="130213" y="118303"/>
                </a:lnTo>
                <a:lnTo>
                  <a:pt x="133481" y="119826"/>
                </a:lnTo>
                <a:lnTo>
                  <a:pt x="136612" y="121795"/>
                </a:lnTo>
                <a:lnTo>
                  <a:pt x="139652" y="124059"/>
                </a:lnTo>
                <a:lnTo>
                  <a:pt x="142632" y="125568"/>
                </a:lnTo>
                <a:lnTo>
                  <a:pt x="145570" y="126575"/>
                </a:lnTo>
                <a:lnTo>
                  <a:pt x="154305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80"/>
          <p:cNvSpPr/>
          <p:nvPr/>
        </p:nvSpPr>
        <p:spPr>
          <a:xfrm>
            <a:off x="6329362" y="4774882"/>
            <a:ext cx="162879" cy="162879"/>
          </a:xfrm>
          <a:custGeom>
            <a:avLst/>
            <a:gdLst/>
            <a:ahLst/>
            <a:cxnLst/>
            <a:rect l="0" t="0" r="0" b="0"/>
            <a:pathLst>
              <a:path w="162879" h="162879">
                <a:moveTo>
                  <a:pt x="162878" y="0"/>
                </a:moveTo>
                <a:lnTo>
                  <a:pt x="149225" y="4551"/>
                </a:lnTo>
                <a:lnTo>
                  <a:pt x="144251" y="7797"/>
                </a:lnTo>
                <a:lnTo>
                  <a:pt x="139982" y="11865"/>
                </a:lnTo>
                <a:lnTo>
                  <a:pt x="136184" y="16483"/>
                </a:lnTo>
                <a:lnTo>
                  <a:pt x="131747" y="21466"/>
                </a:lnTo>
                <a:lnTo>
                  <a:pt x="121737" y="32083"/>
                </a:lnTo>
                <a:lnTo>
                  <a:pt x="117353" y="37581"/>
                </a:lnTo>
                <a:lnTo>
                  <a:pt x="113478" y="43152"/>
                </a:lnTo>
                <a:lnTo>
                  <a:pt x="109942" y="48770"/>
                </a:lnTo>
                <a:lnTo>
                  <a:pt x="105680" y="54421"/>
                </a:lnTo>
                <a:lnTo>
                  <a:pt x="100933" y="60093"/>
                </a:lnTo>
                <a:lnTo>
                  <a:pt x="95864" y="65780"/>
                </a:lnTo>
                <a:lnTo>
                  <a:pt x="80071" y="82258"/>
                </a:lnTo>
                <a:lnTo>
                  <a:pt x="70526" y="91986"/>
                </a:lnTo>
                <a:lnTo>
                  <a:pt x="62257" y="99424"/>
                </a:lnTo>
                <a:lnTo>
                  <a:pt x="54840" y="105336"/>
                </a:lnTo>
                <a:lnTo>
                  <a:pt x="47990" y="110229"/>
                </a:lnTo>
                <a:lnTo>
                  <a:pt x="41518" y="116348"/>
                </a:lnTo>
                <a:lnTo>
                  <a:pt x="35299" y="123286"/>
                </a:lnTo>
                <a:lnTo>
                  <a:pt x="29248" y="130768"/>
                </a:lnTo>
                <a:lnTo>
                  <a:pt x="24261" y="136708"/>
                </a:lnTo>
                <a:lnTo>
                  <a:pt x="19984" y="141622"/>
                </a:lnTo>
                <a:lnTo>
                  <a:pt x="10826" y="151800"/>
                </a:lnTo>
                <a:lnTo>
                  <a:pt x="7034" y="155732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81"/>
          <p:cNvSpPr/>
          <p:nvPr/>
        </p:nvSpPr>
        <p:spPr>
          <a:xfrm>
            <a:off x="6097904" y="5220652"/>
            <a:ext cx="145734" cy="248603"/>
          </a:xfrm>
          <a:custGeom>
            <a:avLst/>
            <a:gdLst/>
            <a:ahLst/>
            <a:cxnLst/>
            <a:rect l="0" t="0" r="0" b="0"/>
            <a:pathLst>
              <a:path w="145734" h="248603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7382" y="19313"/>
                </a:lnTo>
                <a:lnTo>
                  <a:pt x="10584" y="25411"/>
                </a:lnTo>
                <a:lnTo>
                  <a:pt x="12771" y="28371"/>
                </a:lnTo>
                <a:lnTo>
                  <a:pt x="14229" y="32249"/>
                </a:lnTo>
                <a:lnTo>
                  <a:pt x="15201" y="36739"/>
                </a:lnTo>
                <a:lnTo>
                  <a:pt x="15849" y="41638"/>
                </a:lnTo>
                <a:lnTo>
                  <a:pt x="18187" y="45856"/>
                </a:lnTo>
                <a:lnTo>
                  <a:pt x="21649" y="49621"/>
                </a:lnTo>
                <a:lnTo>
                  <a:pt x="25863" y="53083"/>
                </a:lnTo>
                <a:lnTo>
                  <a:pt x="30577" y="58249"/>
                </a:lnTo>
                <a:lnTo>
                  <a:pt x="35625" y="64550"/>
                </a:lnTo>
                <a:lnTo>
                  <a:pt x="40895" y="71609"/>
                </a:lnTo>
                <a:lnTo>
                  <a:pt x="45361" y="77267"/>
                </a:lnTo>
                <a:lnTo>
                  <a:pt x="49291" y="81991"/>
                </a:lnTo>
                <a:lnTo>
                  <a:pt x="52863" y="86093"/>
                </a:lnTo>
                <a:lnTo>
                  <a:pt x="56197" y="90733"/>
                </a:lnTo>
                <a:lnTo>
                  <a:pt x="59373" y="95731"/>
                </a:lnTo>
                <a:lnTo>
                  <a:pt x="62442" y="100968"/>
                </a:lnTo>
                <a:lnTo>
                  <a:pt x="65441" y="106365"/>
                </a:lnTo>
                <a:lnTo>
                  <a:pt x="71312" y="117441"/>
                </a:lnTo>
                <a:lnTo>
                  <a:pt x="75164" y="123061"/>
                </a:lnTo>
                <a:lnTo>
                  <a:pt x="79637" y="128714"/>
                </a:lnTo>
                <a:lnTo>
                  <a:pt x="84524" y="134387"/>
                </a:lnTo>
                <a:lnTo>
                  <a:pt x="88735" y="139121"/>
                </a:lnTo>
                <a:lnTo>
                  <a:pt x="95953" y="146922"/>
                </a:lnTo>
                <a:lnTo>
                  <a:pt x="100164" y="153193"/>
                </a:lnTo>
                <a:lnTo>
                  <a:pt x="104876" y="161183"/>
                </a:lnTo>
                <a:lnTo>
                  <a:pt x="114239" y="178318"/>
                </a:lnTo>
                <a:lnTo>
                  <a:pt x="121576" y="192282"/>
                </a:lnTo>
                <a:lnTo>
                  <a:pt x="123913" y="197721"/>
                </a:lnTo>
                <a:lnTo>
                  <a:pt x="125472" y="202299"/>
                </a:lnTo>
                <a:lnTo>
                  <a:pt x="126510" y="206303"/>
                </a:lnTo>
                <a:lnTo>
                  <a:pt x="129108" y="211831"/>
                </a:lnTo>
                <a:lnTo>
                  <a:pt x="132745" y="218373"/>
                </a:lnTo>
                <a:lnTo>
                  <a:pt x="143167" y="235752"/>
                </a:lnTo>
                <a:lnTo>
                  <a:pt x="144593" y="240669"/>
                </a:lnTo>
                <a:lnTo>
                  <a:pt x="145733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82"/>
          <p:cNvSpPr/>
          <p:nvPr/>
        </p:nvSpPr>
        <p:spPr>
          <a:xfrm>
            <a:off x="6063615" y="5220652"/>
            <a:ext cx="197168" cy="308611"/>
          </a:xfrm>
          <a:custGeom>
            <a:avLst/>
            <a:gdLst/>
            <a:ahLst/>
            <a:cxnLst/>
            <a:rect l="0" t="0" r="0" b="0"/>
            <a:pathLst>
              <a:path w="197168" h="308611">
                <a:moveTo>
                  <a:pt x="197167" y="0"/>
                </a:moveTo>
                <a:lnTo>
                  <a:pt x="177854" y="19313"/>
                </a:lnTo>
                <a:lnTo>
                  <a:pt x="171756" y="27951"/>
                </a:lnTo>
                <a:lnTo>
                  <a:pt x="168796" y="32921"/>
                </a:lnTo>
                <a:lnTo>
                  <a:pt x="163966" y="40045"/>
                </a:lnTo>
                <a:lnTo>
                  <a:pt x="138222" y="76314"/>
                </a:lnTo>
                <a:lnTo>
                  <a:pt x="132152" y="85166"/>
                </a:lnTo>
                <a:lnTo>
                  <a:pt x="127154" y="93925"/>
                </a:lnTo>
                <a:lnTo>
                  <a:pt x="122869" y="102621"/>
                </a:lnTo>
                <a:lnTo>
                  <a:pt x="119060" y="111277"/>
                </a:lnTo>
                <a:lnTo>
                  <a:pt x="114616" y="118953"/>
                </a:lnTo>
                <a:lnTo>
                  <a:pt x="109748" y="125974"/>
                </a:lnTo>
                <a:lnTo>
                  <a:pt x="104598" y="132560"/>
                </a:lnTo>
                <a:lnTo>
                  <a:pt x="98306" y="141714"/>
                </a:lnTo>
                <a:lnTo>
                  <a:pt x="83696" y="164584"/>
                </a:lnTo>
                <a:lnTo>
                  <a:pt x="76752" y="174493"/>
                </a:lnTo>
                <a:lnTo>
                  <a:pt x="70218" y="183003"/>
                </a:lnTo>
                <a:lnTo>
                  <a:pt x="63957" y="190582"/>
                </a:lnTo>
                <a:lnTo>
                  <a:pt x="58830" y="198492"/>
                </a:lnTo>
                <a:lnTo>
                  <a:pt x="54460" y="206623"/>
                </a:lnTo>
                <a:lnTo>
                  <a:pt x="50594" y="214901"/>
                </a:lnTo>
                <a:lnTo>
                  <a:pt x="45159" y="225183"/>
                </a:lnTo>
                <a:lnTo>
                  <a:pt x="31501" y="249306"/>
                </a:lnTo>
                <a:lnTo>
                  <a:pt x="25762" y="258597"/>
                </a:lnTo>
                <a:lnTo>
                  <a:pt x="20985" y="265743"/>
                </a:lnTo>
                <a:lnTo>
                  <a:pt x="16847" y="271460"/>
                </a:lnTo>
                <a:lnTo>
                  <a:pt x="12250" y="28035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83"/>
          <p:cNvSpPr/>
          <p:nvPr/>
        </p:nvSpPr>
        <p:spPr>
          <a:xfrm>
            <a:off x="6449377" y="5214577"/>
            <a:ext cx="205741" cy="31794"/>
          </a:xfrm>
          <a:custGeom>
            <a:avLst/>
            <a:gdLst/>
            <a:ahLst/>
            <a:cxnLst/>
            <a:rect l="0" t="0" r="0" b="0"/>
            <a:pathLst>
              <a:path w="205741" h="31794">
                <a:moveTo>
                  <a:pt x="0" y="31793"/>
                </a:moveTo>
                <a:lnTo>
                  <a:pt x="9102" y="27242"/>
                </a:lnTo>
                <a:lnTo>
                  <a:pt x="13688" y="25901"/>
                </a:lnTo>
                <a:lnTo>
                  <a:pt x="18650" y="25007"/>
                </a:lnTo>
                <a:lnTo>
                  <a:pt x="23864" y="24412"/>
                </a:lnTo>
                <a:lnTo>
                  <a:pt x="28292" y="23062"/>
                </a:lnTo>
                <a:lnTo>
                  <a:pt x="32196" y="21210"/>
                </a:lnTo>
                <a:lnTo>
                  <a:pt x="35752" y="19022"/>
                </a:lnTo>
                <a:lnTo>
                  <a:pt x="40027" y="17564"/>
                </a:lnTo>
                <a:lnTo>
                  <a:pt x="44782" y="16592"/>
                </a:lnTo>
                <a:lnTo>
                  <a:pt x="49858" y="15944"/>
                </a:lnTo>
                <a:lnTo>
                  <a:pt x="60861" y="13607"/>
                </a:lnTo>
                <a:lnTo>
                  <a:pt x="93407" y="5930"/>
                </a:lnTo>
                <a:lnTo>
                  <a:pt x="107039" y="3121"/>
                </a:lnTo>
                <a:lnTo>
                  <a:pt x="118032" y="1248"/>
                </a:lnTo>
                <a:lnTo>
                  <a:pt x="127265" y="0"/>
                </a:lnTo>
                <a:lnTo>
                  <a:pt x="138183" y="120"/>
                </a:lnTo>
                <a:lnTo>
                  <a:pt x="205740" y="6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84"/>
          <p:cNvSpPr/>
          <p:nvPr/>
        </p:nvSpPr>
        <p:spPr>
          <a:xfrm>
            <a:off x="6432232" y="5306377"/>
            <a:ext cx="231459" cy="16688"/>
          </a:xfrm>
          <a:custGeom>
            <a:avLst/>
            <a:gdLst/>
            <a:ahLst/>
            <a:cxnLst/>
            <a:rect l="0" t="0" r="0" b="0"/>
            <a:pathLst>
              <a:path w="231459" h="16688">
                <a:moveTo>
                  <a:pt x="0" y="0"/>
                </a:moveTo>
                <a:lnTo>
                  <a:pt x="11932" y="11932"/>
                </a:lnTo>
                <a:lnTo>
                  <a:pt x="16527" y="13670"/>
                </a:lnTo>
                <a:lnTo>
                  <a:pt x="22448" y="14828"/>
                </a:lnTo>
                <a:lnTo>
                  <a:pt x="29253" y="15600"/>
                </a:lnTo>
                <a:lnTo>
                  <a:pt x="35694" y="16115"/>
                </a:lnTo>
                <a:lnTo>
                  <a:pt x="41894" y="16458"/>
                </a:lnTo>
                <a:lnTo>
                  <a:pt x="47932" y="16687"/>
                </a:lnTo>
                <a:lnTo>
                  <a:pt x="53862" y="15888"/>
                </a:lnTo>
                <a:lnTo>
                  <a:pt x="59721" y="14402"/>
                </a:lnTo>
                <a:lnTo>
                  <a:pt x="65531" y="12459"/>
                </a:lnTo>
                <a:lnTo>
                  <a:pt x="71310" y="11163"/>
                </a:lnTo>
                <a:lnTo>
                  <a:pt x="77068" y="10300"/>
                </a:lnTo>
                <a:lnTo>
                  <a:pt x="82811" y="9724"/>
                </a:lnTo>
                <a:lnTo>
                  <a:pt x="88545" y="9340"/>
                </a:lnTo>
                <a:lnTo>
                  <a:pt x="94272" y="9084"/>
                </a:lnTo>
                <a:lnTo>
                  <a:pt x="108895" y="8724"/>
                </a:lnTo>
                <a:lnTo>
                  <a:pt x="112602" y="8674"/>
                </a:lnTo>
                <a:lnTo>
                  <a:pt x="118883" y="7687"/>
                </a:lnTo>
                <a:lnTo>
                  <a:pt x="126880" y="6077"/>
                </a:lnTo>
                <a:lnTo>
                  <a:pt x="136022" y="4051"/>
                </a:lnTo>
                <a:lnTo>
                  <a:pt x="144021" y="2701"/>
                </a:lnTo>
                <a:lnTo>
                  <a:pt x="151259" y="1801"/>
                </a:lnTo>
                <a:lnTo>
                  <a:pt x="157989" y="1201"/>
                </a:lnTo>
                <a:lnTo>
                  <a:pt x="164381" y="800"/>
                </a:lnTo>
                <a:lnTo>
                  <a:pt x="170547" y="53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85"/>
          <p:cNvSpPr/>
          <p:nvPr/>
        </p:nvSpPr>
        <p:spPr>
          <a:xfrm>
            <a:off x="5816327" y="5126354"/>
            <a:ext cx="168924" cy="368619"/>
          </a:xfrm>
          <a:custGeom>
            <a:avLst/>
            <a:gdLst/>
            <a:ahLst/>
            <a:cxnLst/>
            <a:rect l="0" t="0" r="0" b="0"/>
            <a:pathLst>
              <a:path w="168924" h="368619">
                <a:moveTo>
                  <a:pt x="152990" y="0"/>
                </a:moveTo>
                <a:lnTo>
                  <a:pt x="126297" y="0"/>
                </a:lnTo>
                <a:lnTo>
                  <a:pt x="122812" y="953"/>
                </a:lnTo>
                <a:lnTo>
                  <a:pt x="119536" y="2541"/>
                </a:lnTo>
                <a:lnTo>
                  <a:pt x="116400" y="4552"/>
                </a:lnTo>
                <a:lnTo>
                  <a:pt x="112404" y="7797"/>
                </a:lnTo>
                <a:lnTo>
                  <a:pt x="107835" y="11866"/>
                </a:lnTo>
                <a:lnTo>
                  <a:pt x="98631" y="20514"/>
                </a:lnTo>
                <a:lnTo>
                  <a:pt x="91366" y="27532"/>
                </a:lnTo>
                <a:lnTo>
                  <a:pt x="88095" y="32643"/>
                </a:lnTo>
                <a:lnTo>
                  <a:pt x="84962" y="38907"/>
                </a:lnTo>
                <a:lnTo>
                  <a:pt x="81921" y="45941"/>
                </a:lnTo>
                <a:lnTo>
                  <a:pt x="77988" y="52535"/>
                </a:lnTo>
                <a:lnTo>
                  <a:pt x="73461" y="58836"/>
                </a:lnTo>
                <a:lnTo>
                  <a:pt x="68538" y="64941"/>
                </a:lnTo>
                <a:lnTo>
                  <a:pt x="64303" y="71870"/>
                </a:lnTo>
                <a:lnTo>
                  <a:pt x="60529" y="79346"/>
                </a:lnTo>
                <a:lnTo>
                  <a:pt x="53794" y="94320"/>
                </a:lnTo>
                <a:lnTo>
                  <a:pt x="47625" y="107325"/>
                </a:lnTo>
                <a:lnTo>
                  <a:pt x="43694" y="114413"/>
                </a:lnTo>
                <a:lnTo>
                  <a:pt x="39169" y="121995"/>
                </a:lnTo>
                <a:lnTo>
                  <a:pt x="34246" y="129908"/>
                </a:lnTo>
                <a:lnTo>
                  <a:pt x="28108" y="142803"/>
                </a:lnTo>
                <a:lnTo>
                  <a:pt x="21158" y="159020"/>
                </a:lnTo>
                <a:lnTo>
                  <a:pt x="13667" y="177451"/>
                </a:lnTo>
                <a:lnTo>
                  <a:pt x="8673" y="194501"/>
                </a:lnTo>
                <a:lnTo>
                  <a:pt x="5344" y="210630"/>
                </a:lnTo>
                <a:lnTo>
                  <a:pt x="3124" y="226145"/>
                </a:lnTo>
                <a:lnTo>
                  <a:pt x="1645" y="241251"/>
                </a:lnTo>
                <a:lnTo>
                  <a:pt x="658" y="256084"/>
                </a:lnTo>
                <a:lnTo>
                  <a:pt x="0" y="270736"/>
                </a:lnTo>
                <a:lnTo>
                  <a:pt x="514" y="282408"/>
                </a:lnTo>
                <a:lnTo>
                  <a:pt x="1810" y="292095"/>
                </a:lnTo>
                <a:lnTo>
                  <a:pt x="3625" y="300458"/>
                </a:lnTo>
                <a:lnTo>
                  <a:pt x="5789" y="306986"/>
                </a:lnTo>
                <a:lnTo>
                  <a:pt x="10732" y="316778"/>
                </a:lnTo>
                <a:lnTo>
                  <a:pt x="13384" y="320723"/>
                </a:lnTo>
                <a:lnTo>
                  <a:pt x="16105" y="324306"/>
                </a:lnTo>
                <a:lnTo>
                  <a:pt x="18871" y="327647"/>
                </a:lnTo>
                <a:lnTo>
                  <a:pt x="22619" y="330826"/>
                </a:lnTo>
                <a:lnTo>
                  <a:pt x="27024" y="333899"/>
                </a:lnTo>
                <a:lnTo>
                  <a:pt x="31865" y="336899"/>
                </a:lnTo>
                <a:lnTo>
                  <a:pt x="36997" y="338900"/>
                </a:lnTo>
                <a:lnTo>
                  <a:pt x="42325" y="340233"/>
                </a:lnTo>
                <a:lnTo>
                  <a:pt x="47780" y="341123"/>
                </a:lnTo>
                <a:lnTo>
                  <a:pt x="52370" y="341715"/>
                </a:lnTo>
                <a:lnTo>
                  <a:pt x="56383" y="342111"/>
                </a:lnTo>
                <a:lnTo>
                  <a:pt x="60010" y="342374"/>
                </a:lnTo>
                <a:lnTo>
                  <a:pt x="64333" y="342550"/>
                </a:lnTo>
                <a:lnTo>
                  <a:pt x="74217" y="342745"/>
                </a:lnTo>
                <a:lnTo>
                  <a:pt x="79520" y="341844"/>
                </a:lnTo>
                <a:lnTo>
                  <a:pt x="84960" y="340291"/>
                </a:lnTo>
                <a:lnTo>
                  <a:pt x="90491" y="338303"/>
                </a:lnTo>
                <a:lnTo>
                  <a:pt x="96084" y="336026"/>
                </a:lnTo>
                <a:lnTo>
                  <a:pt x="101718" y="333555"/>
                </a:lnTo>
                <a:lnTo>
                  <a:pt x="107378" y="330955"/>
                </a:lnTo>
                <a:lnTo>
                  <a:pt x="114963" y="326365"/>
                </a:lnTo>
                <a:lnTo>
                  <a:pt x="123828" y="320446"/>
                </a:lnTo>
                <a:lnTo>
                  <a:pt x="133548" y="313644"/>
                </a:lnTo>
                <a:lnTo>
                  <a:pt x="141934" y="307204"/>
                </a:lnTo>
                <a:lnTo>
                  <a:pt x="149429" y="301005"/>
                </a:lnTo>
                <a:lnTo>
                  <a:pt x="156331" y="294968"/>
                </a:lnTo>
                <a:lnTo>
                  <a:pt x="160932" y="289038"/>
                </a:lnTo>
                <a:lnTo>
                  <a:pt x="164000" y="283180"/>
                </a:lnTo>
                <a:lnTo>
                  <a:pt x="166045" y="277369"/>
                </a:lnTo>
                <a:lnTo>
                  <a:pt x="167408" y="271590"/>
                </a:lnTo>
                <a:lnTo>
                  <a:pt x="168923" y="260090"/>
                </a:lnTo>
                <a:lnTo>
                  <a:pt x="168375" y="255308"/>
                </a:lnTo>
                <a:lnTo>
                  <a:pt x="167057" y="251168"/>
                </a:lnTo>
                <a:lnTo>
                  <a:pt x="163052" y="244029"/>
                </a:lnTo>
                <a:lnTo>
                  <a:pt x="158097" y="237680"/>
                </a:lnTo>
                <a:lnTo>
                  <a:pt x="155442" y="235606"/>
                </a:lnTo>
                <a:lnTo>
                  <a:pt x="152720" y="234223"/>
                </a:lnTo>
                <a:lnTo>
                  <a:pt x="149952" y="233302"/>
                </a:lnTo>
                <a:lnTo>
                  <a:pt x="147155" y="233640"/>
                </a:lnTo>
                <a:lnTo>
                  <a:pt x="144337" y="234818"/>
                </a:lnTo>
                <a:lnTo>
                  <a:pt x="141507" y="236555"/>
                </a:lnTo>
                <a:lnTo>
                  <a:pt x="138667" y="238666"/>
                </a:lnTo>
                <a:lnTo>
                  <a:pt x="135822" y="241026"/>
                </a:lnTo>
                <a:lnTo>
                  <a:pt x="132972" y="243552"/>
                </a:lnTo>
                <a:lnTo>
                  <a:pt x="127266" y="248898"/>
                </a:lnTo>
                <a:lnTo>
                  <a:pt x="124410" y="251657"/>
                </a:lnTo>
                <a:lnTo>
                  <a:pt x="119650" y="257307"/>
                </a:lnTo>
                <a:lnTo>
                  <a:pt x="106740" y="273744"/>
                </a:lnTo>
                <a:lnTo>
                  <a:pt x="101201" y="281556"/>
                </a:lnTo>
                <a:lnTo>
                  <a:pt x="96557" y="288670"/>
                </a:lnTo>
                <a:lnTo>
                  <a:pt x="92508" y="295317"/>
                </a:lnTo>
                <a:lnTo>
                  <a:pt x="87904" y="303558"/>
                </a:lnTo>
                <a:lnTo>
                  <a:pt x="73274" y="331455"/>
                </a:lnTo>
                <a:lnTo>
                  <a:pt x="65808" y="346069"/>
                </a:lnTo>
                <a:lnTo>
                  <a:pt x="61856" y="356374"/>
                </a:lnTo>
                <a:lnTo>
                  <a:pt x="58693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86"/>
          <p:cNvSpPr/>
          <p:nvPr/>
        </p:nvSpPr>
        <p:spPr>
          <a:xfrm>
            <a:off x="6878118" y="5066347"/>
            <a:ext cx="222770" cy="162725"/>
          </a:xfrm>
          <a:custGeom>
            <a:avLst/>
            <a:gdLst/>
            <a:ahLst/>
            <a:cxnLst/>
            <a:rect l="0" t="0" r="0" b="0"/>
            <a:pathLst>
              <a:path w="222770" h="162725">
                <a:moveTo>
                  <a:pt x="25601" y="0"/>
                </a:moveTo>
                <a:lnTo>
                  <a:pt x="25601" y="18203"/>
                </a:lnTo>
                <a:lnTo>
                  <a:pt x="24649" y="27376"/>
                </a:lnTo>
                <a:lnTo>
                  <a:pt x="23062" y="37301"/>
                </a:lnTo>
                <a:lnTo>
                  <a:pt x="21050" y="47727"/>
                </a:lnTo>
                <a:lnTo>
                  <a:pt x="16277" y="69472"/>
                </a:lnTo>
                <a:lnTo>
                  <a:pt x="13670" y="80605"/>
                </a:lnTo>
                <a:lnTo>
                  <a:pt x="11932" y="89932"/>
                </a:lnTo>
                <a:lnTo>
                  <a:pt x="10774" y="98054"/>
                </a:lnTo>
                <a:lnTo>
                  <a:pt x="10001" y="105375"/>
                </a:lnTo>
                <a:lnTo>
                  <a:pt x="8534" y="112160"/>
                </a:lnTo>
                <a:lnTo>
                  <a:pt x="6603" y="118588"/>
                </a:lnTo>
                <a:lnTo>
                  <a:pt x="4363" y="124779"/>
                </a:lnTo>
                <a:lnTo>
                  <a:pt x="2871" y="129859"/>
                </a:lnTo>
                <a:lnTo>
                  <a:pt x="1875" y="134197"/>
                </a:lnTo>
                <a:lnTo>
                  <a:pt x="1211" y="138043"/>
                </a:lnTo>
                <a:lnTo>
                  <a:pt x="769" y="141558"/>
                </a:lnTo>
                <a:lnTo>
                  <a:pt x="474" y="144855"/>
                </a:lnTo>
                <a:lnTo>
                  <a:pt x="277" y="148005"/>
                </a:lnTo>
                <a:lnTo>
                  <a:pt x="59" y="154045"/>
                </a:lnTo>
                <a:lnTo>
                  <a:pt x="0" y="156989"/>
                </a:lnTo>
                <a:lnTo>
                  <a:pt x="914" y="158952"/>
                </a:lnTo>
                <a:lnTo>
                  <a:pt x="2476" y="160261"/>
                </a:lnTo>
                <a:lnTo>
                  <a:pt x="4470" y="161133"/>
                </a:lnTo>
                <a:lnTo>
                  <a:pt x="9225" y="162102"/>
                </a:lnTo>
                <a:lnTo>
                  <a:pt x="14513" y="162533"/>
                </a:lnTo>
                <a:lnTo>
                  <a:pt x="20039" y="162724"/>
                </a:lnTo>
                <a:lnTo>
                  <a:pt x="22846" y="161823"/>
                </a:lnTo>
                <a:lnTo>
                  <a:pt x="28504" y="158281"/>
                </a:lnTo>
                <a:lnTo>
                  <a:pt x="36109" y="155051"/>
                </a:lnTo>
                <a:lnTo>
                  <a:pt x="46894" y="150993"/>
                </a:lnTo>
                <a:lnTo>
                  <a:pt x="59799" y="146381"/>
                </a:lnTo>
                <a:lnTo>
                  <a:pt x="70307" y="143308"/>
                </a:lnTo>
                <a:lnTo>
                  <a:pt x="79218" y="141259"/>
                </a:lnTo>
                <a:lnTo>
                  <a:pt x="87063" y="139892"/>
                </a:lnTo>
                <a:lnTo>
                  <a:pt x="94199" y="138981"/>
                </a:lnTo>
                <a:lnTo>
                  <a:pt x="100860" y="138374"/>
                </a:lnTo>
                <a:lnTo>
                  <a:pt x="107206" y="137969"/>
                </a:lnTo>
                <a:lnTo>
                  <a:pt x="113342" y="136747"/>
                </a:lnTo>
                <a:lnTo>
                  <a:pt x="119338" y="134980"/>
                </a:lnTo>
                <a:lnTo>
                  <a:pt x="125240" y="132849"/>
                </a:lnTo>
                <a:lnTo>
                  <a:pt x="130127" y="131429"/>
                </a:lnTo>
                <a:lnTo>
                  <a:pt x="134338" y="130482"/>
                </a:lnTo>
                <a:lnTo>
                  <a:pt x="138097" y="129850"/>
                </a:lnTo>
                <a:lnTo>
                  <a:pt x="166143" y="124411"/>
                </a:lnTo>
                <a:lnTo>
                  <a:pt x="175494" y="122946"/>
                </a:lnTo>
                <a:lnTo>
                  <a:pt x="183632" y="121969"/>
                </a:lnTo>
                <a:lnTo>
                  <a:pt x="190962" y="121318"/>
                </a:lnTo>
                <a:lnTo>
                  <a:pt x="197755" y="119931"/>
                </a:lnTo>
                <a:lnTo>
                  <a:pt x="204188" y="118054"/>
                </a:lnTo>
                <a:lnTo>
                  <a:pt x="222769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87"/>
          <p:cNvSpPr/>
          <p:nvPr/>
        </p:nvSpPr>
        <p:spPr>
          <a:xfrm>
            <a:off x="6989488" y="5104271"/>
            <a:ext cx="59965" cy="356412"/>
          </a:xfrm>
          <a:custGeom>
            <a:avLst/>
            <a:gdLst/>
            <a:ahLst/>
            <a:cxnLst/>
            <a:rect l="0" t="0" r="0" b="0"/>
            <a:pathLst>
              <a:path w="59965" h="356412">
                <a:moveTo>
                  <a:pt x="59964" y="4939"/>
                </a:moveTo>
                <a:lnTo>
                  <a:pt x="46312" y="388"/>
                </a:lnTo>
                <a:lnTo>
                  <a:pt x="42290" y="0"/>
                </a:lnTo>
                <a:lnTo>
                  <a:pt x="39609" y="694"/>
                </a:lnTo>
                <a:lnTo>
                  <a:pt x="37821" y="2108"/>
                </a:lnTo>
                <a:lnTo>
                  <a:pt x="36630" y="4005"/>
                </a:lnTo>
                <a:lnTo>
                  <a:pt x="35305" y="8651"/>
                </a:lnTo>
                <a:lnTo>
                  <a:pt x="34000" y="11224"/>
                </a:lnTo>
                <a:lnTo>
                  <a:pt x="32177" y="13891"/>
                </a:lnTo>
                <a:lnTo>
                  <a:pt x="30009" y="16622"/>
                </a:lnTo>
                <a:lnTo>
                  <a:pt x="28565" y="22252"/>
                </a:lnTo>
                <a:lnTo>
                  <a:pt x="27601" y="29816"/>
                </a:lnTo>
                <a:lnTo>
                  <a:pt x="26958" y="38669"/>
                </a:lnTo>
                <a:lnTo>
                  <a:pt x="26530" y="50285"/>
                </a:lnTo>
                <a:lnTo>
                  <a:pt x="26055" y="78433"/>
                </a:lnTo>
                <a:lnTo>
                  <a:pt x="24976" y="92035"/>
                </a:lnTo>
                <a:lnTo>
                  <a:pt x="23304" y="104912"/>
                </a:lnTo>
                <a:lnTo>
                  <a:pt x="21236" y="117308"/>
                </a:lnTo>
                <a:lnTo>
                  <a:pt x="11074" y="188143"/>
                </a:lnTo>
                <a:lnTo>
                  <a:pt x="8322" y="203275"/>
                </a:lnTo>
                <a:lnTo>
                  <a:pt x="5533" y="217173"/>
                </a:lnTo>
                <a:lnTo>
                  <a:pt x="3674" y="229296"/>
                </a:lnTo>
                <a:lnTo>
                  <a:pt x="2435" y="240235"/>
                </a:lnTo>
                <a:lnTo>
                  <a:pt x="1608" y="250385"/>
                </a:lnTo>
                <a:lnTo>
                  <a:pt x="1058" y="263820"/>
                </a:lnTo>
                <a:lnTo>
                  <a:pt x="174" y="320588"/>
                </a:lnTo>
                <a:lnTo>
                  <a:pt x="0" y="347007"/>
                </a:lnTo>
                <a:lnTo>
                  <a:pt x="938" y="350141"/>
                </a:lnTo>
                <a:lnTo>
                  <a:pt x="2516" y="352231"/>
                </a:lnTo>
                <a:lnTo>
                  <a:pt x="8529" y="356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88"/>
          <p:cNvSpPr/>
          <p:nvPr/>
        </p:nvSpPr>
        <p:spPr>
          <a:xfrm>
            <a:off x="7152322" y="5041964"/>
            <a:ext cx="291466" cy="281559"/>
          </a:xfrm>
          <a:custGeom>
            <a:avLst/>
            <a:gdLst/>
            <a:ahLst/>
            <a:cxnLst/>
            <a:rect l="0" t="0" r="0" b="0"/>
            <a:pathLst>
              <a:path w="291466" h="281559">
                <a:moveTo>
                  <a:pt x="0" y="58673"/>
                </a:moveTo>
                <a:lnTo>
                  <a:pt x="23864" y="34810"/>
                </a:lnTo>
                <a:lnTo>
                  <a:pt x="29244" y="31334"/>
                </a:lnTo>
                <a:lnTo>
                  <a:pt x="34736" y="29017"/>
                </a:lnTo>
                <a:lnTo>
                  <a:pt x="40302" y="27473"/>
                </a:lnTo>
                <a:lnTo>
                  <a:pt x="45918" y="25490"/>
                </a:lnTo>
                <a:lnTo>
                  <a:pt x="51567" y="23216"/>
                </a:lnTo>
                <a:lnTo>
                  <a:pt x="57238" y="20748"/>
                </a:lnTo>
                <a:lnTo>
                  <a:pt x="66080" y="15465"/>
                </a:lnTo>
                <a:lnTo>
                  <a:pt x="69770" y="12723"/>
                </a:lnTo>
                <a:lnTo>
                  <a:pt x="74136" y="10895"/>
                </a:lnTo>
                <a:lnTo>
                  <a:pt x="78952" y="9676"/>
                </a:lnTo>
                <a:lnTo>
                  <a:pt x="84067" y="8863"/>
                </a:lnTo>
                <a:lnTo>
                  <a:pt x="89382" y="7369"/>
                </a:lnTo>
                <a:lnTo>
                  <a:pt x="94830" y="5420"/>
                </a:lnTo>
                <a:lnTo>
                  <a:pt x="100368" y="3169"/>
                </a:lnTo>
                <a:lnTo>
                  <a:pt x="109061" y="667"/>
                </a:lnTo>
                <a:lnTo>
                  <a:pt x="112712" y="0"/>
                </a:lnTo>
                <a:lnTo>
                  <a:pt x="117052" y="507"/>
                </a:lnTo>
                <a:lnTo>
                  <a:pt x="121850" y="1799"/>
                </a:lnTo>
                <a:lnTo>
                  <a:pt x="126953" y="3612"/>
                </a:lnTo>
                <a:lnTo>
                  <a:pt x="135164" y="5627"/>
                </a:lnTo>
                <a:lnTo>
                  <a:pt x="138687" y="6164"/>
                </a:lnTo>
                <a:lnTo>
                  <a:pt x="141988" y="8427"/>
                </a:lnTo>
                <a:lnTo>
                  <a:pt x="148196" y="16021"/>
                </a:lnTo>
                <a:lnTo>
                  <a:pt x="151590" y="23207"/>
                </a:lnTo>
                <a:lnTo>
                  <a:pt x="153098" y="30528"/>
                </a:lnTo>
                <a:lnTo>
                  <a:pt x="153501" y="35147"/>
                </a:lnTo>
                <a:lnTo>
                  <a:pt x="153769" y="40131"/>
                </a:lnTo>
                <a:lnTo>
                  <a:pt x="152995" y="45359"/>
                </a:lnTo>
                <a:lnTo>
                  <a:pt x="151527" y="50750"/>
                </a:lnTo>
                <a:lnTo>
                  <a:pt x="149595" y="56248"/>
                </a:lnTo>
                <a:lnTo>
                  <a:pt x="147355" y="61819"/>
                </a:lnTo>
                <a:lnTo>
                  <a:pt x="144910" y="67438"/>
                </a:lnTo>
                <a:lnTo>
                  <a:pt x="142326" y="73089"/>
                </a:lnTo>
                <a:lnTo>
                  <a:pt x="139652" y="79714"/>
                </a:lnTo>
                <a:lnTo>
                  <a:pt x="134140" y="94694"/>
                </a:lnTo>
                <a:lnTo>
                  <a:pt x="130384" y="101737"/>
                </a:lnTo>
                <a:lnTo>
                  <a:pt x="125976" y="108337"/>
                </a:lnTo>
                <a:lnTo>
                  <a:pt x="121131" y="114643"/>
                </a:lnTo>
                <a:lnTo>
                  <a:pt x="115045" y="124561"/>
                </a:lnTo>
                <a:lnTo>
                  <a:pt x="108129" y="136889"/>
                </a:lnTo>
                <a:lnTo>
                  <a:pt x="100660" y="150822"/>
                </a:lnTo>
                <a:lnTo>
                  <a:pt x="91872" y="163920"/>
                </a:lnTo>
                <a:lnTo>
                  <a:pt x="82203" y="176463"/>
                </a:lnTo>
                <a:lnTo>
                  <a:pt x="71947" y="188634"/>
                </a:lnTo>
                <a:lnTo>
                  <a:pt x="64157" y="198654"/>
                </a:lnTo>
                <a:lnTo>
                  <a:pt x="58012" y="207239"/>
                </a:lnTo>
                <a:lnTo>
                  <a:pt x="52962" y="214867"/>
                </a:lnTo>
                <a:lnTo>
                  <a:pt x="49595" y="220905"/>
                </a:lnTo>
                <a:lnTo>
                  <a:pt x="47351" y="225883"/>
                </a:lnTo>
                <a:lnTo>
                  <a:pt x="45855" y="230154"/>
                </a:lnTo>
                <a:lnTo>
                  <a:pt x="43905" y="234906"/>
                </a:lnTo>
                <a:lnTo>
                  <a:pt x="41653" y="239979"/>
                </a:lnTo>
                <a:lnTo>
                  <a:pt x="39198" y="245266"/>
                </a:lnTo>
                <a:lnTo>
                  <a:pt x="36471" y="253681"/>
                </a:lnTo>
                <a:lnTo>
                  <a:pt x="35744" y="257259"/>
                </a:lnTo>
                <a:lnTo>
                  <a:pt x="36212" y="259643"/>
                </a:lnTo>
                <a:lnTo>
                  <a:pt x="37477" y="261234"/>
                </a:lnTo>
                <a:lnTo>
                  <a:pt x="39272" y="262294"/>
                </a:lnTo>
                <a:lnTo>
                  <a:pt x="43807" y="263471"/>
                </a:lnTo>
                <a:lnTo>
                  <a:pt x="51715" y="264134"/>
                </a:lnTo>
                <a:lnTo>
                  <a:pt x="58227" y="264289"/>
                </a:lnTo>
                <a:lnTo>
                  <a:pt x="67471" y="264358"/>
                </a:lnTo>
                <a:lnTo>
                  <a:pt x="75461" y="263424"/>
                </a:lnTo>
                <a:lnTo>
                  <a:pt x="85550" y="261849"/>
                </a:lnTo>
                <a:lnTo>
                  <a:pt x="97039" y="259846"/>
                </a:lnTo>
                <a:lnTo>
                  <a:pt x="107555" y="258510"/>
                </a:lnTo>
                <a:lnTo>
                  <a:pt x="117424" y="257621"/>
                </a:lnTo>
                <a:lnTo>
                  <a:pt x="126860" y="257028"/>
                </a:lnTo>
                <a:lnTo>
                  <a:pt x="142424" y="256368"/>
                </a:lnTo>
                <a:lnTo>
                  <a:pt x="149243" y="256192"/>
                </a:lnTo>
                <a:lnTo>
                  <a:pt x="224170" y="255871"/>
                </a:lnTo>
                <a:lnTo>
                  <a:pt x="234219" y="256814"/>
                </a:lnTo>
                <a:lnTo>
                  <a:pt x="242824" y="258395"/>
                </a:lnTo>
                <a:lnTo>
                  <a:pt x="250464" y="260401"/>
                </a:lnTo>
                <a:lnTo>
                  <a:pt x="256511" y="262691"/>
                </a:lnTo>
                <a:lnTo>
                  <a:pt x="261496" y="265170"/>
                </a:lnTo>
                <a:lnTo>
                  <a:pt x="265770" y="267775"/>
                </a:lnTo>
                <a:lnTo>
                  <a:pt x="270526" y="269512"/>
                </a:lnTo>
                <a:lnTo>
                  <a:pt x="275600" y="270670"/>
                </a:lnTo>
                <a:lnTo>
                  <a:pt x="280889" y="271442"/>
                </a:lnTo>
                <a:lnTo>
                  <a:pt x="284414" y="272909"/>
                </a:lnTo>
                <a:lnTo>
                  <a:pt x="286765" y="274839"/>
                </a:lnTo>
                <a:lnTo>
                  <a:pt x="291465" y="2815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89"/>
          <p:cNvSpPr/>
          <p:nvPr/>
        </p:nvSpPr>
        <p:spPr>
          <a:xfrm>
            <a:off x="5986462" y="5735002"/>
            <a:ext cx="171451" cy="282894"/>
          </a:xfrm>
          <a:custGeom>
            <a:avLst/>
            <a:gdLst/>
            <a:ahLst/>
            <a:cxnLst/>
            <a:rect l="0" t="0" r="0" b="0"/>
            <a:pathLst>
              <a:path w="171451" h="28289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9325" y="25783"/>
                </a:lnTo>
                <a:lnTo>
                  <a:pt x="14622" y="31462"/>
                </a:lnTo>
                <a:lnTo>
                  <a:pt x="20151" y="37161"/>
                </a:lnTo>
                <a:lnTo>
                  <a:pt x="22007" y="40014"/>
                </a:lnTo>
                <a:lnTo>
                  <a:pt x="24068" y="45724"/>
                </a:lnTo>
                <a:lnTo>
                  <a:pt x="27525" y="53977"/>
                </a:lnTo>
                <a:lnTo>
                  <a:pt x="29780" y="58845"/>
                </a:lnTo>
                <a:lnTo>
                  <a:pt x="33188" y="64947"/>
                </a:lnTo>
                <a:lnTo>
                  <a:pt x="37366" y="71873"/>
                </a:lnTo>
                <a:lnTo>
                  <a:pt x="42056" y="79348"/>
                </a:lnTo>
                <a:lnTo>
                  <a:pt x="47087" y="86236"/>
                </a:lnTo>
                <a:lnTo>
                  <a:pt x="52346" y="92734"/>
                </a:lnTo>
                <a:lnTo>
                  <a:pt x="57758" y="98970"/>
                </a:lnTo>
                <a:lnTo>
                  <a:pt x="62318" y="105033"/>
                </a:lnTo>
                <a:lnTo>
                  <a:pt x="66310" y="110979"/>
                </a:lnTo>
                <a:lnTo>
                  <a:pt x="69925" y="116849"/>
                </a:lnTo>
                <a:lnTo>
                  <a:pt x="73286" y="122667"/>
                </a:lnTo>
                <a:lnTo>
                  <a:pt x="79562" y="134211"/>
                </a:lnTo>
                <a:lnTo>
                  <a:pt x="93001" y="160522"/>
                </a:lnTo>
                <a:lnTo>
                  <a:pt x="98196" y="168927"/>
                </a:lnTo>
                <a:lnTo>
                  <a:pt x="103564" y="176436"/>
                </a:lnTo>
                <a:lnTo>
                  <a:pt x="109047" y="183347"/>
                </a:lnTo>
                <a:lnTo>
                  <a:pt x="113656" y="189859"/>
                </a:lnTo>
                <a:lnTo>
                  <a:pt x="117680" y="196105"/>
                </a:lnTo>
                <a:lnTo>
                  <a:pt x="121316" y="202174"/>
                </a:lnTo>
                <a:lnTo>
                  <a:pt x="124693" y="208125"/>
                </a:lnTo>
                <a:lnTo>
                  <a:pt x="130984" y="219818"/>
                </a:lnTo>
                <a:lnTo>
                  <a:pt x="139881" y="237110"/>
                </a:lnTo>
                <a:lnTo>
                  <a:pt x="142784" y="241894"/>
                </a:lnTo>
                <a:lnTo>
                  <a:pt x="145672" y="246035"/>
                </a:lnTo>
                <a:lnTo>
                  <a:pt x="148549" y="249748"/>
                </a:lnTo>
                <a:lnTo>
                  <a:pt x="151421" y="253177"/>
                </a:lnTo>
                <a:lnTo>
                  <a:pt x="154287" y="256414"/>
                </a:lnTo>
                <a:lnTo>
                  <a:pt x="160012" y="262552"/>
                </a:lnTo>
                <a:lnTo>
                  <a:pt x="162872" y="265523"/>
                </a:lnTo>
                <a:lnTo>
                  <a:pt x="17145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90"/>
          <p:cNvSpPr/>
          <p:nvPr/>
        </p:nvSpPr>
        <p:spPr>
          <a:xfrm>
            <a:off x="5975460" y="5700712"/>
            <a:ext cx="165308" cy="308611"/>
          </a:xfrm>
          <a:custGeom>
            <a:avLst/>
            <a:gdLst/>
            <a:ahLst/>
            <a:cxnLst/>
            <a:rect l="0" t="0" r="0" b="0"/>
            <a:pathLst>
              <a:path w="165308" h="308611">
                <a:moveTo>
                  <a:pt x="165307" y="0"/>
                </a:moveTo>
                <a:lnTo>
                  <a:pt x="156206" y="4551"/>
                </a:lnTo>
                <a:lnTo>
                  <a:pt x="153524" y="6844"/>
                </a:lnTo>
                <a:lnTo>
                  <a:pt x="151737" y="9325"/>
                </a:lnTo>
                <a:lnTo>
                  <a:pt x="148798" y="15574"/>
                </a:lnTo>
                <a:lnTo>
                  <a:pt x="144318" y="24702"/>
                </a:lnTo>
                <a:lnTo>
                  <a:pt x="141789" y="30756"/>
                </a:lnTo>
                <a:lnTo>
                  <a:pt x="139151" y="37649"/>
                </a:lnTo>
                <a:lnTo>
                  <a:pt x="136440" y="45102"/>
                </a:lnTo>
                <a:lnTo>
                  <a:pt x="133680" y="51976"/>
                </a:lnTo>
                <a:lnTo>
                  <a:pt x="130887" y="58463"/>
                </a:lnTo>
                <a:lnTo>
                  <a:pt x="128073" y="64693"/>
                </a:lnTo>
                <a:lnTo>
                  <a:pt x="123339" y="73609"/>
                </a:lnTo>
                <a:lnTo>
                  <a:pt x="110460" y="96215"/>
                </a:lnTo>
                <a:lnTo>
                  <a:pt x="104930" y="107005"/>
                </a:lnTo>
                <a:lnTo>
                  <a:pt x="100291" y="117057"/>
                </a:lnTo>
                <a:lnTo>
                  <a:pt x="96245" y="126616"/>
                </a:lnTo>
                <a:lnTo>
                  <a:pt x="91643" y="135845"/>
                </a:lnTo>
                <a:lnTo>
                  <a:pt x="86671" y="144856"/>
                </a:lnTo>
                <a:lnTo>
                  <a:pt x="81450" y="153721"/>
                </a:lnTo>
                <a:lnTo>
                  <a:pt x="70570" y="171191"/>
                </a:lnTo>
                <a:lnTo>
                  <a:pt x="65001" y="179849"/>
                </a:lnTo>
                <a:lnTo>
                  <a:pt x="48654" y="207251"/>
                </a:lnTo>
                <a:lnTo>
                  <a:pt x="38961" y="223892"/>
                </a:lnTo>
                <a:lnTo>
                  <a:pt x="30593" y="239749"/>
                </a:lnTo>
                <a:lnTo>
                  <a:pt x="23111" y="255083"/>
                </a:lnTo>
                <a:lnTo>
                  <a:pt x="16217" y="270068"/>
                </a:lnTo>
                <a:lnTo>
                  <a:pt x="10669" y="280058"/>
                </a:lnTo>
                <a:lnTo>
                  <a:pt x="6017" y="286718"/>
                </a:lnTo>
                <a:lnTo>
                  <a:pt x="1964" y="291157"/>
                </a:lnTo>
                <a:lnTo>
                  <a:pt x="214" y="295070"/>
                </a:lnTo>
                <a:lnTo>
                  <a:pt x="0" y="298631"/>
                </a:lnTo>
                <a:lnTo>
                  <a:pt x="243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91"/>
          <p:cNvSpPr/>
          <p:nvPr/>
        </p:nvSpPr>
        <p:spPr>
          <a:xfrm>
            <a:off x="6209347" y="5760754"/>
            <a:ext cx="257176" cy="34257"/>
          </a:xfrm>
          <a:custGeom>
            <a:avLst/>
            <a:gdLst/>
            <a:ahLst/>
            <a:cxnLst/>
            <a:rect l="0" t="0" r="0" b="0"/>
            <a:pathLst>
              <a:path w="257176" h="34257">
                <a:moveTo>
                  <a:pt x="0" y="34256"/>
                </a:moveTo>
                <a:lnTo>
                  <a:pt x="13653" y="29705"/>
                </a:lnTo>
                <a:lnTo>
                  <a:pt x="21484" y="27412"/>
                </a:lnTo>
                <a:lnTo>
                  <a:pt x="49758" y="19634"/>
                </a:lnTo>
                <a:lnTo>
                  <a:pt x="67834" y="14105"/>
                </a:lnTo>
                <a:lnTo>
                  <a:pt x="75703" y="12249"/>
                </a:lnTo>
                <a:lnTo>
                  <a:pt x="82854" y="11013"/>
                </a:lnTo>
                <a:lnTo>
                  <a:pt x="89526" y="10187"/>
                </a:lnTo>
                <a:lnTo>
                  <a:pt x="96832" y="8685"/>
                </a:lnTo>
                <a:lnTo>
                  <a:pt x="104559" y="6731"/>
                </a:lnTo>
                <a:lnTo>
                  <a:pt x="112569" y="4476"/>
                </a:lnTo>
                <a:lnTo>
                  <a:pt x="119813" y="2973"/>
                </a:lnTo>
                <a:lnTo>
                  <a:pt x="126548" y="1970"/>
                </a:lnTo>
                <a:lnTo>
                  <a:pt x="132943" y="1302"/>
                </a:lnTo>
                <a:lnTo>
                  <a:pt x="139111" y="857"/>
                </a:lnTo>
                <a:lnTo>
                  <a:pt x="145128" y="559"/>
                </a:lnTo>
                <a:lnTo>
                  <a:pt x="151045" y="362"/>
                </a:lnTo>
                <a:lnTo>
                  <a:pt x="229988" y="0"/>
                </a:lnTo>
                <a:lnTo>
                  <a:pt x="236193" y="941"/>
                </a:lnTo>
                <a:lnTo>
                  <a:pt x="240329" y="2521"/>
                </a:lnTo>
                <a:lnTo>
                  <a:pt x="243087" y="4527"/>
                </a:lnTo>
                <a:lnTo>
                  <a:pt x="245878" y="5864"/>
                </a:lnTo>
                <a:lnTo>
                  <a:pt x="248692" y="6755"/>
                </a:lnTo>
                <a:lnTo>
                  <a:pt x="257175" y="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92"/>
          <p:cNvSpPr/>
          <p:nvPr/>
        </p:nvSpPr>
        <p:spPr>
          <a:xfrm>
            <a:off x="6255843" y="5820727"/>
            <a:ext cx="244970" cy="34291"/>
          </a:xfrm>
          <a:custGeom>
            <a:avLst/>
            <a:gdLst/>
            <a:ahLst/>
            <a:cxnLst/>
            <a:rect l="0" t="0" r="0" b="0"/>
            <a:pathLst>
              <a:path w="244970" h="34291">
                <a:moveTo>
                  <a:pt x="4939" y="34290"/>
                </a:moveTo>
                <a:lnTo>
                  <a:pt x="0" y="34290"/>
                </a:lnTo>
                <a:lnTo>
                  <a:pt x="25017" y="34290"/>
                </a:lnTo>
                <a:lnTo>
                  <a:pt x="30707" y="33338"/>
                </a:lnTo>
                <a:lnTo>
                  <a:pt x="38310" y="31751"/>
                </a:lnTo>
                <a:lnTo>
                  <a:pt x="47189" y="29740"/>
                </a:lnTo>
                <a:lnTo>
                  <a:pt x="55965" y="27446"/>
                </a:lnTo>
                <a:lnTo>
                  <a:pt x="64675" y="24965"/>
                </a:lnTo>
                <a:lnTo>
                  <a:pt x="73338" y="22358"/>
                </a:lnTo>
                <a:lnTo>
                  <a:pt x="81019" y="19668"/>
                </a:lnTo>
                <a:lnTo>
                  <a:pt x="88044" y="16922"/>
                </a:lnTo>
                <a:lnTo>
                  <a:pt x="94632" y="14139"/>
                </a:lnTo>
                <a:lnTo>
                  <a:pt x="102834" y="12284"/>
                </a:lnTo>
                <a:lnTo>
                  <a:pt x="112112" y="11047"/>
                </a:lnTo>
                <a:lnTo>
                  <a:pt x="122108" y="10222"/>
                </a:lnTo>
                <a:lnTo>
                  <a:pt x="130676" y="9672"/>
                </a:lnTo>
                <a:lnTo>
                  <a:pt x="145277" y="9061"/>
                </a:lnTo>
                <a:lnTo>
                  <a:pt x="164207" y="8717"/>
                </a:lnTo>
                <a:lnTo>
                  <a:pt x="172078" y="7717"/>
                </a:lnTo>
                <a:lnTo>
                  <a:pt x="181135" y="6097"/>
                </a:lnTo>
                <a:lnTo>
                  <a:pt x="190983" y="4065"/>
                </a:lnTo>
                <a:lnTo>
                  <a:pt x="199453" y="2710"/>
                </a:lnTo>
                <a:lnTo>
                  <a:pt x="207005" y="1807"/>
                </a:lnTo>
                <a:lnTo>
                  <a:pt x="213945" y="1205"/>
                </a:lnTo>
                <a:lnTo>
                  <a:pt x="220476" y="803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93"/>
          <p:cNvSpPr/>
          <p:nvPr/>
        </p:nvSpPr>
        <p:spPr>
          <a:xfrm>
            <a:off x="6543675" y="5580817"/>
            <a:ext cx="230128" cy="329484"/>
          </a:xfrm>
          <a:custGeom>
            <a:avLst/>
            <a:gdLst/>
            <a:ahLst/>
            <a:cxnLst/>
            <a:rect l="0" t="0" r="0" b="0"/>
            <a:pathLst>
              <a:path w="230128" h="329484">
                <a:moveTo>
                  <a:pt x="0" y="68460"/>
                </a:moveTo>
                <a:lnTo>
                  <a:pt x="9101" y="63910"/>
                </a:lnTo>
                <a:lnTo>
                  <a:pt x="16110" y="59135"/>
                </a:lnTo>
                <a:lnTo>
                  <a:pt x="23819" y="52860"/>
                </a:lnTo>
                <a:lnTo>
                  <a:pt x="29953" y="49462"/>
                </a:lnTo>
                <a:lnTo>
                  <a:pt x="46809" y="40792"/>
                </a:lnTo>
                <a:lnTo>
                  <a:pt x="51209" y="38585"/>
                </a:lnTo>
                <a:lnTo>
                  <a:pt x="55093" y="37113"/>
                </a:lnTo>
                <a:lnTo>
                  <a:pt x="61951" y="35478"/>
                </a:lnTo>
                <a:lnTo>
                  <a:pt x="69876" y="33137"/>
                </a:lnTo>
                <a:lnTo>
                  <a:pt x="125935" y="14972"/>
                </a:lnTo>
                <a:lnTo>
                  <a:pt x="134439" y="12799"/>
                </a:lnTo>
                <a:lnTo>
                  <a:pt x="142013" y="11350"/>
                </a:lnTo>
                <a:lnTo>
                  <a:pt x="148968" y="10384"/>
                </a:lnTo>
                <a:lnTo>
                  <a:pt x="154557" y="8788"/>
                </a:lnTo>
                <a:lnTo>
                  <a:pt x="159236" y="6771"/>
                </a:lnTo>
                <a:lnTo>
                  <a:pt x="163307" y="4475"/>
                </a:lnTo>
                <a:lnTo>
                  <a:pt x="167926" y="2943"/>
                </a:lnTo>
                <a:lnTo>
                  <a:pt x="172911" y="1922"/>
                </a:lnTo>
                <a:lnTo>
                  <a:pt x="178138" y="1241"/>
                </a:lnTo>
                <a:lnTo>
                  <a:pt x="184481" y="788"/>
                </a:lnTo>
                <a:lnTo>
                  <a:pt x="191568" y="485"/>
                </a:lnTo>
                <a:lnTo>
                  <a:pt x="209819" y="0"/>
                </a:lnTo>
                <a:lnTo>
                  <a:pt x="212269" y="912"/>
                </a:lnTo>
                <a:lnTo>
                  <a:pt x="219316" y="5795"/>
                </a:lnTo>
                <a:lnTo>
                  <a:pt x="224720" y="10468"/>
                </a:lnTo>
                <a:lnTo>
                  <a:pt x="226965" y="12653"/>
                </a:lnTo>
                <a:lnTo>
                  <a:pt x="228462" y="15063"/>
                </a:lnTo>
                <a:lnTo>
                  <a:pt x="230127" y="20281"/>
                </a:lnTo>
                <a:lnTo>
                  <a:pt x="229617" y="25863"/>
                </a:lnTo>
                <a:lnTo>
                  <a:pt x="228326" y="33395"/>
                </a:lnTo>
                <a:lnTo>
                  <a:pt x="226512" y="42226"/>
                </a:lnTo>
                <a:lnTo>
                  <a:pt x="225303" y="50018"/>
                </a:lnTo>
                <a:lnTo>
                  <a:pt x="224497" y="57118"/>
                </a:lnTo>
                <a:lnTo>
                  <a:pt x="223959" y="63756"/>
                </a:lnTo>
                <a:lnTo>
                  <a:pt x="221696" y="73897"/>
                </a:lnTo>
                <a:lnTo>
                  <a:pt x="218282" y="86372"/>
                </a:lnTo>
                <a:lnTo>
                  <a:pt x="214101" y="100404"/>
                </a:lnTo>
                <a:lnTo>
                  <a:pt x="210362" y="111664"/>
                </a:lnTo>
                <a:lnTo>
                  <a:pt x="206916" y="121075"/>
                </a:lnTo>
                <a:lnTo>
                  <a:pt x="203666" y="129254"/>
                </a:lnTo>
                <a:lnTo>
                  <a:pt x="197515" y="145962"/>
                </a:lnTo>
                <a:lnTo>
                  <a:pt x="185806" y="179972"/>
                </a:lnTo>
                <a:lnTo>
                  <a:pt x="182926" y="190426"/>
                </a:lnTo>
                <a:lnTo>
                  <a:pt x="180053" y="202159"/>
                </a:lnTo>
                <a:lnTo>
                  <a:pt x="177185" y="214743"/>
                </a:lnTo>
                <a:lnTo>
                  <a:pt x="174321" y="225036"/>
                </a:lnTo>
                <a:lnTo>
                  <a:pt x="171459" y="233805"/>
                </a:lnTo>
                <a:lnTo>
                  <a:pt x="168599" y="241555"/>
                </a:lnTo>
                <a:lnTo>
                  <a:pt x="165738" y="250532"/>
                </a:lnTo>
                <a:lnTo>
                  <a:pt x="162879" y="260326"/>
                </a:lnTo>
                <a:lnTo>
                  <a:pt x="160022" y="270666"/>
                </a:lnTo>
                <a:lnTo>
                  <a:pt x="157164" y="278511"/>
                </a:lnTo>
                <a:lnTo>
                  <a:pt x="154306" y="284694"/>
                </a:lnTo>
                <a:lnTo>
                  <a:pt x="151448" y="289769"/>
                </a:lnTo>
                <a:lnTo>
                  <a:pt x="149542" y="296962"/>
                </a:lnTo>
                <a:lnTo>
                  <a:pt x="148273" y="305567"/>
                </a:lnTo>
                <a:lnTo>
                  <a:pt x="147425" y="315114"/>
                </a:lnTo>
                <a:lnTo>
                  <a:pt x="145908" y="321478"/>
                </a:lnTo>
                <a:lnTo>
                  <a:pt x="143945" y="325722"/>
                </a:lnTo>
                <a:lnTo>
                  <a:pt x="141683" y="328550"/>
                </a:lnTo>
                <a:lnTo>
                  <a:pt x="140175" y="329483"/>
                </a:lnTo>
                <a:lnTo>
                  <a:pt x="139170" y="329153"/>
                </a:lnTo>
                <a:lnTo>
                  <a:pt x="137159" y="3256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94"/>
          <p:cNvSpPr/>
          <p:nvPr/>
        </p:nvSpPr>
        <p:spPr>
          <a:xfrm>
            <a:off x="3595192" y="4740986"/>
            <a:ext cx="205088" cy="316790"/>
          </a:xfrm>
          <a:custGeom>
            <a:avLst/>
            <a:gdLst/>
            <a:ahLst/>
            <a:cxnLst/>
            <a:rect l="0" t="0" r="0" b="0"/>
            <a:pathLst>
              <a:path w="205088" h="316790">
                <a:moveTo>
                  <a:pt x="8115" y="68186"/>
                </a:moveTo>
                <a:lnTo>
                  <a:pt x="8115" y="81839"/>
                </a:lnTo>
                <a:lnTo>
                  <a:pt x="9068" y="85860"/>
                </a:lnTo>
                <a:lnTo>
                  <a:pt x="10655" y="88542"/>
                </a:lnTo>
                <a:lnTo>
                  <a:pt x="12666" y="90329"/>
                </a:lnTo>
                <a:lnTo>
                  <a:pt x="14007" y="93425"/>
                </a:lnTo>
                <a:lnTo>
                  <a:pt x="15496" y="101946"/>
                </a:lnTo>
                <a:lnTo>
                  <a:pt x="16452" y="110203"/>
                </a:lnTo>
                <a:lnTo>
                  <a:pt x="16656" y="118193"/>
                </a:lnTo>
                <a:lnTo>
                  <a:pt x="16685" y="112115"/>
                </a:lnTo>
                <a:lnTo>
                  <a:pt x="14146" y="101363"/>
                </a:lnTo>
                <a:lnTo>
                  <a:pt x="12136" y="93161"/>
                </a:lnTo>
                <a:lnTo>
                  <a:pt x="9843" y="86741"/>
                </a:lnTo>
                <a:lnTo>
                  <a:pt x="4755" y="77068"/>
                </a:lnTo>
                <a:lnTo>
                  <a:pt x="1859" y="69594"/>
                </a:lnTo>
                <a:lnTo>
                  <a:pt x="572" y="62144"/>
                </a:lnTo>
                <a:lnTo>
                  <a:pt x="0" y="52483"/>
                </a:lnTo>
                <a:lnTo>
                  <a:pt x="800" y="49145"/>
                </a:lnTo>
                <a:lnTo>
                  <a:pt x="2286" y="46920"/>
                </a:lnTo>
                <a:lnTo>
                  <a:pt x="6477" y="43494"/>
                </a:lnTo>
                <a:lnTo>
                  <a:pt x="11514" y="38797"/>
                </a:lnTo>
                <a:lnTo>
                  <a:pt x="14191" y="37163"/>
                </a:lnTo>
                <a:lnTo>
                  <a:pt x="19705" y="35348"/>
                </a:lnTo>
                <a:lnTo>
                  <a:pt x="25331" y="34542"/>
                </a:lnTo>
                <a:lnTo>
                  <a:pt x="28165" y="34327"/>
                </a:lnTo>
                <a:lnTo>
                  <a:pt x="32912" y="33231"/>
                </a:lnTo>
                <a:lnTo>
                  <a:pt x="38934" y="31547"/>
                </a:lnTo>
                <a:lnTo>
                  <a:pt x="45806" y="29473"/>
                </a:lnTo>
                <a:lnTo>
                  <a:pt x="51340" y="28090"/>
                </a:lnTo>
                <a:lnTo>
                  <a:pt x="55982" y="27168"/>
                </a:lnTo>
                <a:lnTo>
                  <a:pt x="60028" y="26553"/>
                </a:lnTo>
                <a:lnTo>
                  <a:pt x="64631" y="25191"/>
                </a:lnTo>
                <a:lnTo>
                  <a:pt x="69605" y="23330"/>
                </a:lnTo>
                <a:lnTo>
                  <a:pt x="74826" y="21137"/>
                </a:lnTo>
                <a:lnTo>
                  <a:pt x="82117" y="18723"/>
                </a:lnTo>
                <a:lnTo>
                  <a:pt x="90787" y="16160"/>
                </a:lnTo>
                <a:lnTo>
                  <a:pt x="100377" y="13500"/>
                </a:lnTo>
                <a:lnTo>
                  <a:pt x="108676" y="11726"/>
                </a:lnTo>
                <a:lnTo>
                  <a:pt x="116113" y="10544"/>
                </a:lnTo>
                <a:lnTo>
                  <a:pt x="122976" y="9755"/>
                </a:lnTo>
                <a:lnTo>
                  <a:pt x="130409" y="8277"/>
                </a:lnTo>
                <a:lnTo>
                  <a:pt x="138222" y="6340"/>
                </a:lnTo>
                <a:lnTo>
                  <a:pt x="146288" y="4095"/>
                </a:lnTo>
                <a:lnTo>
                  <a:pt x="153570" y="2598"/>
                </a:lnTo>
                <a:lnTo>
                  <a:pt x="160330" y="1601"/>
                </a:lnTo>
                <a:lnTo>
                  <a:pt x="166742" y="936"/>
                </a:lnTo>
                <a:lnTo>
                  <a:pt x="172921" y="493"/>
                </a:lnTo>
                <a:lnTo>
                  <a:pt x="178946" y="197"/>
                </a:lnTo>
                <a:lnTo>
                  <a:pt x="184867" y="0"/>
                </a:lnTo>
                <a:lnTo>
                  <a:pt x="189767" y="821"/>
                </a:lnTo>
                <a:lnTo>
                  <a:pt x="193987" y="2321"/>
                </a:lnTo>
                <a:lnTo>
                  <a:pt x="197752" y="4274"/>
                </a:lnTo>
                <a:lnTo>
                  <a:pt x="200262" y="6528"/>
                </a:lnTo>
                <a:lnTo>
                  <a:pt x="201935" y="8983"/>
                </a:lnTo>
                <a:lnTo>
                  <a:pt x="203795" y="14251"/>
                </a:lnTo>
                <a:lnTo>
                  <a:pt x="204842" y="23525"/>
                </a:lnTo>
                <a:lnTo>
                  <a:pt x="205087" y="32779"/>
                </a:lnTo>
                <a:lnTo>
                  <a:pt x="204199" y="37914"/>
                </a:lnTo>
                <a:lnTo>
                  <a:pt x="202656" y="43242"/>
                </a:lnTo>
                <a:lnTo>
                  <a:pt x="200673" y="48699"/>
                </a:lnTo>
                <a:lnTo>
                  <a:pt x="184757" y="89772"/>
                </a:lnTo>
                <a:lnTo>
                  <a:pt x="177745" y="109212"/>
                </a:lnTo>
                <a:lnTo>
                  <a:pt x="174542" y="121255"/>
                </a:lnTo>
                <a:lnTo>
                  <a:pt x="171454" y="134998"/>
                </a:lnTo>
                <a:lnTo>
                  <a:pt x="168443" y="149874"/>
                </a:lnTo>
                <a:lnTo>
                  <a:pt x="165482" y="161698"/>
                </a:lnTo>
                <a:lnTo>
                  <a:pt x="162556" y="171485"/>
                </a:lnTo>
                <a:lnTo>
                  <a:pt x="159654" y="179914"/>
                </a:lnTo>
                <a:lnTo>
                  <a:pt x="156766" y="187439"/>
                </a:lnTo>
                <a:lnTo>
                  <a:pt x="153888" y="194360"/>
                </a:lnTo>
                <a:lnTo>
                  <a:pt x="151017" y="200880"/>
                </a:lnTo>
                <a:lnTo>
                  <a:pt x="148151" y="208084"/>
                </a:lnTo>
                <a:lnTo>
                  <a:pt x="142425" y="223708"/>
                </a:lnTo>
                <a:lnTo>
                  <a:pt x="125273" y="274033"/>
                </a:lnTo>
                <a:lnTo>
                  <a:pt x="123368" y="280665"/>
                </a:lnTo>
                <a:lnTo>
                  <a:pt x="122098" y="286039"/>
                </a:lnTo>
                <a:lnTo>
                  <a:pt x="120059" y="296956"/>
                </a:lnTo>
                <a:lnTo>
                  <a:pt x="119780" y="300989"/>
                </a:lnTo>
                <a:lnTo>
                  <a:pt x="119558" y="3167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95"/>
          <p:cNvSpPr/>
          <p:nvPr/>
        </p:nvSpPr>
        <p:spPr>
          <a:xfrm>
            <a:off x="3877627" y="4834890"/>
            <a:ext cx="188596" cy="34290"/>
          </a:xfrm>
          <a:custGeom>
            <a:avLst/>
            <a:gdLst/>
            <a:ahLst/>
            <a:cxnLst/>
            <a:rect l="0" t="0" r="0" b="0"/>
            <a:pathLst>
              <a:path w="188596" h="34290">
                <a:moveTo>
                  <a:pt x="0" y="34289"/>
                </a:moveTo>
                <a:lnTo>
                  <a:pt x="13652" y="29739"/>
                </a:lnTo>
                <a:lnTo>
                  <a:pt x="18627" y="27446"/>
                </a:lnTo>
                <a:lnTo>
                  <a:pt x="22895" y="24965"/>
                </a:lnTo>
                <a:lnTo>
                  <a:pt x="26694" y="22358"/>
                </a:lnTo>
                <a:lnTo>
                  <a:pt x="31131" y="20620"/>
                </a:lnTo>
                <a:lnTo>
                  <a:pt x="35994" y="19462"/>
                </a:lnTo>
                <a:lnTo>
                  <a:pt x="41141" y="18689"/>
                </a:lnTo>
                <a:lnTo>
                  <a:pt x="47430" y="18174"/>
                </a:lnTo>
                <a:lnTo>
                  <a:pt x="54480" y="17831"/>
                </a:lnTo>
                <a:lnTo>
                  <a:pt x="68981" y="17450"/>
                </a:lnTo>
                <a:lnTo>
                  <a:pt x="81776" y="17280"/>
                </a:lnTo>
                <a:lnTo>
                  <a:pt x="89759" y="16282"/>
                </a:lnTo>
                <a:lnTo>
                  <a:pt x="98893" y="14665"/>
                </a:lnTo>
                <a:lnTo>
                  <a:pt x="108791" y="12634"/>
                </a:lnTo>
                <a:lnTo>
                  <a:pt x="116342" y="11280"/>
                </a:lnTo>
                <a:lnTo>
                  <a:pt x="122329" y="10377"/>
                </a:lnTo>
                <a:lnTo>
                  <a:pt x="127273" y="9776"/>
                </a:lnTo>
                <a:lnTo>
                  <a:pt x="135331" y="8422"/>
                </a:lnTo>
                <a:lnTo>
                  <a:pt x="145466" y="656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96"/>
          <p:cNvSpPr/>
          <p:nvPr/>
        </p:nvSpPr>
        <p:spPr>
          <a:xfrm>
            <a:off x="4083367" y="4664778"/>
            <a:ext cx="222724" cy="375852"/>
          </a:xfrm>
          <a:custGeom>
            <a:avLst/>
            <a:gdLst/>
            <a:ahLst/>
            <a:cxnLst/>
            <a:rect l="0" t="0" r="0" b="0"/>
            <a:pathLst>
              <a:path w="222724" h="375852">
                <a:moveTo>
                  <a:pt x="0" y="41524"/>
                </a:moveTo>
                <a:lnTo>
                  <a:pt x="20151" y="21373"/>
                </a:lnTo>
                <a:lnTo>
                  <a:pt x="24864" y="18565"/>
                </a:lnTo>
                <a:lnTo>
                  <a:pt x="30864" y="15741"/>
                </a:lnTo>
                <a:lnTo>
                  <a:pt x="37721" y="12905"/>
                </a:lnTo>
                <a:lnTo>
                  <a:pt x="43245" y="11015"/>
                </a:lnTo>
                <a:lnTo>
                  <a:pt x="47880" y="9754"/>
                </a:lnTo>
                <a:lnTo>
                  <a:pt x="51923" y="8914"/>
                </a:lnTo>
                <a:lnTo>
                  <a:pt x="56522" y="7401"/>
                </a:lnTo>
                <a:lnTo>
                  <a:pt x="61494" y="5441"/>
                </a:lnTo>
                <a:lnTo>
                  <a:pt x="66714" y="3181"/>
                </a:lnTo>
                <a:lnTo>
                  <a:pt x="72098" y="1674"/>
                </a:lnTo>
                <a:lnTo>
                  <a:pt x="77593" y="670"/>
                </a:lnTo>
                <a:lnTo>
                  <a:pt x="83161" y="0"/>
                </a:lnTo>
                <a:lnTo>
                  <a:pt x="91636" y="507"/>
                </a:lnTo>
                <a:lnTo>
                  <a:pt x="102048" y="1797"/>
                </a:lnTo>
                <a:lnTo>
                  <a:pt x="113752" y="3609"/>
                </a:lnTo>
                <a:lnTo>
                  <a:pt x="122507" y="4817"/>
                </a:lnTo>
                <a:lnTo>
                  <a:pt x="129296" y="5623"/>
                </a:lnTo>
                <a:lnTo>
                  <a:pt x="134775" y="6160"/>
                </a:lnTo>
                <a:lnTo>
                  <a:pt x="139380" y="7470"/>
                </a:lnTo>
                <a:lnTo>
                  <a:pt x="143402" y="9297"/>
                </a:lnTo>
                <a:lnTo>
                  <a:pt x="147037" y="11467"/>
                </a:lnTo>
                <a:lnTo>
                  <a:pt x="153615" y="16418"/>
                </a:lnTo>
                <a:lnTo>
                  <a:pt x="156702" y="19072"/>
                </a:lnTo>
                <a:lnTo>
                  <a:pt x="158761" y="21793"/>
                </a:lnTo>
                <a:lnTo>
                  <a:pt x="161048" y="27357"/>
                </a:lnTo>
                <a:lnTo>
                  <a:pt x="162064" y="35545"/>
                </a:lnTo>
                <a:lnTo>
                  <a:pt x="162335" y="40396"/>
                </a:lnTo>
                <a:lnTo>
                  <a:pt x="160096" y="50865"/>
                </a:lnTo>
                <a:lnTo>
                  <a:pt x="155926" y="61868"/>
                </a:lnTo>
                <a:lnTo>
                  <a:pt x="150898" y="73109"/>
                </a:lnTo>
                <a:lnTo>
                  <a:pt x="148224" y="79725"/>
                </a:lnTo>
                <a:lnTo>
                  <a:pt x="142713" y="94698"/>
                </a:lnTo>
                <a:lnTo>
                  <a:pt x="138957" y="101738"/>
                </a:lnTo>
                <a:lnTo>
                  <a:pt x="134548" y="108337"/>
                </a:lnTo>
                <a:lnTo>
                  <a:pt x="129704" y="114641"/>
                </a:lnTo>
                <a:lnTo>
                  <a:pt x="124569" y="120748"/>
                </a:lnTo>
                <a:lnTo>
                  <a:pt x="119241" y="126725"/>
                </a:lnTo>
                <a:lnTo>
                  <a:pt x="113784" y="132615"/>
                </a:lnTo>
                <a:lnTo>
                  <a:pt x="107289" y="138447"/>
                </a:lnTo>
                <a:lnTo>
                  <a:pt x="100100" y="144239"/>
                </a:lnTo>
                <a:lnTo>
                  <a:pt x="92452" y="150006"/>
                </a:lnTo>
                <a:lnTo>
                  <a:pt x="84494" y="156708"/>
                </a:lnTo>
                <a:lnTo>
                  <a:pt x="76332" y="164033"/>
                </a:lnTo>
                <a:lnTo>
                  <a:pt x="68033" y="171774"/>
                </a:lnTo>
                <a:lnTo>
                  <a:pt x="60595" y="176935"/>
                </a:lnTo>
                <a:lnTo>
                  <a:pt x="53732" y="180376"/>
                </a:lnTo>
                <a:lnTo>
                  <a:pt x="47251" y="182669"/>
                </a:lnTo>
                <a:lnTo>
                  <a:pt x="43883" y="183246"/>
                </a:lnTo>
                <a:lnTo>
                  <a:pt x="42591" y="182678"/>
                </a:lnTo>
                <a:lnTo>
                  <a:pt x="42681" y="181347"/>
                </a:lnTo>
                <a:lnTo>
                  <a:pt x="43694" y="180459"/>
                </a:lnTo>
                <a:lnTo>
                  <a:pt x="45322" y="179868"/>
                </a:lnTo>
                <a:lnTo>
                  <a:pt x="47359" y="179473"/>
                </a:lnTo>
                <a:lnTo>
                  <a:pt x="52164" y="176495"/>
                </a:lnTo>
                <a:lnTo>
                  <a:pt x="54778" y="174367"/>
                </a:lnTo>
                <a:lnTo>
                  <a:pt x="60332" y="171043"/>
                </a:lnTo>
                <a:lnTo>
                  <a:pt x="67843" y="166923"/>
                </a:lnTo>
                <a:lnTo>
                  <a:pt x="76661" y="162271"/>
                </a:lnTo>
                <a:lnTo>
                  <a:pt x="83493" y="158217"/>
                </a:lnTo>
                <a:lnTo>
                  <a:pt x="88999" y="154562"/>
                </a:lnTo>
                <a:lnTo>
                  <a:pt x="93623" y="151173"/>
                </a:lnTo>
                <a:lnTo>
                  <a:pt x="98611" y="148913"/>
                </a:lnTo>
                <a:lnTo>
                  <a:pt x="103840" y="147407"/>
                </a:lnTo>
                <a:lnTo>
                  <a:pt x="109232" y="146403"/>
                </a:lnTo>
                <a:lnTo>
                  <a:pt x="115684" y="145733"/>
                </a:lnTo>
                <a:lnTo>
                  <a:pt x="122842" y="145287"/>
                </a:lnTo>
                <a:lnTo>
                  <a:pt x="141490" y="144659"/>
                </a:lnTo>
                <a:lnTo>
                  <a:pt x="155588" y="144473"/>
                </a:lnTo>
                <a:lnTo>
                  <a:pt x="160876" y="144447"/>
                </a:lnTo>
                <a:lnTo>
                  <a:pt x="166305" y="145381"/>
                </a:lnTo>
                <a:lnTo>
                  <a:pt x="171831" y="146957"/>
                </a:lnTo>
                <a:lnTo>
                  <a:pt x="177419" y="148960"/>
                </a:lnTo>
                <a:lnTo>
                  <a:pt x="183049" y="151248"/>
                </a:lnTo>
                <a:lnTo>
                  <a:pt x="188708" y="153726"/>
                </a:lnTo>
                <a:lnTo>
                  <a:pt x="194385" y="156330"/>
                </a:lnTo>
                <a:lnTo>
                  <a:pt x="199123" y="159019"/>
                </a:lnTo>
                <a:lnTo>
                  <a:pt x="203233" y="161764"/>
                </a:lnTo>
                <a:lnTo>
                  <a:pt x="206926" y="164546"/>
                </a:lnTo>
                <a:lnTo>
                  <a:pt x="213570" y="172718"/>
                </a:lnTo>
                <a:lnTo>
                  <a:pt x="218745" y="181747"/>
                </a:lnTo>
                <a:lnTo>
                  <a:pt x="221045" y="188936"/>
                </a:lnTo>
                <a:lnTo>
                  <a:pt x="222067" y="197846"/>
                </a:lnTo>
                <a:lnTo>
                  <a:pt x="222522" y="208155"/>
                </a:lnTo>
                <a:lnTo>
                  <a:pt x="222723" y="219087"/>
                </a:lnTo>
                <a:lnTo>
                  <a:pt x="219920" y="227527"/>
                </a:lnTo>
                <a:lnTo>
                  <a:pt x="215193" y="237916"/>
                </a:lnTo>
                <a:lnTo>
                  <a:pt x="196177" y="275157"/>
                </a:lnTo>
                <a:lnTo>
                  <a:pt x="191745" y="282052"/>
                </a:lnTo>
                <a:lnTo>
                  <a:pt x="186885" y="288553"/>
                </a:lnTo>
                <a:lnTo>
                  <a:pt x="181740" y="294793"/>
                </a:lnTo>
                <a:lnTo>
                  <a:pt x="176405" y="300858"/>
                </a:lnTo>
                <a:lnTo>
                  <a:pt x="170943" y="306805"/>
                </a:lnTo>
                <a:lnTo>
                  <a:pt x="165397" y="312676"/>
                </a:lnTo>
                <a:lnTo>
                  <a:pt x="159795" y="317542"/>
                </a:lnTo>
                <a:lnTo>
                  <a:pt x="154155" y="321739"/>
                </a:lnTo>
                <a:lnTo>
                  <a:pt x="148490" y="325489"/>
                </a:lnTo>
                <a:lnTo>
                  <a:pt x="142808" y="328941"/>
                </a:lnTo>
                <a:lnTo>
                  <a:pt x="137116" y="332196"/>
                </a:lnTo>
                <a:lnTo>
                  <a:pt x="125710" y="338352"/>
                </a:lnTo>
                <a:lnTo>
                  <a:pt x="97153" y="352945"/>
                </a:lnTo>
                <a:lnTo>
                  <a:pt x="80009" y="361550"/>
                </a:lnTo>
                <a:lnTo>
                  <a:pt x="74295" y="363460"/>
                </a:lnTo>
                <a:lnTo>
                  <a:pt x="68580" y="364733"/>
                </a:lnTo>
                <a:lnTo>
                  <a:pt x="62865" y="365582"/>
                </a:lnTo>
                <a:lnTo>
                  <a:pt x="57150" y="366148"/>
                </a:lnTo>
                <a:lnTo>
                  <a:pt x="51435" y="366524"/>
                </a:lnTo>
                <a:lnTo>
                  <a:pt x="45720" y="366776"/>
                </a:lnTo>
                <a:lnTo>
                  <a:pt x="40005" y="367896"/>
                </a:lnTo>
                <a:lnTo>
                  <a:pt x="34290" y="369595"/>
                </a:lnTo>
                <a:lnTo>
                  <a:pt x="17145" y="3758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97"/>
          <p:cNvSpPr/>
          <p:nvPr/>
        </p:nvSpPr>
        <p:spPr>
          <a:xfrm>
            <a:off x="3543300" y="5182289"/>
            <a:ext cx="814388" cy="64082"/>
          </a:xfrm>
          <a:custGeom>
            <a:avLst/>
            <a:gdLst/>
            <a:ahLst/>
            <a:cxnLst/>
            <a:rect l="0" t="0" r="0" b="0"/>
            <a:pathLst>
              <a:path w="814388" h="64082">
                <a:moveTo>
                  <a:pt x="0" y="29790"/>
                </a:moveTo>
                <a:lnTo>
                  <a:pt x="26693" y="29790"/>
                </a:lnTo>
                <a:lnTo>
                  <a:pt x="31130" y="28838"/>
                </a:lnTo>
                <a:lnTo>
                  <a:pt x="35993" y="27251"/>
                </a:lnTo>
                <a:lnTo>
                  <a:pt x="41140" y="25240"/>
                </a:lnTo>
                <a:lnTo>
                  <a:pt x="46477" y="23899"/>
                </a:lnTo>
                <a:lnTo>
                  <a:pt x="63089" y="22012"/>
                </a:lnTo>
                <a:lnTo>
                  <a:pt x="82934" y="20501"/>
                </a:lnTo>
                <a:lnTo>
                  <a:pt x="93389" y="18835"/>
                </a:lnTo>
                <a:lnTo>
                  <a:pt x="105121" y="16772"/>
                </a:lnTo>
                <a:lnTo>
                  <a:pt x="116753" y="15397"/>
                </a:lnTo>
                <a:lnTo>
                  <a:pt x="139837" y="13869"/>
                </a:lnTo>
                <a:lnTo>
                  <a:pt x="150375" y="12508"/>
                </a:lnTo>
                <a:lnTo>
                  <a:pt x="160257" y="10649"/>
                </a:lnTo>
                <a:lnTo>
                  <a:pt x="169703" y="8457"/>
                </a:lnTo>
                <a:lnTo>
                  <a:pt x="195050" y="6043"/>
                </a:lnTo>
                <a:lnTo>
                  <a:pt x="274014" y="821"/>
                </a:lnTo>
                <a:lnTo>
                  <a:pt x="307453" y="0"/>
                </a:lnTo>
                <a:lnTo>
                  <a:pt x="334509" y="405"/>
                </a:lnTo>
                <a:lnTo>
                  <a:pt x="376318" y="2443"/>
                </a:lnTo>
                <a:lnTo>
                  <a:pt x="407600" y="3348"/>
                </a:lnTo>
                <a:lnTo>
                  <a:pt x="433658" y="5495"/>
                </a:lnTo>
                <a:lnTo>
                  <a:pt x="535314" y="15713"/>
                </a:lnTo>
                <a:lnTo>
                  <a:pt x="558806" y="17548"/>
                </a:lnTo>
                <a:lnTo>
                  <a:pt x="578277" y="18771"/>
                </a:lnTo>
                <a:lnTo>
                  <a:pt x="597925" y="20539"/>
                </a:lnTo>
                <a:lnTo>
                  <a:pt x="637537" y="25044"/>
                </a:lnTo>
                <a:lnTo>
                  <a:pt x="653624" y="27579"/>
                </a:lnTo>
                <a:lnTo>
                  <a:pt x="667207" y="30221"/>
                </a:lnTo>
                <a:lnTo>
                  <a:pt x="679119" y="32935"/>
                </a:lnTo>
                <a:lnTo>
                  <a:pt x="689918" y="34744"/>
                </a:lnTo>
                <a:lnTo>
                  <a:pt x="699976" y="35951"/>
                </a:lnTo>
                <a:lnTo>
                  <a:pt x="709538" y="36755"/>
                </a:lnTo>
                <a:lnTo>
                  <a:pt x="723532" y="39196"/>
                </a:lnTo>
                <a:lnTo>
                  <a:pt x="740482" y="42728"/>
                </a:lnTo>
                <a:lnTo>
                  <a:pt x="759402" y="46989"/>
                </a:lnTo>
                <a:lnTo>
                  <a:pt x="772968" y="50781"/>
                </a:lnTo>
                <a:lnTo>
                  <a:pt x="782964" y="54262"/>
                </a:lnTo>
                <a:lnTo>
                  <a:pt x="790581" y="57534"/>
                </a:lnTo>
                <a:lnTo>
                  <a:pt x="796611" y="59717"/>
                </a:lnTo>
                <a:lnTo>
                  <a:pt x="801584" y="61171"/>
                </a:lnTo>
                <a:lnTo>
                  <a:pt x="814387" y="640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98"/>
          <p:cNvSpPr/>
          <p:nvPr/>
        </p:nvSpPr>
        <p:spPr>
          <a:xfrm>
            <a:off x="3603478" y="5349240"/>
            <a:ext cx="222678" cy="385763"/>
          </a:xfrm>
          <a:custGeom>
            <a:avLst/>
            <a:gdLst/>
            <a:ahLst/>
            <a:cxnLst/>
            <a:rect l="0" t="0" r="0" b="0"/>
            <a:pathLst>
              <a:path w="222678" h="385763">
                <a:moveTo>
                  <a:pt x="128417" y="0"/>
                </a:moveTo>
                <a:lnTo>
                  <a:pt x="114764" y="0"/>
                </a:lnTo>
                <a:lnTo>
                  <a:pt x="109790" y="952"/>
                </a:lnTo>
                <a:lnTo>
                  <a:pt x="105521" y="2540"/>
                </a:lnTo>
                <a:lnTo>
                  <a:pt x="101723" y="4551"/>
                </a:lnTo>
                <a:lnTo>
                  <a:pt x="94962" y="9325"/>
                </a:lnTo>
                <a:lnTo>
                  <a:pt x="88783" y="14622"/>
                </a:lnTo>
                <a:lnTo>
                  <a:pt x="82862" y="20150"/>
                </a:lnTo>
                <a:lnTo>
                  <a:pt x="78997" y="24864"/>
                </a:lnTo>
                <a:lnTo>
                  <a:pt x="74515" y="30863"/>
                </a:lnTo>
                <a:lnTo>
                  <a:pt x="64455" y="45149"/>
                </a:lnTo>
                <a:lnTo>
                  <a:pt x="53634" y="61024"/>
                </a:lnTo>
                <a:lnTo>
                  <a:pt x="47129" y="73067"/>
                </a:lnTo>
                <a:lnTo>
                  <a:pt x="39935" y="87764"/>
                </a:lnTo>
                <a:lnTo>
                  <a:pt x="32281" y="104229"/>
                </a:lnTo>
                <a:lnTo>
                  <a:pt x="26226" y="118063"/>
                </a:lnTo>
                <a:lnTo>
                  <a:pt x="21237" y="130144"/>
                </a:lnTo>
                <a:lnTo>
                  <a:pt x="16959" y="141055"/>
                </a:lnTo>
                <a:lnTo>
                  <a:pt x="9665" y="160798"/>
                </a:lnTo>
                <a:lnTo>
                  <a:pt x="6386" y="170064"/>
                </a:lnTo>
                <a:lnTo>
                  <a:pt x="4201" y="178146"/>
                </a:lnTo>
                <a:lnTo>
                  <a:pt x="2743" y="185438"/>
                </a:lnTo>
                <a:lnTo>
                  <a:pt x="1772" y="192205"/>
                </a:lnTo>
                <a:lnTo>
                  <a:pt x="1124" y="202432"/>
                </a:lnTo>
                <a:lnTo>
                  <a:pt x="405" y="229035"/>
                </a:lnTo>
                <a:lnTo>
                  <a:pt x="0" y="267040"/>
                </a:lnTo>
                <a:lnTo>
                  <a:pt x="895" y="277086"/>
                </a:lnTo>
                <a:lnTo>
                  <a:pt x="2445" y="285689"/>
                </a:lnTo>
                <a:lnTo>
                  <a:pt x="4430" y="293329"/>
                </a:lnTo>
                <a:lnTo>
                  <a:pt x="5754" y="300328"/>
                </a:lnTo>
                <a:lnTo>
                  <a:pt x="6637" y="306899"/>
                </a:lnTo>
                <a:lnTo>
                  <a:pt x="7225" y="313184"/>
                </a:lnTo>
                <a:lnTo>
                  <a:pt x="9522" y="318327"/>
                </a:lnTo>
                <a:lnTo>
                  <a:pt x="12959" y="322708"/>
                </a:lnTo>
                <a:lnTo>
                  <a:pt x="17154" y="326581"/>
                </a:lnTo>
                <a:lnTo>
                  <a:pt x="36712" y="345685"/>
                </a:lnTo>
                <a:lnTo>
                  <a:pt x="43468" y="351424"/>
                </a:lnTo>
                <a:lnTo>
                  <a:pt x="49877" y="356203"/>
                </a:lnTo>
                <a:lnTo>
                  <a:pt x="56054" y="360341"/>
                </a:lnTo>
                <a:lnTo>
                  <a:pt x="63030" y="363100"/>
                </a:lnTo>
                <a:lnTo>
                  <a:pt x="70538" y="364939"/>
                </a:lnTo>
                <a:lnTo>
                  <a:pt x="78401" y="366165"/>
                </a:lnTo>
                <a:lnTo>
                  <a:pt x="85547" y="366983"/>
                </a:lnTo>
                <a:lnTo>
                  <a:pt x="92217" y="367527"/>
                </a:lnTo>
                <a:lnTo>
                  <a:pt x="98569" y="367891"/>
                </a:lnTo>
                <a:lnTo>
                  <a:pt x="103755" y="367180"/>
                </a:lnTo>
                <a:lnTo>
                  <a:pt x="108165" y="365754"/>
                </a:lnTo>
                <a:lnTo>
                  <a:pt x="112058" y="363851"/>
                </a:lnTo>
                <a:lnTo>
                  <a:pt x="116559" y="362582"/>
                </a:lnTo>
                <a:lnTo>
                  <a:pt x="121464" y="361737"/>
                </a:lnTo>
                <a:lnTo>
                  <a:pt x="126639" y="361173"/>
                </a:lnTo>
                <a:lnTo>
                  <a:pt x="131994" y="359844"/>
                </a:lnTo>
                <a:lnTo>
                  <a:pt x="137469" y="358006"/>
                </a:lnTo>
                <a:lnTo>
                  <a:pt x="143024" y="355828"/>
                </a:lnTo>
                <a:lnTo>
                  <a:pt x="147680" y="352471"/>
                </a:lnTo>
                <a:lnTo>
                  <a:pt x="151736" y="348328"/>
                </a:lnTo>
                <a:lnTo>
                  <a:pt x="155393" y="343661"/>
                </a:lnTo>
                <a:lnTo>
                  <a:pt x="159736" y="339598"/>
                </a:lnTo>
                <a:lnTo>
                  <a:pt x="164536" y="335935"/>
                </a:lnTo>
                <a:lnTo>
                  <a:pt x="169641" y="332542"/>
                </a:lnTo>
                <a:lnTo>
                  <a:pt x="174950" y="328375"/>
                </a:lnTo>
                <a:lnTo>
                  <a:pt x="180394" y="323691"/>
                </a:lnTo>
                <a:lnTo>
                  <a:pt x="185928" y="318664"/>
                </a:lnTo>
                <a:lnTo>
                  <a:pt x="189617" y="313408"/>
                </a:lnTo>
                <a:lnTo>
                  <a:pt x="193717" y="302487"/>
                </a:lnTo>
                <a:lnTo>
                  <a:pt x="200619" y="291283"/>
                </a:lnTo>
                <a:lnTo>
                  <a:pt x="205126" y="285629"/>
                </a:lnTo>
                <a:lnTo>
                  <a:pt x="208132" y="279954"/>
                </a:lnTo>
                <a:lnTo>
                  <a:pt x="211470" y="268569"/>
                </a:lnTo>
                <a:lnTo>
                  <a:pt x="215495" y="259699"/>
                </a:lnTo>
                <a:lnTo>
                  <a:pt x="217901" y="256000"/>
                </a:lnTo>
                <a:lnTo>
                  <a:pt x="220575" y="246810"/>
                </a:lnTo>
                <a:lnTo>
                  <a:pt x="221763" y="237328"/>
                </a:lnTo>
                <a:lnTo>
                  <a:pt x="222433" y="226635"/>
                </a:lnTo>
                <a:lnTo>
                  <a:pt x="222630" y="217434"/>
                </a:lnTo>
                <a:lnTo>
                  <a:pt x="222677" y="211572"/>
                </a:lnTo>
                <a:lnTo>
                  <a:pt x="221736" y="209628"/>
                </a:lnTo>
                <a:lnTo>
                  <a:pt x="220157" y="208332"/>
                </a:lnTo>
                <a:lnTo>
                  <a:pt x="218152" y="207468"/>
                </a:lnTo>
                <a:lnTo>
                  <a:pt x="213384" y="206508"/>
                </a:lnTo>
                <a:lnTo>
                  <a:pt x="208090" y="206081"/>
                </a:lnTo>
                <a:lnTo>
                  <a:pt x="202562" y="205891"/>
                </a:lnTo>
                <a:lnTo>
                  <a:pt x="194095" y="205785"/>
                </a:lnTo>
                <a:lnTo>
                  <a:pt x="191252" y="206722"/>
                </a:lnTo>
                <a:lnTo>
                  <a:pt x="185553" y="210304"/>
                </a:lnTo>
                <a:lnTo>
                  <a:pt x="181747" y="212592"/>
                </a:lnTo>
                <a:lnTo>
                  <a:pt x="177306" y="215071"/>
                </a:lnTo>
                <a:lnTo>
                  <a:pt x="172439" y="217676"/>
                </a:lnTo>
                <a:lnTo>
                  <a:pt x="168243" y="220364"/>
                </a:lnTo>
                <a:lnTo>
                  <a:pt x="164492" y="223110"/>
                </a:lnTo>
                <a:lnTo>
                  <a:pt x="161039" y="225892"/>
                </a:lnTo>
                <a:lnTo>
                  <a:pt x="154663" y="234064"/>
                </a:lnTo>
                <a:lnTo>
                  <a:pt x="151629" y="238910"/>
                </a:lnTo>
                <a:lnTo>
                  <a:pt x="147702" y="244046"/>
                </a:lnTo>
                <a:lnTo>
                  <a:pt x="143178" y="249374"/>
                </a:lnTo>
                <a:lnTo>
                  <a:pt x="138258" y="254832"/>
                </a:lnTo>
                <a:lnTo>
                  <a:pt x="134025" y="260376"/>
                </a:lnTo>
                <a:lnTo>
                  <a:pt x="130250" y="265976"/>
                </a:lnTo>
                <a:lnTo>
                  <a:pt x="126781" y="271614"/>
                </a:lnTo>
                <a:lnTo>
                  <a:pt x="122564" y="279184"/>
                </a:lnTo>
                <a:lnTo>
                  <a:pt x="112798" y="297754"/>
                </a:lnTo>
                <a:lnTo>
                  <a:pt x="107527" y="307087"/>
                </a:lnTo>
                <a:lnTo>
                  <a:pt x="102107" y="316168"/>
                </a:lnTo>
                <a:lnTo>
                  <a:pt x="96590" y="325078"/>
                </a:lnTo>
                <a:lnTo>
                  <a:pt x="92911" y="331971"/>
                </a:lnTo>
                <a:lnTo>
                  <a:pt x="88824" y="342170"/>
                </a:lnTo>
                <a:lnTo>
                  <a:pt x="86523" y="353267"/>
                </a:lnTo>
                <a:lnTo>
                  <a:pt x="85841" y="362587"/>
                </a:lnTo>
                <a:lnTo>
                  <a:pt x="85592" y="374608"/>
                </a:lnTo>
                <a:lnTo>
                  <a:pt x="85579" y="375469"/>
                </a:lnTo>
                <a:lnTo>
                  <a:pt x="88105" y="378965"/>
                </a:lnTo>
                <a:lnTo>
                  <a:pt x="102699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99"/>
          <p:cNvSpPr/>
          <p:nvPr/>
        </p:nvSpPr>
        <p:spPr>
          <a:xfrm>
            <a:off x="4520565" y="5074920"/>
            <a:ext cx="222886" cy="24527"/>
          </a:xfrm>
          <a:custGeom>
            <a:avLst/>
            <a:gdLst/>
            <a:ahLst/>
            <a:cxnLst/>
            <a:rect l="0" t="0" r="0" b="0"/>
            <a:pathLst>
              <a:path w="222886" h="24527">
                <a:moveTo>
                  <a:pt x="0" y="17145"/>
                </a:moveTo>
                <a:lnTo>
                  <a:pt x="34913" y="17145"/>
                </a:lnTo>
                <a:lnTo>
                  <a:pt x="39467" y="18097"/>
                </a:lnTo>
                <a:lnTo>
                  <a:pt x="44409" y="19685"/>
                </a:lnTo>
                <a:lnTo>
                  <a:pt x="49608" y="21696"/>
                </a:lnTo>
                <a:lnTo>
                  <a:pt x="54979" y="23036"/>
                </a:lnTo>
                <a:lnTo>
                  <a:pt x="60465" y="23930"/>
                </a:lnTo>
                <a:lnTo>
                  <a:pt x="66028" y="24526"/>
                </a:lnTo>
                <a:lnTo>
                  <a:pt x="73546" y="23970"/>
                </a:lnTo>
                <a:lnTo>
                  <a:pt x="82368" y="22647"/>
                </a:lnTo>
                <a:lnTo>
                  <a:pt x="104235" y="18638"/>
                </a:lnTo>
                <a:lnTo>
                  <a:pt x="133004" y="13681"/>
                </a:lnTo>
                <a:lnTo>
                  <a:pt x="145819" y="11026"/>
                </a:lnTo>
                <a:lnTo>
                  <a:pt x="157220" y="8303"/>
                </a:lnTo>
                <a:lnTo>
                  <a:pt x="167678" y="5535"/>
                </a:lnTo>
                <a:lnTo>
                  <a:pt x="176555" y="3690"/>
                </a:lnTo>
                <a:lnTo>
                  <a:pt x="184378" y="246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00"/>
          <p:cNvSpPr/>
          <p:nvPr/>
        </p:nvSpPr>
        <p:spPr>
          <a:xfrm>
            <a:off x="4520565" y="5152072"/>
            <a:ext cx="222886" cy="32684"/>
          </a:xfrm>
          <a:custGeom>
            <a:avLst/>
            <a:gdLst/>
            <a:ahLst/>
            <a:cxnLst/>
            <a:rect l="0" t="0" r="0" b="0"/>
            <a:pathLst>
              <a:path w="222886" h="32684">
                <a:moveTo>
                  <a:pt x="0" y="0"/>
                </a:moveTo>
                <a:lnTo>
                  <a:pt x="9101" y="9102"/>
                </a:lnTo>
                <a:lnTo>
                  <a:pt x="12735" y="11783"/>
                </a:lnTo>
                <a:lnTo>
                  <a:pt x="16110" y="13570"/>
                </a:lnTo>
                <a:lnTo>
                  <a:pt x="19312" y="14762"/>
                </a:lnTo>
                <a:lnTo>
                  <a:pt x="37472" y="20990"/>
                </a:lnTo>
                <a:lnTo>
                  <a:pt x="44031" y="23519"/>
                </a:lnTo>
                <a:lnTo>
                  <a:pt x="50309" y="26156"/>
                </a:lnTo>
                <a:lnTo>
                  <a:pt x="56399" y="28867"/>
                </a:lnTo>
                <a:lnTo>
                  <a:pt x="62364" y="30675"/>
                </a:lnTo>
                <a:lnTo>
                  <a:pt x="68246" y="31880"/>
                </a:lnTo>
                <a:lnTo>
                  <a:pt x="74072" y="32683"/>
                </a:lnTo>
                <a:lnTo>
                  <a:pt x="80814" y="32266"/>
                </a:lnTo>
                <a:lnTo>
                  <a:pt x="88166" y="31036"/>
                </a:lnTo>
                <a:lnTo>
                  <a:pt x="95925" y="29263"/>
                </a:lnTo>
                <a:lnTo>
                  <a:pt x="104907" y="28081"/>
                </a:lnTo>
                <a:lnTo>
                  <a:pt x="114705" y="27294"/>
                </a:lnTo>
                <a:lnTo>
                  <a:pt x="139079" y="26184"/>
                </a:lnTo>
                <a:lnTo>
                  <a:pt x="144154" y="26029"/>
                </a:lnTo>
                <a:lnTo>
                  <a:pt x="22288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01"/>
          <p:cNvSpPr/>
          <p:nvPr/>
        </p:nvSpPr>
        <p:spPr>
          <a:xfrm>
            <a:off x="4906441" y="4766310"/>
            <a:ext cx="205627" cy="171372"/>
          </a:xfrm>
          <a:custGeom>
            <a:avLst/>
            <a:gdLst/>
            <a:ahLst/>
            <a:cxnLst/>
            <a:rect l="0" t="0" r="0" b="0"/>
            <a:pathLst>
              <a:path w="205627" h="171372">
                <a:moveTo>
                  <a:pt x="17031" y="0"/>
                </a:moveTo>
                <a:lnTo>
                  <a:pt x="17031" y="31244"/>
                </a:lnTo>
                <a:lnTo>
                  <a:pt x="16079" y="41784"/>
                </a:lnTo>
                <a:lnTo>
                  <a:pt x="11139" y="83712"/>
                </a:lnTo>
                <a:lnTo>
                  <a:pt x="10246" y="93908"/>
                </a:lnTo>
                <a:lnTo>
                  <a:pt x="9650" y="102610"/>
                </a:lnTo>
                <a:lnTo>
                  <a:pt x="8300" y="109364"/>
                </a:lnTo>
                <a:lnTo>
                  <a:pt x="6448" y="114819"/>
                </a:lnTo>
                <a:lnTo>
                  <a:pt x="4261" y="119409"/>
                </a:lnTo>
                <a:lnTo>
                  <a:pt x="2802" y="124373"/>
                </a:lnTo>
                <a:lnTo>
                  <a:pt x="1830" y="129588"/>
                </a:lnTo>
                <a:lnTo>
                  <a:pt x="1183" y="134969"/>
                </a:lnTo>
                <a:lnTo>
                  <a:pt x="750" y="139509"/>
                </a:lnTo>
                <a:lnTo>
                  <a:pt x="462" y="143489"/>
                </a:lnTo>
                <a:lnTo>
                  <a:pt x="270" y="147094"/>
                </a:lnTo>
                <a:lnTo>
                  <a:pt x="57" y="156180"/>
                </a:lnTo>
                <a:lnTo>
                  <a:pt x="0" y="161270"/>
                </a:lnTo>
                <a:lnTo>
                  <a:pt x="915" y="164663"/>
                </a:lnTo>
                <a:lnTo>
                  <a:pt x="2476" y="166925"/>
                </a:lnTo>
                <a:lnTo>
                  <a:pt x="4470" y="168433"/>
                </a:lnTo>
                <a:lnTo>
                  <a:pt x="6752" y="169439"/>
                </a:lnTo>
                <a:lnTo>
                  <a:pt x="11828" y="170556"/>
                </a:lnTo>
                <a:lnTo>
                  <a:pt x="17259" y="171052"/>
                </a:lnTo>
                <a:lnTo>
                  <a:pt x="20040" y="171185"/>
                </a:lnTo>
                <a:lnTo>
                  <a:pt x="28211" y="171332"/>
                </a:lnTo>
                <a:lnTo>
                  <a:pt x="33057" y="171371"/>
                </a:lnTo>
                <a:lnTo>
                  <a:pt x="38192" y="170445"/>
                </a:lnTo>
                <a:lnTo>
                  <a:pt x="43521" y="168875"/>
                </a:lnTo>
                <a:lnTo>
                  <a:pt x="48979" y="166876"/>
                </a:lnTo>
                <a:lnTo>
                  <a:pt x="54522" y="165543"/>
                </a:lnTo>
                <a:lnTo>
                  <a:pt x="60123" y="164654"/>
                </a:lnTo>
                <a:lnTo>
                  <a:pt x="65761" y="164062"/>
                </a:lnTo>
                <a:lnTo>
                  <a:pt x="72377" y="162714"/>
                </a:lnTo>
                <a:lnTo>
                  <a:pt x="79646" y="160864"/>
                </a:lnTo>
                <a:lnTo>
                  <a:pt x="87350" y="158677"/>
                </a:lnTo>
                <a:lnTo>
                  <a:pt x="94390" y="157220"/>
                </a:lnTo>
                <a:lnTo>
                  <a:pt x="100989" y="156248"/>
                </a:lnTo>
                <a:lnTo>
                  <a:pt x="107293" y="155601"/>
                </a:lnTo>
                <a:lnTo>
                  <a:pt x="114353" y="155169"/>
                </a:lnTo>
                <a:lnTo>
                  <a:pt x="129818" y="154689"/>
                </a:lnTo>
                <a:lnTo>
                  <a:pt x="150039" y="154419"/>
                </a:lnTo>
                <a:lnTo>
                  <a:pt x="157138" y="155333"/>
                </a:lnTo>
                <a:lnTo>
                  <a:pt x="164728" y="156895"/>
                </a:lnTo>
                <a:lnTo>
                  <a:pt x="172646" y="158889"/>
                </a:lnTo>
                <a:lnTo>
                  <a:pt x="178877" y="160219"/>
                </a:lnTo>
                <a:lnTo>
                  <a:pt x="183983" y="161105"/>
                </a:lnTo>
                <a:lnTo>
                  <a:pt x="188340" y="161696"/>
                </a:lnTo>
                <a:lnTo>
                  <a:pt x="192197" y="162089"/>
                </a:lnTo>
                <a:lnTo>
                  <a:pt x="195721" y="162352"/>
                </a:lnTo>
                <a:lnTo>
                  <a:pt x="205626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02"/>
          <p:cNvSpPr/>
          <p:nvPr/>
        </p:nvSpPr>
        <p:spPr>
          <a:xfrm>
            <a:off x="5034915" y="4757737"/>
            <a:ext cx="17145" cy="368618"/>
          </a:xfrm>
          <a:custGeom>
            <a:avLst/>
            <a:gdLst/>
            <a:ahLst/>
            <a:cxnLst/>
            <a:rect l="0" t="0" r="0" b="0"/>
            <a:pathLst>
              <a:path w="17145" h="368618">
                <a:moveTo>
                  <a:pt x="17144" y="0"/>
                </a:moveTo>
                <a:lnTo>
                  <a:pt x="12594" y="9102"/>
                </a:lnTo>
                <a:lnTo>
                  <a:pt x="12206" y="12735"/>
                </a:lnTo>
                <a:lnTo>
                  <a:pt x="12900" y="16110"/>
                </a:lnTo>
                <a:lnTo>
                  <a:pt x="14314" y="19313"/>
                </a:lnTo>
                <a:lnTo>
                  <a:pt x="15258" y="23352"/>
                </a:lnTo>
                <a:lnTo>
                  <a:pt x="15887" y="27951"/>
                </a:lnTo>
                <a:lnTo>
                  <a:pt x="16306" y="32921"/>
                </a:lnTo>
                <a:lnTo>
                  <a:pt x="16772" y="43524"/>
                </a:lnTo>
                <a:lnTo>
                  <a:pt x="16979" y="55539"/>
                </a:lnTo>
                <a:lnTo>
                  <a:pt x="17143" y="219755"/>
                </a:lnTo>
                <a:lnTo>
                  <a:pt x="16191" y="234133"/>
                </a:lnTo>
                <a:lnTo>
                  <a:pt x="11253" y="285061"/>
                </a:lnTo>
                <a:lnTo>
                  <a:pt x="10359" y="296721"/>
                </a:lnTo>
                <a:lnTo>
                  <a:pt x="9763" y="306399"/>
                </a:lnTo>
                <a:lnTo>
                  <a:pt x="9101" y="324772"/>
                </a:lnTo>
                <a:lnTo>
                  <a:pt x="8677" y="350750"/>
                </a:lnTo>
                <a:lnTo>
                  <a:pt x="7689" y="354800"/>
                </a:lnTo>
                <a:lnTo>
                  <a:pt x="6079" y="358453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03"/>
          <p:cNvSpPr/>
          <p:nvPr/>
        </p:nvSpPr>
        <p:spPr>
          <a:xfrm>
            <a:off x="4812029" y="5203507"/>
            <a:ext cx="411481" cy="17146"/>
          </a:xfrm>
          <a:custGeom>
            <a:avLst/>
            <a:gdLst/>
            <a:ahLst/>
            <a:cxnLst/>
            <a:rect l="0" t="0" r="0" b="0"/>
            <a:pathLst>
              <a:path w="411481" h="17146">
                <a:moveTo>
                  <a:pt x="0" y="17145"/>
                </a:moveTo>
                <a:lnTo>
                  <a:pt x="32083" y="17145"/>
                </a:lnTo>
                <a:lnTo>
                  <a:pt x="39487" y="16193"/>
                </a:lnTo>
                <a:lnTo>
                  <a:pt x="48232" y="14605"/>
                </a:lnTo>
                <a:lnTo>
                  <a:pt x="57872" y="12595"/>
                </a:lnTo>
                <a:lnTo>
                  <a:pt x="67157" y="11254"/>
                </a:lnTo>
                <a:lnTo>
                  <a:pt x="76204" y="10360"/>
                </a:lnTo>
                <a:lnTo>
                  <a:pt x="125449" y="6562"/>
                </a:lnTo>
                <a:lnTo>
                  <a:pt x="152213" y="4375"/>
                </a:lnTo>
                <a:lnTo>
                  <a:pt x="187201" y="2917"/>
                </a:lnTo>
                <a:lnTo>
                  <a:pt x="325903" y="576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04"/>
          <p:cNvSpPr/>
          <p:nvPr/>
        </p:nvSpPr>
        <p:spPr>
          <a:xfrm>
            <a:off x="4796193" y="5374957"/>
            <a:ext cx="151292" cy="300039"/>
          </a:xfrm>
          <a:custGeom>
            <a:avLst/>
            <a:gdLst/>
            <a:ahLst/>
            <a:cxnLst/>
            <a:rect l="0" t="0" r="0" b="0"/>
            <a:pathLst>
              <a:path w="151292" h="300039">
                <a:moveTo>
                  <a:pt x="50127" y="0"/>
                </a:moveTo>
                <a:lnTo>
                  <a:pt x="35365" y="14762"/>
                </a:lnTo>
                <a:lnTo>
                  <a:pt x="31501" y="23706"/>
                </a:lnTo>
                <a:lnTo>
                  <a:pt x="29137" y="30092"/>
                </a:lnTo>
                <a:lnTo>
                  <a:pt x="26609" y="35301"/>
                </a:lnTo>
                <a:lnTo>
                  <a:pt x="23970" y="39727"/>
                </a:lnTo>
                <a:lnTo>
                  <a:pt x="21259" y="43630"/>
                </a:lnTo>
                <a:lnTo>
                  <a:pt x="19451" y="48136"/>
                </a:lnTo>
                <a:lnTo>
                  <a:pt x="18246" y="53046"/>
                </a:lnTo>
                <a:lnTo>
                  <a:pt x="17443" y="58224"/>
                </a:lnTo>
                <a:lnTo>
                  <a:pt x="15955" y="64533"/>
                </a:lnTo>
                <a:lnTo>
                  <a:pt x="14011" y="71598"/>
                </a:lnTo>
                <a:lnTo>
                  <a:pt x="11761" y="79164"/>
                </a:lnTo>
                <a:lnTo>
                  <a:pt x="10263" y="86113"/>
                </a:lnTo>
                <a:lnTo>
                  <a:pt x="9263" y="92651"/>
                </a:lnTo>
                <a:lnTo>
                  <a:pt x="655" y="173399"/>
                </a:lnTo>
                <a:lnTo>
                  <a:pt x="0" y="181322"/>
                </a:lnTo>
                <a:lnTo>
                  <a:pt x="516" y="190414"/>
                </a:lnTo>
                <a:lnTo>
                  <a:pt x="1813" y="200285"/>
                </a:lnTo>
                <a:lnTo>
                  <a:pt x="3630" y="210676"/>
                </a:lnTo>
                <a:lnTo>
                  <a:pt x="5794" y="218556"/>
                </a:lnTo>
                <a:lnTo>
                  <a:pt x="8189" y="224762"/>
                </a:lnTo>
                <a:lnTo>
                  <a:pt x="10738" y="229851"/>
                </a:lnTo>
                <a:lnTo>
                  <a:pt x="13570" y="238046"/>
                </a:lnTo>
                <a:lnTo>
                  <a:pt x="14326" y="241565"/>
                </a:lnTo>
                <a:lnTo>
                  <a:pt x="16734" y="244863"/>
                </a:lnTo>
                <a:lnTo>
                  <a:pt x="20245" y="248015"/>
                </a:lnTo>
                <a:lnTo>
                  <a:pt x="30466" y="255366"/>
                </a:lnTo>
                <a:lnTo>
                  <a:pt x="33209" y="255969"/>
                </a:lnTo>
                <a:lnTo>
                  <a:pt x="36943" y="256371"/>
                </a:lnTo>
                <a:lnTo>
                  <a:pt x="41338" y="256639"/>
                </a:lnTo>
                <a:lnTo>
                  <a:pt x="51301" y="256937"/>
                </a:lnTo>
                <a:lnTo>
                  <a:pt x="68668" y="257128"/>
                </a:lnTo>
                <a:lnTo>
                  <a:pt x="72012" y="256191"/>
                </a:lnTo>
                <a:lnTo>
                  <a:pt x="75195" y="254614"/>
                </a:lnTo>
                <a:lnTo>
                  <a:pt x="78269" y="252611"/>
                </a:lnTo>
                <a:lnTo>
                  <a:pt x="82223" y="250322"/>
                </a:lnTo>
                <a:lnTo>
                  <a:pt x="91697" y="245239"/>
                </a:lnTo>
                <a:lnTo>
                  <a:pt x="96890" y="241598"/>
                </a:lnTo>
                <a:lnTo>
                  <a:pt x="102258" y="237265"/>
                </a:lnTo>
                <a:lnTo>
                  <a:pt x="107740" y="232472"/>
                </a:lnTo>
                <a:lnTo>
                  <a:pt x="116373" y="224606"/>
                </a:lnTo>
                <a:lnTo>
                  <a:pt x="123384" y="217935"/>
                </a:lnTo>
                <a:lnTo>
                  <a:pt x="129675" y="211795"/>
                </a:lnTo>
                <a:lnTo>
                  <a:pt x="132687" y="207872"/>
                </a:lnTo>
                <a:lnTo>
                  <a:pt x="135647" y="203351"/>
                </a:lnTo>
                <a:lnTo>
                  <a:pt x="138573" y="198432"/>
                </a:lnTo>
                <a:lnTo>
                  <a:pt x="141476" y="193248"/>
                </a:lnTo>
                <a:lnTo>
                  <a:pt x="147241" y="182408"/>
                </a:lnTo>
                <a:lnTo>
                  <a:pt x="150438" y="173781"/>
                </a:lnTo>
                <a:lnTo>
                  <a:pt x="151291" y="170146"/>
                </a:lnTo>
                <a:lnTo>
                  <a:pt x="150907" y="165818"/>
                </a:lnTo>
                <a:lnTo>
                  <a:pt x="149698" y="161028"/>
                </a:lnTo>
                <a:lnTo>
                  <a:pt x="147940" y="155930"/>
                </a:lnTo>
                <a:lnTo>
                  <a:pt x="144863" y="151578"/>
                </a:lnTo>
                <a:lnTo>
                  <a:pt x="140907" y="147724"/>
                </a:lnTo>
                <a:lnTo>
                  <a:pt x="136364" y="144203"/>
                </a:lnTo>
                <a:lnTo>
                  <a:pt x="131431" y="140903"/>
                </a:lnTo>
                <a:lnTo>
                  <a:pt x="126237" y="137750"/>
                </a:lnTo>
                <a:lnTo>
                  <a:pt x="120870" y="134696"/>
                </a:lnTo>
                <a:lnTo>
                  <a:pt x="116338" y="132660"/>
                </a:lnTo>
                <a:lnTo>
                  <a:pt x="112365" y="131303"/>
                </a:lnTo>
                <a:lnTo>
                  <a:pt x="108764" y="130398"/>
                </a:lnTo>
                <a:lnTo>
                  <a:pt x="105411" y="130746"/>
                </a:lnTo>
                <a:lnTo>
                  <a:pt x="102223" y="131932"/>
                </a:lnTo>
                <a:lnTo>
                  <a:pt x="99145" y="133675"/>
                </a:lnTo>
                <a:lnTo>
                  <a:pt x="90645" y="138151"/>
                </a:lnTo>
                <a:lnTo>
                  <a:pt x="85712" y="140678"/>
                </a:lnTo>
                <a:lnTo>
                  <a:pt x="82422" y="143316"/>
                </a:lnTo>
                <a:lnTo>
                  <a:pt x="80230" y="146026"/>
                </a:lnTo>
                <a:lnTo>
                  <a:pt x="78768" y="148786"/>
                </a:lnTo>
                <a:lnTo>
                  <a:pt x="75888" y="152530"/>
                </a:lnTo>
                <a:lnTo>
                  <a:pt x="72063" y="156932"/>
                </a:lnTo>
                <a:lnTo>
                  <a:pt x="67608" y="161772"/>
                </a:lnTo>
                <a:lnTo>
                  <a:pt x="62734" y="165950"/>
                </a:lnTo>
                <a:lnTo>
                  <a:pt x="57579" y="169689"/>
                </a:lnTo>
                <a:lnTo>
                  <a:pt x="52237" y="173133"/>
                </a:lnTo>
                <a:lnTo>
                  <a:pt x="47723" y="177335"/>
                </a:lnTo>
                <a:lnTo>
                  <a:pt x="43762" y="182041"/>
                </a:lnTo>
                <a:lnTo>
                  <a:pt x="40169" y="187083"/>
                </a:lnTo>
                <a:lnTo>
                  <a:pt x="36820" y="192350"/>
                </a:lnTo>
                <a:lnTo>
                  <a:pt x="33636" y="197766"/>
                </a:lnTo>
                <a:lnTo>
                  <a:pt x="30560" y="203281"/>
                </a:lnTo>
                <a:lnTo>
                  <a:pt x="24603" y="214490"/>
                </a:lnTo>
                <a:lnTo>
                  <a:pt x="13017" y="237208"/>
                </a:lnTo>
                <a:lnTo>
                  <a:pt x="11100" y="242911"/>
                </a:lnTo>
                <a:lnTo>
                  <a:pt x="9821" y="248618"/>
                </a:lnTo>
                <a:lnTo>
                  <a:pt x="8969" y="254328"/>
                </a:lnTo>
                <a:lnTo>
                  <a:pt x="8022" y="263213"/>
                </a:lnTo>
                <a:lnTo>
                  <a:pt x="7601" y="271289"/>
                </a:lnTo>
                <a:lnTo>
                  <a:pt x="7414" y="281228"/>
                </a:lnTo>
                <a:lnTo>
                  <a:pt x="8316" y="285592"/>
                </a:lnTo>
                <a:lnTo>
                  <a:pt x="9871" y="289455"/>
                </a:lnTo>
                <a:lnTo>
                  <a:pt x="24409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05"/>
          <p:cNvSpPr/>
          <p:nvPr/>
        </p:nvSpPr>
        <p:spPr>
          <a:xfrm>
            <a:off x="5223509" y="5117782"/>
            <a:ext cx="111444" cy="1"/>
          </a:xfrm>
          <a:custGeom>
            <a:avLst/>
            <a:gdLst/>
            <a:ahLst/>
            <a:cxnLst/>
            <a:rect l="0" t="0" r="0" b="0"/>
            <a:pathLst>
              <a:path w="111444" h="1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06"/>
          <p:cNvSpPr/>
          <p:nvPr/>
        </p:nvSpPr>
        <p:spPr>
          <a:xfrm>
            <a:off x="5197792" y="516921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20151" y="17145"/>
                </a:lnTo>
                <a:lnTo>
                  <a:pt x="22959" y="16193"/>
                </a:lnTo>
                <a:lnTo>
                  <a:pt x="25784" y="14605"/>
                </a:lnTo>
                <a:lnTo>
                  <a:pt x="28619" y="12595"/>
                </a:lnTo>
                <a:lnTo>
                  <a:pt x="32414" y="11253"/>
                </a:lnTo>
                <a:lnTo>
                  <a:pt x="36850" y="10360"/>
                </a:lnTo>
                <a:lnTo>
                  <a:pt x="41711" y="9764"/>
                </a:lnTo>
                <a:lnTo>
                  <a:pt x="48763" y="9367"/>
                </a:lnTo>
                <a:lnTo>
                  <a:pt x="66757" y="8926"/>
                </a:lnTo>
                <a:lnTo>
                  <a:pt x="84656" y="8677"/>
                </a:lnTo>
                <a:lnTo>
                  <a:pt x="90728" y="7690"/>
                </a:lnTo>
                <a:lnTo>
                  <a:pt x="97632" y="6079"/>
                </a:lnTo>
                <a:lnTo>
                  <a:pt x="105093" y="4053"/>
                </a:lnTo>
                <a:lnTo>
                  <a:pt x="111972" y="2702"/>
                </a:lnTo>
                <a:lnTo>
                  <a:pt x="118463" y="180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07"/>
          <p:cNvSpPr/>
          <p:nvPr/>
        </p:nvSpPr>
        <p:spPr>
          <a:xfrm>
            <a:off x="5429250" y="4877906"/>
            <a:ext cx="171451" cy="188442"/>
          </a:xfrm>
          <a:custGeom>
            <a:avLst/>
            <a:gdLst/>
            <a:ahLst/>
            <a:cxnLst/>
            <a:rect l="0" t="0" r="0" b="0"/>
            <a:pathLst>
              <a:path w="171451" h="188442">
                <a:moveTo>
                  <a:pt x="0" y="34136"/>
                </a:moveTo>
                <a:lnTo>
                  <a:pt x="4550" y="25035"/>
                </a:lnTo>
                <a:lnTo>
                  <a:pt x="7796" y="21401"/>
                </a:lnTo>
                <a:lnTo>
                  <a:pt x="11865" y="18026"/>
                </a:lnTo>
                <a:lnTo>
                  <a:pt x="16482" y="14824"/>
                </a:lnTo>
                <a:lnTo>
                  <a:pt x="20513" y="11736"/>
                </a:lnTo>
                <a:lnTo>
                  <a:pt x="24153" y="8725"/>
                </a:lnTo>
                <a:lnTo>
                  <a:pt x="27532" y="5765"/>
                </a:lnTo>
                <a:lnTo>
                  <a:pt x="30737" y="3792"/>
                </a:lnTo>
                <a:lnTo>
                  <a:pt x="33826" y="2477"/>
                </a:lnTo>
                <a:lnTo>
                  <a:pt x="36838" y="1600"/>
                </a:lnTo>
                <a:lnTo>
                  <a:pt x="41704" y="1015"/>
                </a:lnTo>
                <a:lnTo>
                  <a:pt x="47805" y="626"/>
                </a:lnTo>
                <a:lnTo>
                  <a:pt x="61251" y="193"/>
                </a:lnTo>
                <a:lnTo>
                  <a:pt x="73578" y="0"/>
                </a:lnTo>
                <a:lnTo>
                  <a:pt x="77627" y="902"/>
                </a:lnTo>
                <a:lnTo>
                  <a:pt x="80326" y="2455"/>
                </a:lnTo>
                <a:lnTo>
                  <a:pt x="82125" y="4443"/>
                </a:lnTo>
                <a:lnTo>
                  <a:pt x="85230" y="6721"/>
                </a:lnTo>
                <a:lnTo>
                  <a:pt x="89205" y="9191"/>
                </a:lnTo>
                <a:lnTo>
                  <a:pt x="93760" y="11791"/>
                </a:lnTo>
                <a:lnTo>
                  <a:pt x="97749" y="14477"/>
                </a:lnTo>
                <a:lnTo>
                  <a:pt x="101360" y="17220"/>
                </a:lnTo>
                <a:lnTo>
                  <a:pt x="104721" y="20002"/>
                </a:lnTo>
                <a:lnTo>
                  <a:pt x="106962" y="22808"/>
                </a:lnTo>
                <a:lnTo>
                  <a:pt x="108455" y="25632"/>
                </a:lnTo>
                <a:lnTo>
                  <a:pt x="109451" y="28467"/>
                </a:lnTo>
                <a:lnTo>
                  <a:pt x="110114" y="32261"/>
                </a:lnTo>
                <a:lnTo>
                  <a:pt x="110557" y="36696"/>
                </a:lnTo>
                <a:lnTo>
                  <a:pt x="110852" y="41558"/>
                </a:lnTo>
                <a:lnTo>
                  <a:pt x="108191" y="49562"/>
                </a:lnTo>
                <a:lnTo>
                  <a:pt x="103559" y="59660"/>
                </a:lnTo>
                <a:lnTo>
                  <a:pt x="84697" y="96434"/>
                </a:lnTo>
                <a:lnTo>
                  <a:pt x="81229" y="102338"/>
                </a:lnTo>
                <a:lnTo>
                  <a:pt x="77965" y="107226"/>
                </a:lnTo>
                <a:lnTo>
                  <a:pt x="74837" y="111438"/>
                </a:lnTo>
                <a:lnTo>
                  <a:pt x="70846" y="116151"/>
                </a:lnTo>
                <a:lnTo>
                  <a:pt x="66280" y="121197"/>
                </a:lnTo>
                <a:lnTo>
                  <a:pt x="53294" y="134862"/>
                </a:lnTo>
                <a:lnTo>
                  <a:pt x="49816" y="138435"/>
                </a:lnTo>
                <a:lnTo>
                  <a:pt x="47498" y="141769"/>
                </a:lnTo>
                <a:lnTo>
                  <a:pt x="45953" y="144944"/>
                </a:lnTo>
                <a:lnTo>
                  <a:pt x="44922" y="148013"/>
                </a:lnTo>
                <a:lnTo>
                  <a:pt x="43283" y="151011"/>
                </a:lnTo>
                <a:lnTo>
                  <a:pt x="38922" y="156883"/>
                </a:lnTo>
                <a:lnTo>
                  <a:pt x="36348" y="162668"/>
                </a:lnTo>
                <a:lnTo>
                  <a:pt x="35205" y="168414"/>
                </a:lnTo>
                <a:lnTo>
                  <a:pt x="34697" y="174143"/>
                </a:lnTo>
                <a:lnTo>
                  <a:pt x="34471" y="179864"/>
                </a:lnTo>
                <a:lnTo>
                  <a:pt x="34410" y="182723"/>
                </a:lnTo>
                <a:lnTo>
                  <a:pt x="35322" y="184629"/>
                </a:lnTo>
                <a:lnTo>
                  <a:pt x="36883" y="185900"/>
                </a:lnTo>
                <a:lnTo>
                  <a:pt x="38876" y="186747"/>
                </a:lnTo>
                <a:lnTo>
                  <a:pt x="43631" y="187688"/>
                </a:lnTo>
                <a:lnTo>
                  <a:pt x="48919" y="188106"/>
                </a:lnTo>
                <a:lnTo>
                  <a:pt x="54444" y="188292"/>
                </a:lnTo>
                <a:lnTo>
                  <a:pt x="171450" y="1884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08"/>
          <p:cNvSpPr/>
          <p:nvPr/>
        </p:nvSpPr>
        <p:spPr>
          <a:xfrm>
            <a:off x="5437822" y="514350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0"/>
                </a:moveTo>
                <a:lnTo>
                  <a:pt x="34075" y="0"/>
                </a:lnTo>
                <a:lnTo>
                  <a:pt x="38909" y="953"/>
                </a:lnTo>
                <a:lnTo>
                  <a:pt x="44037" y="2540"/>
                </a:lnTo>
                <a:lnTo>
                  <a:pt x="49360" y="4551"/>
                </a:lnTo>
                <a:lnTo>
                  <a:pt x="56720" y="5891"/>
                </a:lnTo>
                <a:lnTo>
                  <a:pt x="65435" y="6785"/>
                </a:lnTo>
                <a:lnTo>
                  <a:pt x="75057" y="7381"/>
                </a:lnTo>
                <a:lnTo>
                  <a:pt x="95906" y="8042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09"/>
          <p:cNvSpPr/>
          <p:nvPr/>
        </p:nvSpPr>
        <p:spPr>
          <a:xfrm>
            <a:off x="5394959" y="5230416"/>
            <a:ext cx="153784" cy="213122"/>
          </a:xfrm>
          <a:custGeom>
            <a:avLst/>
            <a:gdLst/>
            <a:ahLst/>
            <a:cxnLst/>
            <a:rect l="0" t="0" r="0" b="0"/>
            <a:pathLst>
              <a:path w="153784" h="213122">
                <a:moveTo>
                  <a:pt x="25718" y="7381"/>
                </a:moveTo>
                <a:lnTo>
                  <a:pt x="45031" y="7381"/>
                </a:lnTo>
                <a:lnTo>
                  <a:pt x="49071" y="6429"/>
                </a:lnTo>
                <a:lnTo>
                  <a:pt x="53669" y="4841"/>
                </a:lnTo>
                <a:lnTo>
                  <a:pt x="58639" y="2831"/>
                </a:lnTo>
                <a:lnTo>
                  <a:pt x="62905" y="1490"/>
                </a:lnTo>
                <a:lnTo>
                  <a:pt x="66702" y="596"/>
                </a:lnTo>
                <a:lnTo>
                  <a:pt x="70186" y="0"/>
                </a:lnTo>
                <a:lnTo>
                  <a:pt x="77271" y="556"/>
                </a:lnTo>
                <a:lnTo>
                  <a:pt x="86757" y="1878"/>
                </a:lnTo>
                <a:lnTo>
                  <a:pt x="97843" y="3713"/>
                </a:lnTo>
                <a:lnTo>
                  <a:pt x="106186" y="4936"/>
                </a:lnTo>
                <a:lnTo>
                  <a:pt x="112701" y="5751"/>
                </a:lnTo>
                <a:lnTo>
                  <a:pt x="117997" y="6294"/>
                </a:lnTo>
                <a:lnTo>
                  <a:pt x="121527" y="7609"/>
                </a:lnTo>
                <a:lnTo>
                  <a:pt x="123881" y="9438"/>
                </a:lnTo>
                <a:lnTo>
                  <a:pt x="125450" y="11610"/>
                </a:lnTo>
                <a:lnTo>
                  <a:pt x="126496" y="14963"/>
                </a:lnTo>
                <a:lnTo>
                  <a:pt x="127194" y="19103"/>
                </a:lnTo>
                <a:lnTo>
                  <a:pt x="127658" y="23769"/>
                </a:lnTo>
                <a:lnTo>
                  <a:pt x="127016" y="27831"/>
                </a:lnTo>
                <a:lnTo>
                  <a:pt x="125635" y="31492"/>
                </a:lnTo>
                <a:lnTo>
                  <a:pt x="123762" y="34885"/>
                </a:lnTo>
                <a:lnTo>
                  <a:pt x="116575" y="48762"/>
                </a:lnTo>
                <a:lnTo>
                  <a:pt x="112007" y="54971"/>
                </a:lnTo>
                <a:lnTo>
                  <a:pt x="106104" y="61968"/>
                </a:lnTo>
                <a:lnTo>
                  <a:pt x="99311" y="69489"/>
                </a:lnTo>
                <a:lnTo>
                  <a:pt x="93830" y="74504"/>
                </a:lnTo>
                <a:lnTo>
                  <a:pt x="89224" y="77847"/>
                </a:lnTo>
                <a:lnTo>
                  <a:pt x="85200" y="80076"/>
                </a:lnTo>
                <a:lnTo>
                  <a:pt x="80612" y="83467"/>
                </a:lnTo>
                <a:lnTo>
                  <a:pt x="75650" y="87633"/>
                </a:lnTo>
                <a:lnTo>
                  <a:pt x="70436" y="92314"/>
                </a:lnTo>
                <a:lnTo>
                  <a:pt x="65055" y="95436"/>
                </a:lnTo>
                <a:lnTo>
                  <a:pt x="59563" y="97517"/>
                </a:lnTo>
                <a:lnTo>
                  <a:pt x="53996" y="98904"/>
                </a:lnTo>
                <a:lnTo>
                  <a:pt x="50285" y="98877"/>
                </a:lnTo>
                <a:lnTo>
                  <a:pt x="47811" y="97906"/>
                </a:lnTo>
                <a:lnTo>
                  <a:pt x="43840" y="94054"/>
                </a:lnTo>
                <a:lnTo>
                  <a:pt x="44467" y="92786"/>
                </a:lnTo>
                <a:lnTo>
                  <a:pt x="47703" y="88836"/>
                </a:lnTo>
                <a:lnTo>
                  <a:pt x="49900" y="87402"/>
                </a:lnTo>
                <a:lnTo>
                  <a:pt x="52317" y="86446"/>
                </a:lnTo>
                <a:lnTo>
                  <a:pt x="54880" y="85809"/>
                </a:lnTo>
                <a:lnTo>
                  <a:pt x="57542" y="84431"/>
                </a:lnTo>
                <a:lnTo>
                  <a:pt x="60269" y="82560"/>
                </a:lnTo>
                <a:lnTo>
                  <a:pt x="63040" y="80360"/>
                </a:lnTo>
                <a:lnTo>
                  <a:pt x="65839" y="77942"/>
                </a:lnTo>
                <a:lnTo>
                  <a:pt x="68658" y="75377"/>
                </a:lnTo>
                <a:lnTo>
                  <a:pt x="71490" y="72714"/>
                </a:lnTo>
                <a:lnTo>
                  <a:pt x="74330" y="70939"/>
                </a:lnTo>
                <a:lnTo>
                  <a:pt x="77176" y="69756"/>
                </a:lnTo>
                <a:lnTo>
                  <a:pt x="80026" y="68967"/>
                </a:lnTo>
                <a:lnTo>
                  <a:pt x="83831" y="68441"/>
                </a:lnTo>
                <a:lnTo>
                  <a:pt x="88272" y="68090"/>
                </a:lnTo>
                <a:lnTo>
                  <a:pt x="93138" y="67856"/>
                </a:lnTo>
                <a:lnTo>
                  <a:pt x="106165" y="67596"/>
                </a:lnTo>
                <a:lnTo>
                  <a:pt x="113640" y="67527"/>
                </a:lnTo>
                <a:lnTo>
                  <a:pt x="119575" y="68433"/>
                </a:lnTo>
                <a:lnTo>
                  <a:pt x="124484" y="69990"/>
                </a:lnTo>
                <a:lnTo>
                  <a:pt x="128710" y="71980"/>
                </a:lnTo>
                <a:lnTo>
                  <a:pt x="132479" y="74260"/>
                </a:lnTo>
                <a:lnTo>
                  <a:pt x="135944" y="76732"/>
                </a:lnTo>
                <a:lnTo>
                  <a:pt x="139207" y="79333"/>
                </a:lnTo>
                <a:lnTo>
                  <a:pt x="142335" y="82971"/>
                </a:lnTo>
                <a:lnTo>
                  <a:pt x="145373" y="87302"/>
                </a:lnTo>
                <a:lnTo>
                  <a:pt x="148351" y="92094"/>
                </a:lnTo>
                <a:lnTo>
                  <a:pt x="150336" y="97194"/>
                </a:lnTo>
                <a:lnTo>
                  <a:pt x="151659" y="102499"/>
                </a:lnTo>
                <a:lnTo>
                  <a:pt x="152541" y="107941"/>
                </a:lnTo>
                <a:lnTo>
                  <a:pt x="153129" y="113473"/>
                </a:lnTo>
                <a:lnTo>
                  <a:pt x="153521" y="119067"/>
                </a:lnTo>
                <a:lnTo>
                  <a:pt x="153783" y="124701"/>
                </a:lnTo>
                <a:lnTo>
                  <a:pt x="151100" y="132267"/>
                </a:lnTo>
                <a:lnTo>
                  <a:pt x="146453" y="141121"/>
                </a:lnTo>
                <a:lnTo>
                  <a:pt x="140498" y="150833"/>
                </a:lnTo>
                <a:lnTo>
                  <a:pt x="135576" y="159213"/>
                </a:lnTo>
                <a:lnTo>
                  <a:pt x="127566" y="173604"/>
                </a:lnTo>
                <a:lnTo>
                  <a:pt x="124097" y="179157"/>
                </a:lnTo>
                <a:lnTo>
                  <a:pt x="120831" y="183811"/>
                </a:lnTo>
                <a:lnTo>
                  <a:pt x="117702" y="187866"/>
                </a:lnTo>
                <a:lnTo>
                  <a:pt x="113710" y="191522"/>
                </a:lnTo>
                <a:lnTo>
                  <a:pt x="109145" y="194912"/>
                </a:lnTo>
                <a:lnTo>
                  <a:pt x="104196" y="198124"/>
                </a:lnTo>
                <a:lnTo>
                  <a:pt x="99944" y="200266"/>
                </a:lnTo>
                <a:lnTo>
                  <a:pt x="96157" y="201693"/>
                </a:lnTo>
                <a:lnTo>
                  <a:pt x="92680" y="202645"/>
                </a:lnTo>
                <a:lnTo>
                  <a:pt x="81197" y="206243"/>
                </a:lnTo>
                <a:lnTo>
                  <a:pt x="74133" y="208536"/>
                </a:lnTo>
                <a:lnTo>
                  <a:pt x="66568" y="210064"/>
                </a:lnTo>
                <a:lnTo>
                  <a:pt x="58666" y="211083"/>
                </a:lnTo>
                <a:lnTo>
                  <a:pt x="44172" y="212215"/>
                </a:lnTo>
                <a:lnTo>
                  <a:pt x="34555" y="212719"/>
                </a:lnTo>
                <a:lnTo>
                  <a:pt x="22026" y="212942"/>
                </a:lnTo>
                <a:lnTo>
                  <a:pt x="0" y="213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10"/>
          <p:cNvSpPr/>
          <p:nvPr/>
        </p:nvSpPr>
        <p:spPr>
          <a:xfrm>
            <a:off x="5319147" y="4749165"/>
            <a:ext cx="389015" cy="871398"/>
          </a:xfrm>
          <a:custGeom>
            <a:avLst/>
            <a:gdLst/>
            <a:ahLst/>
            <a:cxnLst/>
            <a:rect l="0" t="0" r="0" b="0"/>
            <a:pathLst>
              <a:path w="389015" h="871398">
                <a:moveTo>
                  <a:pt x="255835" y="0"/>
                </a:moveTo>
                <a:lnTo>
                  <a:pt x="242182" y="4551"/>
                </a:lnTo>
                <a:lnTo>
                  <a:pt x="230400" y="6785"/>
                </a:lnTo>
                <a:lnTo>
                  <a:pt x="224591" y="7381"/>
                </a:lnTo>
                <a:lnTo>
                  <a:pt x="215596" y="10583"/>
                </a:lnTo>
                <a:lnTo>
                  <a:pt x="205177" y="17740"/>
                </a:lnTo>
                <a:lnTo>
                  <a:pt x="198079" y="23125"/>
                </a:lnTo>
                <a:lnTo>
                  <a:pt x="188573" y="28692"/>
                </a:lnTo>
                <a:lnTo>
                  <a:pt x="177998" y="34342"/>
                </a:lnTo>
                <a:lnTo>
                  <a:pt x="167901" y="40028"/>
                </a:lnTo>
                <a:lnTo>
                  <a:pt x="160238" y="45731"/>
                </a:lnTo>
                <a:lnTo>
                  <a:pt x="153051" y="53346"/>
                </a:lnTo>
                <a:lnTo>
                  <a:pt x="123040" y="87561"/>
                </a:lnTo>
                <a:lnTo>
                  <a:pt x="107598" y="104321"/>
                </a:lnTo>
                <a:lnTo>
                  <a:pt x="99860" y="114315"/>
                </a:lnTo>
                <a:lnTo>
                  <a:pt x="91844" y="125740"/>
                </a:lnTo>
                <a:lnTo>
                  <a:pt x="83642" y="138119"/>
                </a:lnTo>
                <a:lnTo>
                  <a:pt x="74530" y="156954"/>
                </a:lnTo>
                <a:lnTo>
                  <a:pt x="68575" y="172627"/>
                </a:lnTo>
                <a:lnTo>
                  <a:pt x="59578" y="189118"/>
                </a:lnTo>
                <a:lnTo>
                  <a:pt x="48354" y="214467"/>
                </a:lnTo>
                <a:lnTo>
                  <a:pt x="43547" y="240076"/>
                </a:lnTo>
                <a:lnTo>
                  <a:pt x="37572" y="265761"/>
                </a:lnTo>
                <a:lnTo>
                  <a:pt x="29768" y="296019"/>
                </a:lnTo>
                <a:lnTo>
                  <a:pt x="27019" y="311647"/>
                </a:lnTo>
                <a:lnTo>
                  <a:pt x="21424" y="351869"/>
                </a:lnTo>
                <a:lnTo>
                  <a:pt x="12919" y="422710"/>
                </a:lnTo>
                <a:lnTo>
                  <a:pt x="11024" y="442779"/>
                </a:lnTo>
                <a:lnTo>
                  <a:pt x="9760" y="459968"/>
                </a:lnTo>
                <a:lnTo>
                  <a:pt x="8917" y="475238"/>
                </a:lnTo>
                <a:lnTo>
                  <a:pt x="5441" y="517604"/>
                </a:lnTo>
                <a:lnTo>
                  <a:pt x="1674" y="561516"/>
                </a:lnTo>
                <a:lnTo>
                  <a:pt x="0" y="590558"/>
                </a:lnTo>
                <a:lnTo>
                  <a:pt x="1458" y="608970"/>
                </a:lnTo>
                <a:lnTo>
                  <a:pt x="4335" y="630770"/>
                </a:lnTo>
                <a:lnTo>
                  <a:pt x="8159" y="654828"/>
                </a:lnTo>
                <a:lnTo>
                  <a:pt x="10707" y="673725"/>
                </a:lnTo>
                <a:lnTo>
                  <a:pt x="12407" y="689180"/>
                </a:lnTo>
                <a:lnTo>
                  <a:pt x="15247" y="715877"/>
                </a:lnTo>
                <a:lnTo>
                  <a:pt x="17338" y="729664"/>
                </a:lnTo>
                <a:lnTo>
                  <a:pt x="22201" y="754825"/>
                </a:lnTo>
                <a:lnTo>
                  <a:pt x="30295" y="779700"/>
                </a:lnTo>
                <a:lnTo>
                  <a:pt x="39678" y="800088"/>
                </a:lnTo>
                <a:lnTo>
                  <a:pt x="48957" y="815652"/>
                </a:lnTo>
                <a:lnTo>
                  <a:pt x="59432" y="829554"/>
                </a:lnTo>
                <a:lnTo>
                  <a:pt x="64892" y="835928"/>
                </a:lnTo>
                <a:lnTo>
                  <a:pt x="71390" y="841130"/>
                </a:lnTo>
                <a:lnTo>
                  <a:pt x="78579" y="845552"/>
                </a:lnTo>
                <a:lnTo>
                  <a:pt x="86230" y="849451"/>
                </a:lnTo>
                <a:lnTo>
                  <a:pt x="94187" y="853955"/>
                </a:lnTo>
                <a:lnTo>
                  <a:pt x="102350" y="858864"/>
                </a:lnTo>
                <a:lnTo>
                  <a:pt x="110649" y="864041"/>
                </a:lnTo>
                <a:lnTo>
                  <a:pt x="119040" y="867492"/>
                </a:lnTo>
                <a:lnTo>
                  <a:pt x="127491" y="869793"/>
                </a:lnTo>
                <a:lnTo>
                  <a:pt x="135982" y="871327"/>
                </a:lnTo>
                <a:lnTo>
                  <a:pt x="143548" y="871397"/>
                </a:lnTo>
                <a:lnTo>
                  <a:pt x="150497" y="870491"/>
                </a:lnTo>
                <a:lnTo>
                  <a:pt x="157035" y="868935"/>
                </a:lnTo>
                <a:lnTo>
                  <a:pt x="165203" y="865992"/>
                </a:lnTo>
                <a:lnTo>
                  <a:pt x="174459" y="862126"/>
                </a:lnTo>
                <a:lnTo>
                  <a:pt x="192998" y="853702"/>
                </a:lnTo>
                <a:lnTo>
                  <a:pt x="207588" y="846782"/>
                </a:lnTo>
                <a:lnTo>
                  <a:pt x="214145" y="842652"/>
                </a:lnTo>
                <a:lnTo>
                  <a:pt x="220422" y="837993"/>
                </a:lnTo>
                <a:lnTo>
                  <a:pt x="232476" y="826783"/>
                </a:lnTo>
                <a:lnTo>
                  <a:pt x="249972" y="805360"/>
                </a:lnTo>
                <a:lnTo>
                  <a:pt x="261484" y="792595"/>
                </a:lnTo>
                <a:lnTo>
                  <a:pt x="272951" y="778032"/>
                </a:lnTo>
                <a:lnTo>
                  <a:pt x="284397" y="762035"/>
                </a:lnTo>
                <a:lnTo>
                  <a:pt x="295835" y="745399"/>
                </a:lnTo>
                <a:lnTo>
                  <a:pt x="307267" y="725941"/>
                </a:lnTo>
                <a:lnTo>
                  <a:pt x="317746" y="704593"/>
                </a:lnTo>
                <a:lnTo>
                  <a:pt x="325578" y="682405"/>
                </a:lnTo>
                <a:lnTo>
                  <a:pt x="344445" y="625739"/>
                </a:lnTo>
                <a:lnTo>
                  <a:pt x="350151" y="602896"/>
                </a:lnTo>
                <a:lnTo>
                  <a:pt x="354907" y="579096"/>
                </a:lnTo>
                <a:lnTo>
                  <a:pt x="359030" y="554656"/>
                </a:lnTo>
                <a:lnTo>
                  <a:pt x="366152" y="517341"/>
                </a:lnTo>
                <a:lnTo>
                  <a:pt x="378485" y="457791"/>
                </a:lnTo>
                <a:lnTo>
                  <a:pt x="381784" y="431428"/>
                </a:lnTo>
                <a:lnTo>
                  <a:pt x="382663" y="419063"/>
                </a:lnTo>
                <a:lnTo>
                  <a:pt x="388452" y="356153"/>
                </a:lnTo>
                <a:lnTo>
                  <a:pt x="389014" y="336495"/>
                </a:lnTo>
                <a:lnTo>
                  <a:pt x="388436" y="319580"/>
                </a:lnTo>
                <a:lnTo>
                  <a:pt x="385254" y="285863"/>
                </a:lnTo>
                <a:lnTo>
                  <a:pt x="375450" y="196907"/>
                </a:lnTo>
                <a:lnTo>
                  <a:pt x="372726" y="174134"/>
                </a:lnTo>
                <a:lnTo>
                  <a:pt x="368052" y="154189"/>
                </a:lnTo>
                <a:lnTo>
                  <a:pt x="362079" y="136130"/>
                </a:lnTo>
                <a:lnTo>
                  <a:pt x="355240" y="119328"/>
                </a:lnTo>
                <a:lnTo>
                  <a:pt x="348775" y="106222"/>
                </a:lnTo>
                <a:lnTo>
                  <a:pt x="342560" y="95579"/>
                </a:lnTo>
                <a:lnTo>
                  <a:pt x="330574" y="78675"/>
                </a:lnTo>
                <a:lnTo>
                  <a:pt x="318898" y="64811"/>
                </a:lnTo>
                <a:lnTo>
                  <a:pt x="310259" y="59400"/>
                </a:lnTo>
                <a:lnTo>
                  <a:pt x="299738" y="54840"/>
                </a:lnTo>
                <a:lnTo>
                  <a:pt x="287961" y="50848"/>
                </a:lnTo>
                <a:lnTo>
                  <a:pt x="278205" y="47233"/>
                </a:lnTo>
                <a:lnTo>
                  <a:pt x="269795" y="43871"/>
                </a:lnTo>
                <a:lnTo>
                  <a:pt x="262285" y="40678"/>
                </a:lnTo>
                <a:lnTo>
                  <a:pt x="254420" y="38548"/>
                </a:lnTo>
                <a:lnTo>
                  <a:pt x="246319" y="37129"/>
                </a:lnTo>
                <a:lnTo>
                  <a:pt x="238061" y="36182"/>
                </a:lnTo>
                <a:lnTo>
                  <a:pt x="230651" y="36504"/>
                </a:lnTo>
                <a:lnTo>
                  <a:pt x="223806" y="37671"/>
                </a:lnTo>
                <a:lnTo>
                  <a:pt x="217337" y="39402"/>
                </a:lnTo>
                <a:lnTo>
                  <a:pt x="202530" y="43864"/>
                </a:lnTo>
                <a:lnTo>
                  <a:pt x="194581" y="46388"/>
                </a:lnTo>
                <a:lnTo>
                  <a:pt x="187376" y="49023"/>
                </a:lnTo>
                <a:lnTo>
                  <a:pt x="180669" y="51731"/>
                </a:lnTo>
                <a:lnTo>
                  <a:pt x="169088" y="57281"/>
                </a:lnTo>
                <a:lnTo>
                  <a:pt x="164666" y="60095"/>
                </a:lnTo>
                <a:lnTo>
                  <a:pt x="152965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this..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scale factor and x.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6849"/>
          <a:stretch>
            <a:fillRect/>
          </a:stretch>
        </p:blipFill>
        <p:spPr bwMode="auto">
          <a:xfrm>
            <a:off x="3429000" y="1066800"/>
            <a:ext cx="5181600" cy="238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80"/>
          <p:cNvSpPr/>
          <p:nvPr/>
        </p:nvSpPr>
        <p:spPr>
          <a:xfrm>
            <a:off x="4554854" y="3609022"/>
            <a:ext cx="1294449" cy="38737"/>
          </a:xfrm>
          <a:custGeom>
            <a:avLst/>
            <a:gdLst/>
            <a:ahLst/>
            <a:cxnLst/>
            <a:rect l="0" t="0" r="0" b="0"/>
            <a:pathLst>
              <a:path w="1294449" h="38737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6528" y="5892"/>
                </a:lnTo>
                <a:lnTo>
                  <a:pt x="22448" y="6785"/>
                </a:lnTo>
                <a:lnTo>
                  <a:pt x="29253" y="7381"/>
                </a:lnTo>
                <a:lnTo>
                  <a:pt x="54594" y="10583"/>
                </a:lnTo>
                <a:lnTo>
                  <a:pt x="70686" y="12770"/>
                </a:lnTo>
                <a:lnTo>
                  <a:pt x="83320" y="14228"/>
                </a:lnTo>
                <a:lnTo>
                  <a:pt x="93647" y="15201"/>
                </a:lnTo>
                <a:lnTo>
                  <a:pt x="102436" y="15849"/>
                </a:lnTo>
                <a:lnTo>
                  <a:pt x="110201" y="17234"/>
                </a:lnTo>
                <a:lnTo>
                  <a:pt x="117283" y="19109"/>
                </a:lnTo>
                <a:lnTo>
                  <a:pt x="123909" y="21312"/>
                </a:lnTo>
                <a:lnTo>
                  <a:pt x="130231" y="22781"/>
                </a:lnTo>
                <a:lnTo>
                  <a:pt x="136351" y="23759"/>
                </a:lnTo>
                <a:lnTo>
                  <a:pt x="142336" y="24412"/>
                </a:lnTo>
                <a:lnTo>
                  <a:pt x="151088" y="25800"/>
                </a:lnTo>
                <a:lnTo>
                  <a:pt x="173513" y="29882"/>
                </a:lnTo>
                <a:lnTo>
                  <a:pt x="185208" y="31351"/>
                </a:lnTo>
                <a:lnTo>
                  <a:pt x="196815" y="32331"/>
                </a:lnTo>
                <a:lnTo>
                  <a:pt x="229396" y="33420"/>
                </a:lnTo>
                <a:lnTo>
                  <a:pt x="350967" y="34176"/>
                </a:lnTo>
                <a:lnTo>
                  <a:pt x="374948" y="33261"/>
                </a:lnTo>
                <a:lnTo>
                  <a:pt x="460240" y="28376"/>
                </a:lnTo>
                <a:lnTo>
                  <a:pt x="501414" y="26899"/>
                </a:lnTo>
                <a:lnTo>
                  <a:pt x="922641" y="25727"/>
                </a:lnTo>
                <a:lnTo>
                  <a:pt x="981880" y="28262"/>
                </a:lnTo>
                <a:lnTo>
                  <a:pt x="1073248" y="32504"/>
                </a:lnTo>
                <a:lnTo>
                  <a:pt x="1114222" y="33496"/>
                </a:lnTo>
                <a:lnTo>
                  <a:pt x="1161007" y="33937"/>
                </a:lnTo>
                <a:lnTo>
                  <a:pt x="1178818" y="35007"/>
                </a:lnTo>
                <a:lnTo>
                  <a:pt x="1192596" y="36673"/>
                </a:lnTo>
                <a:lnTo>
                  <a:pt x="1203687" y="38736"/>
                </a:lnTo>
                <a:lnTo>
                  <a:pt x="1223630" y="38489"/>
                </a:lnTo>
                <a:lnTo>
                  <a:pt x="1232948" y="37089"/>
                </a:lnTo>
                <a:lnTo>
                  <a:pt x="1243923" y="36156"/>
                </a:lnTo>
                <a:lnTo>
                  <a:pt x="1256002" y="35534"/>
                </a:lnTo>
                <a:lnTo>
                  <a:pt x="129444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"/>
          <p:cNvSpPr/>
          <p:nvPr/>
        </p:nvSpPr>
        <p:spPr>
          <a:xfrm>
            <a:off x="4856083" y="3737610"/>
            <a:ext cx="31794" cy="282893"/>
          </a:xfrm>
          <a:custGeom>
            <a:avLst/>
            <a:gdLst/>
            <a:ahLst/>
            <a:cxnLst/>
            <a:rect l="0" t="0" r="0" b="0"/>
            <a:pathLst>
              <a:path w="31794" h="282893">
                <a:moveTo>
                  <a:pt x="7382" y="0"/>
                </a:moveTo>
                <a:lnTo>
                  <a:pt x="2831" y="4551"/>
                </a:lnTo>
                <a:lnTo>
                  <a:pt x="1490" y="7796"/>
                </a:lnTo>
                <a:lnTo>
                  <a:pt x="596" y="11865"/>
                </a:lnTo>
                <a:lnTo>
                  <a:pt x="0" y="16482"/>
                </a:lnTo>
                <a:lnTo>
                  <a:pt x="556" y="20513"/>
                </a:lnTo>
                <a:lnTo>
                  <a:pt x="1879" y="24153"/>
                </a:lnTo>
                <a:lnTo>
                  <a:pt x="3713" y="27532"/>
                </a:lnTo>
                <a:lnTo>
                  <a:pt x="4936" y="31689"/>
                </a:lnTo>
                <a:lnTo>
                  <a:pt x="5751" y="36366"/>
                </a:lnTo>
                <a:lnTo>
                  <a:pt x="6294" y="41389"/>
                </a:lnTo>
                <a:lnTo>
                  <a:pt x="7609" y="48548"/>
                </a:lnTo>
                <a:lnTo>
                  <a:pt x="11610" y="66662"/>
                </a:lnTo>
                <a:lnTo>
                  <a:pt x="13058" y="74921"/>
                </a:lnTo>
                <a:lnTo>
                  <a:pt x="14024" y="82332"/>
                </a:lnTo>
                <a:lnTo>
                  <a:pt x="14667" y="89178"/>
                </a:lnTo>
                <a:lnTo>
                  <a:pt x="16049" y="98504"/>
                </a:lnTo>
                <a:lnTo>
                  <a:pt x="20124" y="121567"/>
                </a:lnTo>
                <a:lnTo>
                  <a:pt x="21591" y="131527"/>
                </a:lnTo>
                <a:lnTo>
                  <a:pt x="22569" y="140072"/>
                </a:lnTo>
                <a:lnTo>
                  <a:pt x="23222" y="147674"/>
                </a:lnTo>
                <a:lnTo>
                  <a:pt x="24610" y="154646"/>
                </a:lnTo>
                <a:lnTo>
                  <a:pt x="26487" y="161200"/>
                </a:lnTo>
                <a:lnTo>
                  <a:pt x="28691" y="167474"/>
                </a:lnTo>
                <a:lnTo>
                  <a:pt x="30160" y="173562"/>
                </a:lnTo>
                <a:lnTo>
                  <a:pt x="31140" y="179525"/>
                </a:lnTo>
                <a:lnTo>
                  <a:pt x="31793" y="185406"/>
                </a:lnTo>
                <a:lnTo>
                  <a:pt x="31276" y="191231"/>
                </a:lnTo>
                <a:lnTo>
                  <a:pt x="29978" y="197020"/>
                </a:lnTo>
                <a:lnTo>
                  <a:pt x="28161" y="202784"/>
                </a:lnTo>
                <a:lnTo>
                  <a:pt x="26949" y="208532"/>
                </a:lnTo>
                <a:lnTo>
                  <a:pt x="26142" y="214269"/>
                </a:lnTo>
                <a:lnTo>
                  <a:pt x="25604" y="219998"/>
                </a:lnTo>
                <a:lnTo>
                  <a:pt x="26197" y="228580"/>
                </a:lnTo>
                <a:lnTo>
                  <a:pt x="27546" y="239064"/>
                </a:lnTo>
                <a:lnTo>
                  <a:pt x="29397" y="250816"/>
                </a:lnTo>
                <a:lnTo>
                  <a:pt x="29678" y="258651"/>
                </a:lnTo>
                <a:lnTo>
                  <a:pt x="28914" y="263874"/>
                </a:lnTo>
                <a:lnTo>
                  <a:pt x="27451" y="267356"/>
                </a:lnTo>
                <a:lnTo>
                  <a:pt x="26477" y="270630"/>
                </a:lnTo>
                <a:lnTo>
                  <a:pt x="25827" y="273764"/>
                </a:lnTo>
                <a:lnTo>
                  <a:pt x="24526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"/>
          <p:cNvSpPr/>
          <p:nvPr/>
        </p:nvSpPr>
        <p:spPr>
          <a:xfrm>
            <a:off x="5009304" y="3746182"/>
            <a:ext cx="265642" cy="94298"/>
          </a:xfrm>
          <a:custGeom>
            <a:avLst/>
            <a:gdLst/>
            <a:ahLst/>
            <a:cxnLst/>
            <a:rect l="0" t="0" r="0" b="0"/>
            <a:pathLst>
              <a:path w="265642" h="94298">
                <a:moveTo>
                  <a:pt x="8466" y="0"/>
                </a:moveTo>
                <a:lnTo>
                  <a:pt x="8466" y="4551"/>
                </a:lnTo>
                <a:lnTo>
                  <a:pt x="9418" y="5892"/>
                </a:lnTo>
                <a:lnTo>
                  <a:pt x="11006" y="6785"/>
                </a:lnTo>
                <a:lnTo>
                  <a:pt x="13016" y="7381"/>
                </a:lnTo>
                <a:lnTo>
                  <a:pt x="13404" y="8731"/>
                </a:lnTo>
                <a:lnTo>
                  <a:pt x="12710" y="10583"/>
                </a:lnTo>
                <a:lnTo>
                  <a:pt x="11296" y="12770"/>
                </a:lnTo>
                <a:lnTo>
                  <a:pt x="10352" y="15181"/>
                </a:lnTo>
                <a:lnTo>
                  <a:pt x="9723" y="17741"/>
                </a:lnTo>
                <a:lnTo>
                  <a:pt x="9304" y="20400"/>
                </a:lnTo>
                <a:lnTo>
                  <a:pt x="9025" y="23125"/>
                </a:lnTo>
                <a:lnTo>
                  <a:pt x="8838" y="25894"/>
                </a:lnTo>
                <a:lnTo>
                  <a:pt x="8714" y="28693"/>
                </a:lnTo>
                <a:lnTo>
                  <a:pt x="7678" y="32464"/>
                </a:lnTo>
                <a:lnTo>
                  <a:pt x="6036" y="36882"/>
                </a:lnTo>
                <a:lnTo>
                  <a:pt x="3988" y="41734"/>
                </a:lnTo>
                <a:lnTo>
                  <a:pt x="2623" y="45920"/>
                </a:lnTo>
                <a:lnTo>
                  <a:pt x="1713" y="49663"/>
                </a:lnTo>
                <a:lnTo>
                  <a:pt x="1106" y="53112"/>
                </a:lnTo>
                <a:lnTo>
                  <a:pt x="702" y="56363"/>
                </a:lnTo>
                <a:lnTo>
                  <a:pt x="432" y="59483"/>
                </a:lnTo>
                <a:lnTo>
                  <a:pt x="253" y="62515"/>
                </a:lnTo>
                <a:lnTo>
                  <a:pt x="53" y="68425"/>
                </a:lnTo>
                <a:lnTo>
                  <a:pt x="0" y="71334"/>
                </a:lnTo>
                <a:lnTo>
                  <a:pt x="916" y="74226"/>
                </a:lnTo>
                <a:lnTo>
                  <a:pt x="2480" y="77107"/>
                </a:lnTo>
                <a:lnTo>
                  <a:pt x="7283" y="84023"/>
                </a:lnTo>
                <a:lnTo>
                  <a:pt x="8630" y="85543"/>
                </a:lnTo>
                <a:lnTo>
                  <a:pt x="12666" y="89771"/>
                </a:lnTo>
                <a:lnTo>
                  <a:pt x="15076" y="91280"/>
                </a:lnTo>
                <a:lnTo>
                  <a:pt x="20294" y="92956"/>
                </a:lnTo>
                <a:lnTo>
                  <a:pt x="28586" y="93900"/>
                </a:lnTo>
                <a:lnTo>
                  <a:pt x="34236" y="94121"/>
                </a:lnTo>
                <a:lnTo>
                  <a:pt x="37075" y="94180"/>
                </a:lnTo>
                <a:lnTo>
                  <a:pt x="63827" y="94263"/>
                </a:lnTo>
                <a:lnTo>
                  <a:pt x="78711" y="93322"/>
                </a:lnTo>
                <a:lnTo>
                  <a:pt x="147303" y="86914"/>
                </a:lnTo>
                <a:lnTo>
                  <a:pt x="156269" y="86518"/>
                </a:lnTo>
                <a:lnTo>
                  <a:pt x="176391" y="86077"/>
                </a:lnTo>
                <a:lnTo>
                  <a:pt x="188996" y="86913"/>
                </a:lnTo>
                <a:lnTo>
                  <a:pt x="265641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"/>
          <p:cNvSpPr/>
          <p:nvPr/>
        </p:nvSpPr>
        <p:spPr>
          <a:xfrm>
            <a:off x="5167136" y="3720465"/>
            <a:ext cx="30657" cy="342901"/>
          </a:xfrm>
          <a:custGeom>
            <a:avLst/>
            <a:gdLst/>
            <a:ahLst/>
            <a:cxnLst/>
            <a:rect l="0" t="0" r="0" b="0"/>
            <a:pathLst>
              <a:path w="30657" h="342901">
                <a:moveTo>
                  <a:pt x="4939" y="0"/>
                </a:moveTo>
                <a:lnTo>
                  <a:pt x="4939" y="9101"/>
                </a:lnTo>
                <a:lnTo>
                  <a:pt x="3986" y="13687"/>
                </a:lnTo>
                <a:lnTo>
                  <a:pt x="2399" y="18650"/>
                </a:lnTo>
                <a:lnTo>
                  <a:pt x="388" y="23863"/>
                </a:lnTo>
                <a:lnTo>
                  <a:pt x="0" y="29244"/>
                </a:lnTo>
                <a:lnTo>
                  <a:pt x="693" y="34736"/>
                </a:lnTo>
                <a:lnTo>
                  <a:pt x="2108" y="40302"/>
                </a:lnTo>
                <a:lnTo>
                  <a:pt x="3052" y="45918"/>
                </a:lnTo>
                <a:lnTo>
                  <a:pt x="3681" y="51567"/>
                </a:lnTo>
                <a:lnTo>
                  <a:pt x="4100" y="57238"/>
                </a:lnTo>
                <a:lnTo>
                  <a:pt x="4566" y="78779"/>
                </a:lnTo>
                <a:lnTo>
                  <a:pt x="4932" y="171533"/>
                </a:lnTo>
                <a:lnTo>
                  <a:pt x="5887" y="181983"/>
                </a:lnTo>
                <a:lnTo>
                  <a:pt x="7476" y="193712"/>
                </a:lnTo>
                <a:lnTo>
                  <a:pt x="9487" y="206294"/>
                </a:lnTo>
                <a:lnTo>
                  <a:pt x="10828" y="218492"/>
                </a:lnTo>
                <a:lnTo>
                  <a:pt x="11723" y="230433"/>
                </a:lnTo>
                <a:lnTo>
                  <a:pt x="12319" y="242205"/>
                </a:lnTo>
                <a:lnTo>
                  <a:pt x="12981" y="265444"/>
                </a:lnTo>
                <a:lnTo>
                  <a:pt x="13406" y="302306"/>
                </a:lnTo>
                <a:lnTo>
                  <a:pt x="14394" y="308217"/>
                </a:lnTo>
                <a:lnTo>
                  <a:pt x="16004" y="313110"/>
                </a:lnTo>
                <a:lnTo>
                  <a:pt x="18031" y="317325"/>
                </a:lnTo>
                <a:lnTo>
                  <a:pt x="19382" y="321087"/>
                </a:lnTo>
                <a:lnTo>
                  <a:pt x="20283" y="324548"/>
                </a:lnTo>
                <a:lnTo>
                  <a:pt x="20883" y="327808"/>
                </a:lnTo>
                <a:lnTo>
                  <a:pt x="21728" y="336946"/>
                </a:lnTo>
                <a:lnTo>
                  <a:pt x="21925" y="340254"/>
                </a:lnTo>
                <a:lnTo>
                  <a:pt x="30656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"/>
          <p:cNvSpPr/>
          <p:nvPr/>
        </p:nvSpPr>
        <p:spPr>
          <a:xfrm>
            <a:off x="4932045" y="3231832"/>
            <a:ext cx="180023" cy="300039"/>
          </a:xfrm>
          <a:custGeom>
            <a:avLst/>
            <a:gdLst/>
            <a:ahLst/>
            <a:cxnLst/>
            <a:rect l="0" t="0" r="0" b="0"/>
            <a:pathLst>
              <a:path w="180023" h="300039">
                <a:moveTo>
                  <a:pt x="0" y="0"/>
                </a:moveTo>
                <a:lnTo>
                  <a:pt x="9101" y="9102"/>
                </a:lnTo>
                <a:lnTo>
                  <a:pt x="12735" y="13688"/>
                </a:lnTo>
                <a:lnTo>
                  <a:pt x="16109" y="18650"/>
                </a:lnTo>
                <a:lnTo>
                  <a:pt x="19312" y="23863"/>
                </a:lnTo>
                <a:lnTo>
                  <a:pt x="22400" y="29244"/>
                </a:lnTo>
                <a:lnTo>
                  <a:pt x="28370" y="40302"/>
                </a:lnTo>
                <a:lnTo>
                  <a:pt x="42835" y="68619"/>
                </a:lnTo>
                <a:lnTo>
                  <a:pt x="45701" y="74321"/>
                </a:lnTo>
                <a:lnTo>
                  <a:pt x="49517" y="80980"/>
                </a:lnTo>
                <a:lnTo>
                  <a:pt x="53966" y="88276"/>
                </a:lnTo>
                <a:lnTo>
                  <a:pt x="58837" y="95999"/>
                </a:lnTo>
                <a:lnTo>
                  <a:pt x="63038" y="103052"/>
                </a:lnTo>
                <a:lnTo>
                  <a:pt x="66790" y="109659"/>
                </a:lnTo>
                <a:lnTo>
                  <a:pt x="70244" y="115969"/>
                </a:lnTo>
                <a:lnTo>
                  <a:pt x="73499" y="123032"/>
                </a:lnTo>
                <a:lnTo>
                  <a:pt x="76622" y="130599"/>
                </a:lnTo>
                <a:lnTo>
                  <a:pt x="79656" y="138501"/>
                </a:lnTo>
                <a:lnTo>
                  <a:pt x="85568" y="154901"/>
                </a:lnTo>
                <a:lnTo>
                  <a:pt x="88477" y="163275"/>
                </a:lnTo>
                <a:lnTo>
                  <a:pt x="91370" y="170763"/>
                </a:lnTo>
                <a:lnTo>
                  <a:pt x="94250" y="177659"/>
                </a:lnTo>
                <a:lnTo>
                  <a:pt x="97123" y="184162"/>
                </a:lnTo>
                <a:lnTo>
                  <a:pt x="102849" y="193260"/>
                </a:lnTo>
                <a:lnTo>
                  <a:pt x="110475" y="204088"/>
                </a:lnTo>
                <a:lnTo>
                  <a:pt x="119370" y="216068"/>
                </a:lnTo>
                <a:lnTo>
                  <a:pt x="125300" y="225008"/>
                </a:lnTo>
                <a:lnTo>
                  <a:pt x="129253" y="231920"/>
                </a:lnTo>
                <a:lnTo>
                  <a:pt x="131888" y="237481"/>
                </a:lnTo>
                <a:lnTo>
                  <a:pt x="135551" y="243093"/>
                </a:lnTo>
                <a:lnTo>
                  <a:pt x="139897" y="248740"/>
                </a:lnTo>
                <a:lnTo>
                  <a:pt x="144700" y="254409"/>
                </a:lnTo>
                <a:lnTo>
                  <a:pt x="150035" y="263248"/>
                </a:lnTo>
                <a:lnTo>
                  <a:pt x="151459" y="266939"/>
                </a:lnTo>
                <a:lnTo>
                  <a:pt x="154312" y="271304"/>
                </a:lnTo>
                <a:lnTo>
                  <a:pt x="158120" y="276119"/>
                </a:lnTo>
                <a:lnTo>
                  <a:pt x="162563" y="281235"/>
                </a:lnTo>
                <a:lnTo>
                  <a:pt x="170040" y="289458"/>
                </a:lnTo>
                <a:lnTo>
                  <a:pt x="180022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"/>
          <p:cNvSpPr/>
          <p:nvPr/>
        </p:nvSpPr>
        <p:spPr>
          <a:xfrm>
            <a:off x="4914900" y="3266122"/>
            <a:ext cx="257176" cy="231458"/>
          </a:xfrm>
          <a:custGeom>
            <a:avLst/>
            <a:gdLst/>
            <a:ahLst/>
            <a:cxnLst/>
            <a:rect l="0" t="0" r="0" b="0"/>
            <a:pathLst>
              <a:path w="257176" h="231458">
                <a:moveTo>
                  <a:pt x="257175" y="0"/>
                </a:moveTo>
                <a:lnTo>
                  <a:pt x="243522" y="4551"/>
                </a:lnTo>
                <a:lnTo>
                  <a:pt x="238548" y="6844"/>
                </a:lnTo>
                <a:lnTo>
                  <a:pt x="234279" y="9325"/>
                </a:lnTo>
                <a:lnTo>
                  <a:pt x="230481" y="11932"/>
                </a:lnTo>
                <a:lnTo>
                  <a:pt x="226044" y="15574"/>
                </a:lnTo>
                <a:lnTo>
                  <a:pt x="221181" y="19908"/>
                </a:lnTo>
                <a:lnTo>
                  <a:pt x="216034" y="24702"/>
                </a:lnTo>
                <a:lnTo>
                  <a:pt x="210697" y="28851"/>
                </a:lnTo>
                <a:lnTo>
                  <a:pt x="205235" y="32569"/>
                </a:lnTo>
                <a:lnTo>
                  <a:pt x="199688" y="36000"/>
                </a:lnTo>
                <a:lnTo>
                  <a:pt x="194085" y="40193"/>
                </a:lnTo>
                <a:lnTo>
                  <a:pt x="188445" y="44893"/>
                </a:lnTo>
                <a:lnTo>
                  <a:pt x="182780" y="49931"/>
                </a:lnTo>
                <a:lnTo>
                  <a:pt x="178051" y="55195"/>
                </a:lnTo>
                <a:lnTo>
                  <a:pt x="173945" y="60609"/>
                </a:lnTo>
                <a:lnTo>
                  <a:pt x="170256" y="66124"/>
                </a:lnTo>
                <a:lnTo>
                  <a:pt x="163986" y="72657"/>
                </a:lnTo>
                <a:lnTo>
                  <a:pt x="155997" y="79871"/>
                </a:lnTo>
                <a:lnTo>
                  <a:pt x="146860" y="87537"/>
                </a:lnTo>
                <a:lnTo>
                  <a:pt x="138864" y="94553"/>
                </a:lnTo>
                <a:lnTo>
                  <a:pt x="124899" y="107429"/>
                </a:lnTo>
                <a:lnTo>
                  <a:pt x="106328" y="125388"/>
                </a:lnTo>
                <a:lnTo>
                  <a:pt x="101365" y="131217"/>
                </a:lnTo>
                <a:lnTo>
                  <a:pt x="97104" y="137008"/>
                </a:lnTo>
                <a:lnTo>
                  <a:pt x="93311" y="142773"/>
                </a:lnTo>
                <a:lnTo>
                  <a:pt x="86019" y="150427"/>
                </a:lnTo>
                <a:lnTo>
                  <a:pt x="76396" y="159340"/>
                </a:lnTo>
                <a:lnTo>
                  <a:pt x="65218" y="169091"/>
                </a:lnTo>
                <a:lnTo>
                  <a:pt x="56814" y="177498"/>
                </a:lnTo>
                <a:lnTo>
                  <a:pt x="50258" y="185007"/>
                </a:lnTo>
                <a:lnTo>
                  <a:pt x="44936" y="191918"/>
                </a:lnTo>
                <a:lnTo>
                  <a:pt x="39482" y="197478"/>
                </a:lnTo>
                <a:lnTo>
                  <a:pt x="33941" y="202137"/>
                </a:lnTo>
                <a:lnTo>
                  <a:pt x="28342" y="206195"/>
                </a:lnTo>
                <a:lnTo>
                  <a:pt x="23657" y="209854"/>
                </a:lnTo>
                <a:lnTo>
                  <a:pt x="15912" y="216458"/>
                </a:lnTo>
                <a:lnTo>
                  <a:pt x="9294" y="220029"/>
                </a:lnTo>
                <a:lnTo>
                  <a:pt x="6196" y="220981"/>
                </a:lnTo>
                <a:lnTo>
                  <a:pt x="213" y="22457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"/>
          <p:cNvSpPr/>
          <p:nvPr/>
        </p:nvSpPr>
        <p:spPr>
          <a:xfrm>
            <a:off x="5257800" y="3320398"/>
            <a:ext cx="300038" cy="31450"/>
          </a:xfrm>
          <a:custGeom>
            <a:avLst/>
            <a:gdLst/>
            <a:ahLst/>
            <a:cxnLst/>
            <a:rect l="0" t="0" r="0" b="0"/>
            <a:pathLst>
              <a:path w="300038" h="31450">
                <a:moveTo>
                  <a:pt x="0" y="31449"/>
                </a:moveTo>
                <a:lnTo>
                  <a:pt x="13652" y="26898"/>
                </a:lnTo>
                <a:lnTo>
                  <a:pt x="19579" y="24605"/>
                </a:lnTo>
                <a:lnTo>
                  <a:pt x="25435" y="22124"/>
                </a:lnTo>
                <a:lnTo>
                  <a:pt x="31244" y="19517"/>
                </a:lnTo>
                <a:lnTo>
                  <a:pt x="43689" y="15875"/>
                </a:lnTo>
                <a:lnTo>
                  <a:pt x="80377" y="6747"/>
                </a:lnTo>
                <a:lnTo>
                  <a:pt x="95495" y="3551"/>
                </a:lnTo>
                <a:lnTo>
                  <a:pt x="107478" y="1420"/>
                </a:lnTo>
                <a:lnTo>
                  <a:pt x="117372" y="0"/>
                </a:lnTo>
                <a:lnTo>
                  <a:pt x="129683" y="5"/>
                </a:lnTo>
                <a:lnTo>
                  <a:pt x="143605" y="962"/>
                </a:lnTo>
                <a:lnTo>
                  <a:pt x="158602" y="2552"/>
                </a:lnTo>
                <a:lnTo>
                  <a:pt x="174314" y="3612"/>
                </a:lnTo>
                <a:lnTo>
                  <a:pt x="190504" y="4318"/>
                </a:lnTo>
                <a:lnTo>
                  <a:pt x="207012" y="4789"/>
                </a:lnTo>
                <a:lnTo>
                  <a:pt x="219923" y="6056"/>
                </a:lnTo>
                <a:lnTo>
                  <a:pt x="230436" y="7853"/>
                </a:lnTo>
                <a:lnTo>
                  <a:pt x="239348" y="10003"/>
                </a:lnTo>
                <a:lnTo>
                  <a:pt x="246243" y="11437"/>
                </a:lnTo>
                <a:lnTo>
                  <a:pt x="251792" y="12393"/>
                </a:lnTo>
                <a:lnTo>
                  <a:pt x="256444" y="13030"/>
                </a:lnTo>
                <a:lnTo>
                  <a:pt x="261450" y="14407"/>
                </a:lnTo>
                <a:lnTo>
                  <a:pt x="266692" y="16278"/>
                </a:lnTo>
                <a:lnTo>
                  <a:pt x="272092" y="18477"/>
                </a:lnTo>
                <a:lnTo>
                  <a:pt x="276645" y="19944"/>
                </a:lnTo>
                <a:lnTo>
                  <a:pt x="280632" y="20921"/>
                </a:lnTo>
                <a:lnTo>
                  <a:pt x="300037" y="314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7"/>
          <p:cNvSpPr/>
          <p:nvPr/>
        </p:nvSpPr>
        <p:spPr>
          <a:xfrm>
            <a:off x="5360670" y="3266122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0" y="0"/>
                </a:moveTo>
                <a:lnTo>
                  <a:pt x="4550" y="9102"/>
                </a:lnTo>
                <a:lnTo>
                  <a:pt x="5891" y="12736"/>
                </a:lnTo>
                <a:lnTo>
                  <a:pt x="6785" y="16110"/>
                </a:lnTo>
                <a:lnTo>
                  <a:pt x="7381" y="19313"/>
                </a:lnTo>
                <a:lnTo>
                  <a:pt x="8730" y="23353"/>
                </a:lnTo>
                <a:lnTo>
                  <a:pt x="10583" y="27951"/>
                </a:lnTo>
                <a:lnTo>
                  <a:pt x="12770" y="32921"/>
                </a:lnTo>
                <a:lnTo>
                  <a:pt x="15181" y="37187"/>
                </a:lnTo>
                <a:lnTo>
                  <a:pt x="17740" y="40985"/>
                </a:lnTo>
                <a:lnTo>
                  <a:pt x="20399" y="44468"/>
                </a:lnTo>
                <a:lnTo>
                  <a:pt x="22171" y="48695"/>
                </a:lnTo>
                <a:lnTo>
                  <a:pt x="23354" y="53419"/>
                </a:lnTo>
                <a:lnTo>
                  <a:pt x="24142" y="58472"/>
                </a:lnTo>
                <a:lnTo>
                  <a:pt x="24666" y="63747"/>
                </a:lnTo>
                <a:lnTo>
                  <a:pt x="25017" y="69168"/>
                </a:lnTo>
                <a:lnTo>
                  <a:pt x="25250" y="74687"/>
                </a:lnTo>
                <a:lnTo>
                  <a:pt x="25510" y="85899"/>
                </a:lnTo>
                <a:lnTo>
                  <a:pt x="25579" y="91556"/>
                </a:lnTo>
                <a:lnTo>
                  <a:pt x="26577" y="97233"/>
                </a:lnTo>
                <a:lnTo>
                  <a:pt x="28196" y="102921"/>
                </a:lnTo>
                <a:lnTo>
                  <a:pt x="30227" y="108620"/>
                </a:lnTo>
                <a:lnTo>
                  <a:pt x="31581" y="115275"/>
                </a:lnTo>
                <a:lnTo>
                  <a:pt x="32484" y="122571"/>
                </a:lnTo>
                <a:lnTo>
                  <a:pt x="33086" y="130291"/>
                </a:lnTo>
                <a:lnTo>
                  <a:pt x="33487" y="137343"/>
                </a:lnTo>
                <a:lnTo>
                  <a:pt x="33933" y="150259"/>
                </a:lnTo>
                <a:lnTo>
                  <a:pt x="34184" y="163689"/>
                </a:lnTo>
                <a:lnTo>
                  <a:pt x="34285" y="205883"/>
                </a:lnTo>
                <a:lnTo>
                  <a:pt x="42862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"/>
          <p:cNvSpPr/>
          <p:nvPr/>
        </p:nvSpPr>
        <p:spPr>
          <a:xfrm>
            <a:off x="5669476" y="3215207"/>
            <a:ext cx="188283" cy="325236"/>
          </a:xfrm>
          <a:custGeom>
            <a:avLst/>
            <a:gdLst/>
            <a:ahLst/>
            <a:cxnLst/>
            <a:rect l="0" t="0" r="0" b="0"/>
            <a:pathLst>
              <a:path w="188283" h="325236">
                <a:moveTo>
                  <a:pt x="145536" y="33770"/>
                </a:moveTo>
                <a:lnTo>
                  <a:pt x="140986" y="24669"/>
                </a:lnTo>
                <a:lnTo>
                  <a:pt x="136211" y="17660"/>
                </a:lnTo>
                <a:lnTo>
                  <a:pt x="130914" y="11370"/>
                </a:lnTo>
                <a:lnTo>
                  <a:pt x="125385" y="5400"/>
                </a:lnTo>
                <a:lnTo>
                  <a:pt x="121625" y="3426"/>
                </a:lnTo>
                <a:lnTo>
                  <a:pt x="117213" y="2111"/>
                </a:lnTo>
                <a:lnTo>
                  <a:pt x="112366" y="1234"/>
                </a:lnTo>
                <a:lnTo>
                  <a:pt x="105325" y="650"/>
                </a:lnTo>
                <a:lnTo>
                  <a:pt x="96821" y="260"/>
                </a:lnTo>
                <a:lnTo>
                  <a:pt x="87342" y="0"/>
                </a:lnTo>
                <a:lnTo>
                  <a:pt x="78165" y="1731"/>
                </a:lnTo>
                <a:lnTo>
                  <a:pt x="69190" y="4791"/>
                </a:lnTo>
                <a:lnTo>
                  <a:pt x="52549" y="12318"/>
                </a:lnTo>
                <a:lnTo>
                  <a:pt x="38803" y="18839"/>
                </a:lnTo>
                <a:lnTo>
                  <a:pt x="32471" y="22863"/>
                </a:lnTo>
                <a:lnTo>
                  <a:pt x="26344" y="27451"/>
                </a:lnTo>
                <a:lnTo>
                  <a:pt x="20354" y="32415"/>
                </a:lnTo>
                <a:lnTo>
                  <a:pt x="15409" y="36677"/>
                </a:lnTo>
                <a:lnTo>
                  <a:pt x="11160" y="40471"/>
                </a:lnTo>
                <a:lnTo>
                  <a:pt x="7375" y="43952"/>
                </a:lnTo>
                <a:lnTo>
                  <a:pt x="4851" y="47226"/>
                </a:lnTo>
                <a:lnTo>
                  <a:pt x="2047" y="53403"/>
                </a:lnTo>
                <a:lnTo>
                  <a:pt x="1299" y="58288"/>
                </a:lnTo>
                <a:lnTo>
                  <a:pt x="801" y="64403"/>
                </a:lnTo>
                <a:lnTo>
                  <a:pt x="247" y="77865"/>
                </a:lnTo>
                <a:lnTo>
                  <a:pt x="0" y="90198"/>
                </a:lnTo>
                <a:lnTo>
                  <a:pt x="887" y="96154"/>
                </a:lnTo>
                <a:lnTo>
                  <a:pt x="2431" y="102029"/>
                </a:lnTo>
                <a:lnTo>
                  <a:pt x="4413" y="107851"/>
                </a:lnTo>
                <a:lnTo>
                  <a:pt x="6686" y="113638"/>
                </a:lnTo>
                <a:lnTo>
                  <a:pt x="9154" y="119400"/>
                </a:lnTo>
                <a:lnTo>
                  <a:pt x="11752" y="125147"/>
                </a:lnTo>
                <a:lnTo>
                  <a:pt x="14437" y="128978"/>
                </a:lnTo>
                <a:lnTo>
                  <a:pt x="17179" y="131532"/>
                </a:lnTo>
                <a:lnTo>
                  <a:pt x="19960" y="133235"/>
                </a:lnTo>
                <a:lnTo>
                  <a:pt x="23719" y="135322"/>
                </a:lnTo>
                <a:lnTo>
                  <a:pt x="32975" y="140182"/>
                </a:lnTo>
                <a:lnTo>
                  <a:pt x="38110" y="141859"/>
                </a:lnTo>
                <a:lnTo>
                  <a:pt x="43439" y="142977"/>
                </a:lnTo>
                <a:lnTo>
                  <a:pt x="48897" y="143722"/>
                </a:lnTo>
                <a:lnTo>
                  <a:pt x="53487" y="144219"/>
                </a:lnTo>
                <a:lnTo>
                  <a:pt x="57500" y="144550"/>
                </a:lnTo>
                <a:lnTo>
                  <a:pt x="61128" y="144771"/>
                </a:lnTo>
                <a:lnTo>
                  <a:pt x="70239" y="145016"/>
                </a:lnTo>
                <a:lnTo>
                  <a:pt x="75336" y="145082"/>
                </a:lnTo>
                <a:lnTo>
                  <a:pt x="80638" y="144173"/>
                </a:lnTo>
                <a:lnTo>
                  <a:pt x="86078" y="142615"/>
                </a:lnTo>
                <a:lnTo>
                  <a:pt x="91610" y="140623"/>
                </a:lnTo>
                <a:lnTo>
                  <a:pt x="96250" y="139295"/>
                </a:lnTo>
                <a:lnTo>
                  <a:pt x="100297" y="138410"/>
                </a:lnTo>
                <a:lnTo>
                  <a:pt x="103947" y="137820"/>
                </a:lnTo>
                <a:lnTo>
                  <a:pt x="107332" y="136474"/>
                </a:lnTo>
                <a:lnTo>
                  <a:pt x="110542" y="134624"/>
                </a:lnTo>
                <a:lnTo>
                  <a:pt x="113634" y="132439"/>
                </a:lnTo>
                <a:lnTo>
                  <a:pt x="116648" y="130029"/>
                </a:lnTo>
                <a:lnTo>
                  <a:pt x="119610" y="127471"/>
                </a:lnTo>
                <a:lnTo>
                  <a:pt x="122537" y="124812"/>
                </a:lnTo>
                <a:lnTo>
                  <a:pt x="128329" y="116778"/>
                </a:lnTo>
                <a:lnTo>
                  <a:pt x="134079" y="107810"/>
                </a:lnTo>
                <a:lnTo>
                  <a:pt x="139809" y="100649"/>
                </a:lnTo>
                <a:lnTo>
                  <a:pt x="145531" y="94292"/>
                </a:lnTo>
                <a:lnTo>
                  <a:pt x="148390" y="91263"/>
                </a:lnTo>
                <a:lnTo>
                  <a:pt x="150296" y="88291"/>
                </a:lnTo>
                <a:lnTo>
                  <a:pt x="152414" y="82449"/>
                </a:lnTo>
                <a:lnTo>
                  <a:pt x="152027" y="78605"/>
                </a:lnTo>
                <a:lnTo>
                  <a:pt x="147883" y="65046"/>
                </a:lnTo>
                <a:lnTo>
                  <a:pt x="146231" y="55525"/>
                </a:lnTo>
                <a:lnTo>
                  <a:pt x="145845" y="52964"/>
                </a:lnTo>
                <a:lnTo>
                  <a:pt x="145628" y="60624"/>
                </a:lnTo>
                <a:lnTo>
                  <a:pt x="146550" y="63103"/>
                </a:lnTo>
                <a:lnTo>
                  <a:pt x="148117" y="64755"/>
                </a:lnTo>
                <a:lnTo>
                  <a:pt x="150114" y="65857"/>
                </a:lnTo>
                <a:lnTo>
                  <a:pt x="151446" y="68496"/>
                </a:lnTo>
                <a:lnTo>
                  <a:pt x="152925" y="76509"/>
                </a:lnTo>
                <a:lnTo>
                  <a:pt x="156123" y="86420"/>
                </a:lnTo>
                <a:lnTo>
                  <a:pt x="158308" y="91730"/>
                </a:lnTo>
                <a:lnTo>
                  <a:pt x="159766" y="97175"/>
                </a:lnTo>
                <a:lnTo>
                  <a:pt x="160738" y="102710"/>
                </a:lnTo>
                <a:lnTo>
                  <a:pt x="161385" y="108305"/>
                </a:lnTo>
                <a:lnTo>
                  <a:pt x="162770" y="113940"/>
                </a:lnTo>
                <a:lnTo>
                  <a:pt x="164645" y="119602"/>
                </a:lnTo>
                <a:lnTo>
                  <a:pt x="166849" y="125281"/>
                </a:lnTo>
                <a:lnTo>
                  <a:pt x="169269" y="130972"/>
                </a:lnTo>
                <a:lnTo>
                  <a:pt x="174499" y="142376"/>
                </a:lnTo>
                <a:lnTo>
                  <a:pt x="176275" y="149036"/>
                </a:lnTo>
                <a:lnTo>
                  <a:pt x="177458" y="156334"/>
                </a:lnTo>
                <a:lnTo>
                  <a:pt x="178248" y="164057"/>
                </a:lnTo>
                <a:lnTo>
                  <a:pt x="179727" y="171111"/>
                </a:lnTo>
                <a:lnTo>
                  <a:pt x="181664" y="177718"/>
                </a:lnTo>
                <a:lnTo>
                  <a:pt x="183909" y="184028"/>
                </a:lnTo>
                <a:lnTo>
                  <a:pt x="185406" y="190139"/>
                </a:lnTo>
                <a:lnTo>
                  <a:pt x="186403" y="196119"/>
                </a:lnTo>
                <a:lnTo>
                  <a:pt x="187068" y="202010"/>
                </a:lnTo>
                <a:lnTo>
                  <a:pt x="187512" y="208795"/>
                </a:lnTo>
                <a:lnTo>
                  <a:pt x="187807" y="216176"/>
                </a:lnTo>
                <a:lnTo>
                  <a:pt x="188223" y="237676"/>
                </a:lnTo>
                <a:lnTo>
                  <a:pt x="188282" y="244002"/>
                </a:lnTo>
                <a:lnTo>
                  <a:pt x="187368" y="250125"/>
                </a:lnTo>
                <a:lnTo>
                  <a:pt x="185807" y="256112"/>
                </a:lnTo>
                <a:lnTo>
                  <a:pt x="183813" y="262008"/>
                </a:lnTo>
                <a:lnTo>
                  <a:pt x="182484" y="268796"/>
                </a:lnTo>
                <a:lnTo>
                  <a:pt x="181598" y="276179"/>
                </a:lnTo>
                <a:lnTo>
                  <a:pt x="180613" y="290098"/>
                </a:lnTo>
                <a:lnTo>
                  <a:pt x="179930" y="305533"/>
                </a:lnTo>
                <a:lnTo>
                  <a:pt x="179872" y="309493"/>
                </a:lnTo>
                <a:lnTo>
                  <a:pt x="179826" y="325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"/>
          <p:cNvSpPr/>
          <p:nvPr/>
        </p:nvSpPr>
        <p:spPr>
          <a:xfrm>
            <a:off x="6252209" y="3591877"/>
            <a:ext cx="205742" cy="33050"/>
          </a:xfrm>
          <a:custGeom>
            <a:avLst/>
            <a:gdLst/>
            <a:ahLst/>
            <a:cxnLst/>
            <a:rect l="0" t="0" r="0" b="0"/>
            <a:pathLst>
              <a:path w="205742" h="33050">
                <a:moveTo>
                  <a:pt x="0" y="0"/>
                </a:moveTo>
                <a:lnTo>
                  <a:pt x="9103" y="9102"/>
                </a:lnTo>
                <a:lnTo>
                  <a:pt x="13689" y="12735"/>
                </a:lnTo>
                <a:lnTo>
                  <a:pt x="18651" y="16110"/>
                </a:lnTo>
                <a:lnTo>
                  <a:pt x="23864" y="19313"/>
                </a:lnTo>
                <a:lnTo>
                  <a:pt x="29245" y="21448"/>
                </a:lnTo>
                <a:lnTo>
                  <a:pt x="34737" y="22871"/>
                </a:lnTo>
                <a:lnTo>
                  <a:pt x="40303" y="23820"/>
                </a:lnTo>
                <a:lnTo>
                  <a:pt x="44966" y="24453"/>
                </a:lnTo>
                <a:lnTo>
                  <a:pt x="49028" y="24874"/>
                </a:lnTo>
                <a:lnTo>
                  <a:pt x="52688" y="25155"/>
                </a:lnTo>
                <a:lnTo>
                  <a:pt x="57033" y="26295"/>
                </a:lnTo>
                <a:lnTo>
                  <a:pt x="61835" y="28008"/>
                </a:lnTo>
                <a:lnTo>
                  <a:pt x="66941" y="30102"/>
                </a:lnTo>
                <a:lnTo>
                  <a:pt x="73203" y="31498"/>
                </a:lnTo>
                <a:lnTo>
                  <a:pt x="80234" y="32429"/>
                </a:lnTo>
                <a:lnTo>
                  <a:pt x="87780" y="33049"/>
                </a:lnTo>
                <a:lnTo>
                  <a:pt x="99477" y="32510"/>
                </a:lnTo>
                <a:lnTo>
                  <a:pt x="113943" y="31199"/>
                </a:lnTo>
                <a:lnTo>
                  <a:pt x="130255" y="29372"/>
                </a:lnTo>
                <a:lnTo>
                  <a:pt x="143034" y="28154"/>
                </a:lnTo>
                <a:lnTo>
                  <a:pt x="153459" y="27342"/>
                </a:lnTo>
                <a:lnTo>
                  <a:pt x="205741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"/>
          <p:cNvSpPr/>
          <p:nvPr/>
        </p:nvSpPr>
        <p:spPr>
          <a:xfrm>
            <a:off x="6200775" y="3694747"/>
            <a:ext cx="565785" cy="51436"/>
          </a:xfrm>
          <a:custGeom>
            <a:avLst/>
            <a:gdLst/>
            <a:ahLst/>
            <a:cxnLst/>
            <a:rect l="0" t="0" r="0" b="0"/>
            <a:pathLst>
              <a:path w="565785" h="51436">
                <a:moveTo>
                  <a:pt x="0" y="51435"/>
                </a:moveTo>
                <a:lnTo>
                  <a:pt x="13652" y="46884"/>
                </a:lnTo>
                <a:lnTo>
                  <a:pt x="19579" y="44591"/>
                </a:lnTo>
                <a:lnTo>
                  <a:pt x="25435" y="42110"/>
                </a:lnTo>
                <a:lnTo>
                  <a:pt x="31244" y="39504"/>
                </a:lnTo>
                <a:lnTo>
                  <a:pt x="37974" y="37766"/>
                </a:lnTo>
                <a:lnTo>
                  <a:pt x="45318" y="36607"/>
                </a:lnTo>
                <a:lnTo>
                  <a:pt x="60146" y="35320"/>
                </a:lnTo>
                <a:lnTo>
                  <a:pt x="73087" y="34748"/>
                </a:lnTo>
                <a:lnTo>
                  <a:pt x="81109" y="33643"/>
                </a:lnTo>
                <a:lnTo>
                  <a:pt x="90268" y="31954"/>
                </a:lnTo>
                <a:lnTo>
                  <a:pt x="100183" y="29875"/>
                </a:lnTo>
                <a:lnTo>
                  <a:pt x="109651" y="27537"/>
                </a:lnTo>
                <a:lnTo>
                  <a:pt x="118821" y="25025"/>
                </a:lnTo>
                <a:lnTo>
                  <a:pt x="127791" y="22398"/>
                </a:lnTo>
                <a:lnTo>
                  <a:pt x="137581" y="20647"/>
                </a:lnTo>
                <a:lnTo>
                  <a:pt x="147918" y="19480"/>
                </a:lnTo>
                <a:lnTo>
                  <a:pt x="158620" y="18702"/>
                </a:lnTo>
                <a:lnTo>
                  <a:pt x="169564" y="17230"/>
                </a:lnTo>
                <a:lnTo>
                  <a:pt x="180670" y="15297"/>
                </a:lnTo>
                <a:lnTo>
                  <a:pt x="191884" y="13056"/>
                </a:lnTo>
                <a:lnTo>
                  <a:pt x="204123" y="11561"/>
                </a:lnTo>
                <a:lnTo>
                  <a:pt x="217044" y="10565"/>
                </a:lnTo>
                <a:lnTo>
                  <a:pt x="230421" y="9901"/>
                </a:lnTo>
                <a:lnTo>
                  <a:pt x="255444" y="9163"/>
                </a:lnTo>
                <a:lnTo>
                  <a:pt x="298002" y="8689"/>
                </a:lnTo>
                <a:lnTo>
                  <a:pt x="341678" y="6084"/>
                </a:lnTo>
                <a:lnTo>
                  <a:pt x="393792" y="2704"/>
                </a:lnTo>
                <a:lnTo>
                  <a:pt x="429653" y="1202"/>
                </a:lnTo>
                <a:lnTo>
                  <a:pt x="5657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"/>
          <p:cNvSpPr/>
          <p:nvPr/>
        </p:nvSpPr>
        <p:spPr>
          <a:xfrm>
            <a:off x="7040880" y="3634740"/>
            <a:ext cx="1122998" cy="77153"/>
          </a:xfrm>
          <a:custGeom>
            <a:avLst/>
            <a:gdLst/>
            <a:ahLst/>
            <a:cxnLst/>
            <a:rect l="0" t="0" r="0" b="0"/>
            <a:pathLst>
              <a:path w="1122998" h="77153">
                <a:moveTo>
                  <a:pt x="0" y="0"/>
                </a:moveTo>
                <a:lnTo>
                  <a:pt x="18203" y="4551"/>
                </a:lnTo>
                <a:lnTo>
                  <a:pt x="32220" y="6785"/>
                </a:lnTo>
                <a:lnTo>
                  <a:pt x="52190" y="8219"/>
                </a:lnTo>
                <a:lnTo>
                  <a:pt x="59558" y="9289"/>
                </a:lnTo>
                <a:lnTo>
                  <a:pt x="80445" y="13018"/>
                </a:lnTo>
                <a:lnTo>
                  <a:pt x="100523" y="15311"/>
                </a:lnTo>
                <a:lnTo>
                  <a:pt x="109878" y="15922"/>
                </a:lnTo>
                <a:lnTo>
                  <a:pt x="218611" y="16782"/>
                </a:lnTo>
                <a:lnTo>
                  <a:pt x="252421" y="15951"/>
                </a:lnTo>
                <a:lnTo>
                  <a:pt x="278770" y="14444"/>
                </a:lnTo>
                <a:lnTo>
                  <a:pt x="300147" y="12486"/>
                </a:lnTo>
                <a:lnTo>
                  <a:pt x="319160" y="11182"/>
                </a:lnTo>
                <a:lnTo>
                  <a:pt x="352986" y="9732"/>
                </a:lnTo>
                <a:lnTo>
                  <a:pt x="442964" y="8801"/>
                </a:lnTo>
                <a:lnTo>
                  <a:pt x="479447" y="8674"/>
                </a:lnTo>
                <a:lnTo>
                  <a:pt x="645084" y="13153"/>
                </a:lnTo>
                <a:lnTo>
                  <a:pt x="694850" y="15436"/>
                </a:lnTo>
                <a:lnTo>
                  <a:pt x="732792" y="17911"/>
                </a:lnTo>
                <a:lnTo>
                  <a:pt x="965151" y="38602"/>
                </a:lnTo>
                <a:lnTo>
                  <a:pt x="986334" y="40022"/>
                </a:lnTo>
                <a:lnTo>
                  <a:pt x="1003314" y="41921"/>
                </a:lnTo>
                <a:lnTo>
                  <a:pt x="1017490" y="44140"/>
                </a:lnTo>
                <a:lnTo>
                  <a:pt x="1029799" y="46572"/>
                </a:lnTo>
                <a:lnTo>
                  <a:pt x="1040863" y="48192"/>
                </a:lnTo>
                <a:lnTo>
                  <a:pt x="1060775" y="49994"/>
                </a:lnTo>
                <a:lnTo>
                  <a:pt x="1068181" y="51426"/>
                </a:lnTo>
                <a:lnTo>
                  <a:pt x="1074071" y="53334"/>
                </a:lnTo>
                <a:lnTo>
                  <a:pt x="1084107" y="57994"/>
                </a:lnTo>
                <a:lnTo>
                  <a:pt x="1094917" y="63240"/>
                </a:lnTo>
                <a:lnTo>
                  <a:pt x="1099515" y="65020"/>
                </a:lnTo>
                <a:lnTo>
                  <a:pt x="1107163" y="66998"/>
                </a:lnTo>
                <a:lnTo>
                  <a:pt x="1110536" y="68477"/>
                </a:lnTo>
                <a:lnTo>
                  <a:pt x="1113737" y="70417"/>
                </a:lnTo>
                <a:lnTo>
                  <a:pt x="1122997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2"/>
          <p:cNvSpPr/>
          <p:nvPr/>
        </p:nvSpPr>
        <p:spPr>
          <a:xfrm>
            <a:off x="7340917" y="3771900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6527"/>
                </a:lnTo>
                <a:lnTo>
                  <a:pt x="9325" y="22448"/>
                </a:lnTo>
                <a:lnTo>
                  <a:pt x="11931" y="29252"/>
                </a:lnTo>
                <a:lnTo>
                  <a:pt x="13670" y="35694"/>
                </a:lnTo>
                <a:lnTo>
                  <a:pt x="14828" y="41893"/>
                </a:lnTo>
                <a:lnTo>
                  <a:pt x="15600" y="47931"/>
                </a:lnTo>
                <a:lnTo>
                  <a:pt x="16116" y="53862"/>
                </a:lnTo>
                <a:lnTo>
                  <a:pt x="16458" y="59720"/>
                </a:lnTo>
                <a:lnTo>
                  <a:pt x="16687" y="65531"/>
                </a:lnTo>
                <a:lnTo>
                  <a:pt x="17009" y="87361"/>
                </a:lnTo>
                <a:lnTo>
                  <a:pt x="18007" y="94436"/>
                </a:lnTo>
                <a:lnTo>
                  <a:pt x="19625" y="101057"/>
                </a:lnTo>
                <a:lnTo>
                  <a:pt x="21656" y="107376"/>
                </a:lnTo>
                <a:lnTo>
                  <a:pt x="23010" y="114446"/>
                </a:lnTo>
                <a:lnTo>
                  <a:pt x="23912" y="122018"/>
                </a:lnTo>
                <a:lnTo>
                  <a:pt x="24514" y="129922"/>
                </a:lnTo>
                <a:lnTo>
                  <a:pt x="24915" y="137097"/>
                </a:lnTo>
                <a:lnTo>
                  <a:pt x="25362" y="150149"/>
                </a:lnTo>
                <a:lnTo>
                  <a:pt x="25717" y="285588"/>
                </a:lnTo>
                <a:lnTo>
                  <a:pt x="24765" y="290405"/>
                </a:lnTo>
                <a:lnTo>
                  <a:pt x="23177" y="293615"/>
                </a:lnTo>
                <a:lnTo>
                  <a:pt x="1714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"/>
          <p:cNvSpPr/>
          <p:nvPr/>
        </p:nvSpPr>
        <p:spPr>
          <a:xfrm>
            <a:off x="7529512" y="3737732"/>
            <a:ext cx="256286" cy="248331"/>
          </a:xfrm>
          <a:custGeom>
            <a:avLst/>
            <a:gdLst/>
            <a:ahLst/>
            <a:cxnLst/>
            <a:rect l="0" t="0" r="0" b="0"/>
            <a:pathLst>
              <a:path w="256286" h="248331">
                <a:moveTo>
                  <a:pt x="51435" y="17022"/>
                </a:moveTo>
                <a:lnTo>
                  <a:pt x="46884" y="17022"/>
                </a:lnTo>
                <a:lnTo>
                  <a:pt x="45544" y="17975"/>
                </a:lnTo>
                <a:lnTo>
                  <a:pt x="44650" y="19563"/>
                </a:lnTo>
                <a:lnTo>
                  <a:pt x="43657" y="23867"/>
                </a:lnTo>
                <a:lnTo>
                  <a:pt x="43216" y="28954"/>
                </a:lnTo>
                <a:lnTo>
                  <a:pt x="42145" y="32597"/>
                </a:lnTo>
                <a:lnTo>
                  <a:pt x="40480" y="36931"/>
                </a:lnTo>
                <a:lnTo>
                  <a:pt x="38416" y="41725"/>
                </a:lnTo>
                <a:lnTo>
                  <a:pt x="37041" y="45873"/>
                </a:lnTo>
                <a:lnTo>
                  <a:pt x="35513" y="53023"/>
                </a:lnTo>
                <a:lnTo>
                  <a:pt x="34153" y="57215"/>
                </a:lnTo>
                <a:lnTo>
                  <a:pt x="32293" y="61915"/>
                </a:lnTo>
                <a:lnTo>
                  <a:pt x="30101" y="66953"/>
                </a:lnTo>
                <a:lnTo>
                  <a:pt x="28640" y="72218"/>
                </a:lnTo>
                <a:lnTo>
                  <a:pt x="27666" y="77632"/>
                </a:lnTo>
                <a:lnTo>
                  <a:pt x="27017" y="83146"/>
                </a:lnTo>
                <a:lnTo>
                  <a:pt x="25631" y="87775"/>
                </a:lnTo>
                <a:lnTo>
                  <a:pt x="21551" y="95458"/>
                </a:lnTo>
                <a:lnTo>
                  <a:pt x="20083" y="99793"/>
                </a:lnTo>
                <a:lnTo>
                  <a:pt x="19103" y="104588"/>
                </a:lnTo>
                <a:lnTo>
                  <a:pt x="18451" y="109690"/>
                </a:lnTo>
                <a:lnTo>
                  <a:pt x="18016" y="114996"/>
                </a:lnTo>
                <a:lnTo>
                  <a:pt x="17726" y="120438"/>
                </a:lnTo>
                <a:lnTo>
                  <a:pt x="17532" y="125971"/>
                </a:lnTo>
                <a:lnTo>
                  <a:pt x="17259" y="156513"/>
                </a:lnTo>
                <a:lnTo>
                  <a:pt x="18174" y="166214"/>
                </a:lnTo>
                <a:lnTo>
                  <a:pt x="19736" y="174586"/>
                </a:lnTo>
                <a:lnTo>
                  <a:pt x="21730" y="182072"/>
                </a:lnTo>
                <a:lnTo>
                  <a:pt x="23060" y="188969"/>
                </a:lnTo>
                <a:lnTo>
                  <a:pt x="23945" y="195471"/>
                </a:lnTo>
                <a:lnTo>
                  <a:pt x="24536" y="201711"/>
                </a:lnTo>
                <a:lnTo>
                  <a:pt x="25882" y="206823"/>
                </a:lnTo>
                <a:lnTo>
                  <a:pt x="27732" y="211183"/>
                </a:lnTo>
                <a:lnTo>
                  <a:pt x="32328" y="218569"/>
                </a:lnTo>
                <a:lnTo>
                  <a:pt x="37546" y="225026"/>
                </a:lnTo>
                <a:lnTo>
                  <a:pt x="43039" y="231071"/>
                </a:lnTo>
                <a:lnTo>
                  <a:pt x="51488" y="239830"/>
                </a:lnTo>
                <a:lnTo>
                  <a:pt x="54328" y="242713"/>
                </a:lnTo>
                <a:lnTo>
                  <a:pt x="59079" y="244635"/>
                </a:lnTo>
                <a:lnTo>
                  <a:pt x="65103" y="245917"/>
                </a:lnTo>
                <a:lnTo>
                  <a:pt x="71977" y="246772"/>
                </a:lnTo>
                <a:lnTo>
                  <a:pt x="77512" y="247341"/>
                </a:lnTo>
                <a:lnTo>
                  <a:pt x="82155" y="247721"/>
                </a:lnTo>
                <a:lnTo>
                  <a:pt x="86202" y="247974"/>
                </a:lnTo>
                <a:lnTo>
                  <a:pt x="95780" y="248255"/>
                </a:lnTo>
                <a:lnTo>
                  <a:pt x="101001" y="248330"/>
                </a:lnTo>
                <a:lnTo>
                  <a:pt x="107339" y="247428"/>
                </a:lnTo>
                <a:lnTo>
                  <a:pt x="114422" y="245873"/>
                </a:lnTo>
                <a:lnTo>
                  <a:pt x="122001" y="243885"/>
                </a:lnTo>
                <a:lnTo>
                  <a:pt x="128959" y="241606"/>
                </a:lnTo>
                <a:lnTo>
                  <a:pt x="135503" y="239135"/>
                </a:lnTo>
                <a:lnTo>
                  <a:pt x="141770" y="236535"/>
                </a:lnTo>
                <a:lnTo>
                  <a:pt x="147853" y="232896"/>
                </a:lnTo>
                <a:lnTo>
                  <a:pt x="153814" y="228566"/>
                </a:lnTo>
                <a:lnTo>
                  <a:pt x="159693" y="223774"/>
                </a:lnTo>
                <a:lnTo>
                  <a:pt x="165517" y="219627"/>
                </a:lnTo>
                <a:lnTo>
                  <a:pt x="171304" y="215910"/>
                </a:lnTo>
                <a:lnTo>
                  <a:pt x="177068" y="212479"/>
                </a:lnTo>
                <a:lnTo>
                  <a:pt x="182815" y="208287"/>
                </a:lnTo>
                <a:lnTo>
                  <a:pt x="188552" y="203587"/>
                </a:lnTo>
                <a:lnTo>
                  <a:pt x="194281" y="198549"/>
                </a:lnTo>
                <a:lnTo>
                  <a:pt x="199054" y="193285"/>
                </a:lnTo>
                <a:lnTo>
                  <a:pt x="203188" y="187871"/>
                </a:lnTo>
                <a:lnTo>
                  <a:pt x="206896" y="182357"/>
                </a:lnTo>
                <a:lnTo>
                  <a:pt x="211273" y="176775"/>
                </a:lnTo>
                <a:lnTo>
                  <a:pt x="216096" y="171149"/>
                </a:lnTo>
                <a:lnTo>
                  <a:pt x="225583" y="160771"/>
                </a:lnTo>
                <a:lnTo>
                  <a:pt x="232974" y="152984"/>
                </a:lnTo>
                <a:lnTo>
                  <a:pt x="237231" y="146716"/>
                </a:lnTo>
                <a:lnTo>
                  <a:pt x="241974" y="138727"/>
                </a:lnTo>
                <a:lnTo>
                  <a:pt x="247042" y="129591"/>
                </a:lnTo>
                <a:lnTo>
                  <a:pt x="250419" y="121596"/>
                </a:lnTo>
                <a:lnTo>
                  <a:pt x="252671" y="114361"/>
                </a:lnTo>
                <a:lnTo>
                  <a:pt x="254172" y="107632"/>
                </a:lnTo>
                <a:lnTo>
                  <a:pt x="255173" y="102194"/>
                </a:lnTo>
                <a:lnTo>
                  <a:pt x="255841" y="97616"/>
                </a:lnTo>
                <a:lnTo>
                  <a:pt x="256285" y="93612"/>
                </a:lnTo>
                <a:lnTo>
                  <a:pt x="255629" y="88084"/>
                </a:lnTo>
                <a:lnTo>
                  <a:pt x="254240" y="81542"/>
                </a:lnTo>
                <a:lnTo>
                  <a:pt x="252361" y="74323"/>
                </a:lnTo>
                <a:lnTo>
                  <a:pt x="249203" y="66653"/>
                </a:lnTo>
                <a:lnTo>
                  <a:pt x="245193" y="58682"/>
                </a:lnTo>
                <a:lnTo>
                  <a:pt x="240615" y="50510"/>
                </a:lnTo>
                <a:lnTo>
                  <a:pt x="235657" y="43158"/>
                </a:lnTo>
                <a:lnTo>
                  <a:pt x="230447" y="36351"/>
                </a:lnTo>
                <a:lnTo>
                  <a:pt x="225069" y="29908"/>
                </a:lnTo>
                <a:lnTo>
                  <a:pt x="220531" y="24661"/>
                </a:lnTo>
                <a:lnTo>
                  <a:pt x="216553" y="20209"/>
                </a:lnTo>
                <a:lnTo>
                  <a:pt x="212949" y="16290"/>
                </a:lnTo>
                <a:lnTo>
                  <a:pt x="208641" y="13677"/>
                </a:lnTo>
                <a:lnTo>
                  <a:pt x="203864" y="11934"/>
                </a:lnTo>
                <a:lnTo>
                  <a:pt x="198775" y="10773"/>
                </a:lnTo>
                <a:lnTo>
                  <a:pt x="193477" y="9046"/>
                </a:lnTo>
                <a:lnTo>
                  <a:pt x="188040" y="6943"/>
                </a:lnTo>
                <a:lnTo>
                  <a:pt x="182510" y="4588"/>
                </a:lnTo>
                <a:lnTo>
                  <a:pt x="175965" y="3017"/>
                </a:lnTo>
                <a:lnTo>
                  <a:pt x="168746" y="1971"/>
                </a:lnTo>
                <a:lnTo>
                  <a:pt x="161075" y="1273"/>
                </a:lnTo>
                <a:lnTo>
                  <a:pt x="154056" y="808"/>
                </a:lnTo>
                <a:lnTo>
                  <a:pt x="147471" y="498"/>
                </a:lnTo>
                <a:lnTo>
                  <a:pt x="141177" y="291"/>
                </a:lnTo>
                <a:lnTo>
                  <a:pt x="109564" y="0"/>
                </a:lnTo>
                <a:lnTo>
                  <a:pt x="99713" y="912"/>
                </a:lnTo>
                <a:lnTo>
                  <a:pt x="91240" y="2472"/>
                </a:lnTo>
                <a:lnTo>
                  <a:pt x="83686" y="4465"/>
                </a:lnTo>
                <a:lnTo>
                  <a:pt x="75794" y="5793"/>
                </a:lnTo>
                <a:lnTo>
                  <a:pt x="67674" y="6679"/>
                </a:lnTo>
                <a:lnTo>
                  <a:pt x="59403" y="7269"/>
                </a:lnTo>
                <a:lnTo>
                  <a:pt x="51985" y="8616"/>
                </a:lnTo>
                <a:lnTo>
                  <a:pt x="45134" y="10465"/>
                </a:lnTo>
                <a:lnTo>
                  <a:pt x="15901" y="20278"/>
                </a:lnTo>
                <a:lnTo>
                  <a:pt x="10601" y="23003"/>
                </a:lnTo>
                <a:lnTo>
                  <a:pt x="7067" y="25772"/>
                </a:lnTo>
                <a:lnTo>
                  <a:pt x="0" y="34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"/>
          <p:cNvSpPr/>
          <p:nvPr/>
        </p:nvSpPr>
        <p:spPr>
          <a:xfrm>
            <a:off x="7066597" y="3266122"/>
            <a:ext cx="265748" cy="265749"/>
          </a:xfrm>
          <a:custGeom>
            <a:avLst/>
            <a:gdLst/>
            <a:ahLst/>
            <a:cxnLst/>
            <a:rect l="0" t="0" r="0" b="0"/>
            <a:pathLst>
              <a:path w="265748" h="265749">
                <a:moveTo>
                  <a:pt x="0" y="0"/>
                </a:moveTo>
                <a:lnTo>
                  <a:pt x="4551" y="9102"/>
                </a:lnTo>
                <a:lnTo>
                  <a:pt x="9326" y="16110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1"/>
                </a:lnTo>
                <a:lnTo>
                  <a:pt x="25784" y="43524"/>
                </a:lnTo>
                <a:lnTo>
                  <a:pt x="37160" y="65853"/>
                </a:lnTo>
                <a:lnTo>
                  <a:pt x="40966" y="70572"/>
                </a:lnTo>
                <a:lnTo>
                  <a:pt x="45409" y="74670"/>
                </a:lnTo>
                <a:lnTo>
                  <a:pt x="50275" y="78356"/>
                </a:lnTo>
                <a:lnTo>
                  <a:pt x="54472" y="82717"/>
                </a:lnTo>
                <a:lnTo>
                  <a:pt x="58222" y="87530"/>
                </a:lnTo>
                <a:lnTo>
                  <a:pt x="61674" y="92643"/>
                </a:lnTo>
                <a:lnTo>
                  <a:pt x="65881" y="97957"/>
                </a:lnTo>
                <a:lnTo>
                  <a:pt x="70591" y="103405"/>
                </a:lnTo>
                <a:lnTo>
                  <a:pt x="75636" y="108942"/>
                </a:lnTo>
                <a:lnTo>
                  <a:pt x="86321" y="120174"/>
                </a:lnTo>
                <a:lnTo>
                  <a:pt x="91838" y="125836"/>
                </a:lnTo>
                <a:lnTo>
                  <a:pt x="100277" y="132468"/>
                </a:lnTo>
                <a:lnTo>
                  <a:pt x="110667" y="139747"/>
                </a:lnTo>
                <a:lnTo>
                  <a:pt x="122355" y="147458"/>
                </a:lnTo>
                <a:lnTo>
                  <a:pt x="132053" y="154502"/>
                </a:lnTo>
                <a:lnTo>
                  <a:pt x="140423" y="161104"/>
                </a:lnTo>
                <a:lnTo>
                  <a:pt x="147908" y="167410"/>
                </a:lnTo>
                <a:lnTo>
                  <a:pt x="154803" y="172567"/>
                </a:lnTo>
                <a:lnTo>
                  <a:pt x="161305" y="176957"/>
                </a:lnTo>
                <a:lnTo>
                  <a:pt x="167544" y="180836"/>
                </a:lnTo>
                <a:lnTo>
                  <a:pt x="173609" y="185328"/>
                </a:lnTo>
                <a:lnTo>
                  <a:pt x="179556" y="190227"/>
                </a:lnTo>
                <a:lnTo>
                  <a:pt x="190293" y="199798"/>
                </a:lnTo>
                <a:lnTo>
                  <a:pt x="198240" y="207227"/>
                </a:lnTo>
                <a:lnTo>
                  <a:pt x="217170" y="225866"/>
                </a:lnTo>
                <a:lnTo>
                  <a:pt x="223838" y="231540"/>
                </a:lnTo>
                <a:lnTo>
                  <a:pt x="230187" y="236275"/>
                </a:lnTo>
                <a:lnTo>
                  <a:pt x="236327" y="240384"/>
                </a:lnTo>
                <a:lnTo>
                  <a:pt x="241370" y="244076"/>
                </a:lnTo>
                <a:lnTo>
                  <a:pt x="245686" y="247490"/>
                </a:lnTo>
                <a:lnTo>
                  <a:pt x="265747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5"/>
          <p:cNvSpPr/>
          <p:nvPr/>
        </p:nvSpPr>
        <p:spPr>
          <a:xfrm>
            <a:off x="7058025" y="3266122"/>
            <a:ext cx="325756" cy="240031"/>
          </a:xfrm>
          <a:custGeom>
            <a:avLst/>
            <a:gdLst/>
            <a:ahLst/>
            <a:cxnLst/>
            <a:rect l="0" t="0" r="0" b="0"/>
            <a:pathLst>
              <a:path w="325756" h="240031">
                <a:moveTo>
                  <a:pt x="325755" y="0"/>
                </a:moveTo>
                <a:lnTo>
                  <a:pt x="312102" y="4551"/>
                </a:lnTo>
                <a:lnTo>
                  <a:pt x="306175" y="7797"/>
                </a:lnTo>
                <a:lnTo>
                  <a:pt x="300320" y="11865"/>
                </a:lnTo>
                <a:lnTo>
                  <a:pt x="294510" y="16483"/>
                </a:lnTo>
                <a:lnTo>
                  <a:pt x="288732" y="20514"/>
                </a:lnTo>
                <a:lnTo>
                  <a:pt x="282976" y="24153"/>
                </a:lnTo>
                <a:lnTo>
                  <a:pt x="277233" y="27532"/>
                </a:lnTo>
                <a:lnTo>
                  <a:pt x="271499" y="31690"/>
                </a:lnTo>
                <a:lnTo>
                  <a:pt x="265772" y="36367"/>
                </a:lnTo>
                <a:lnTo>
                  <a:pt x="260049" y="41390"/>
                </a:lnTo>
                <a:lnTo>
                  <a:pt x="253376" y="46643"/>
                </a:lnTo>
                <a:lnTo>
                  <a:pt x="246070" y="52051"/>
                </a:lnTo>
                <a:lnTo>
                  <a:pt x="238341" y="57560"/>
                </a:lnTo>
                <a:lnTo>
                  <a:pt x="230332" y="64091"/>
                </a:lnTo>
                <a:lnTo>
                  <a:pt x="222134" y="71302"/>
                </a:lnTo>
                <a:lnTo>
                  <a:pt x="213812" y="78968"/>
                </a:lnTo>
                <a:lnTo>
                  <a:pt x="204454" y="85983"/>
                </a:lnTo>
                <a:lnTo>
                  <a:pt x="194405" y="92564"/>
                </a:lnTo>
                <a:lnTo>
                  <a:pt x="183895" y="98857"/>
                </a:lnTo>
                <a:lnTo>
                  <a:pt x="174032" y="105910"/>
                </a:lnTo>
                <a:lnTo>
                  <a:pt x="164599" y="113469"/>
                </a:lnTo>
                <a:lnTo>
                  <a:pt x="155453" y="121366"/>
                </a:lnTo>
                <a:lnTo>
                  <a:pt x="146498" y="128536"/>
                </a:lnTo>
                <a:lnTo>
                  <a:pt x="137669" y="135221"/>
                </a:lnTo>
                <a:lnTo>
                  <a:pt x="128927" y="141582"/>
                </a:lnTo>
                <a:lnTo>
                  <a:pt x="121194" y="147728"/>
                </a:lnTo>
                <a:lnTo>
                  <a:pt x="114134" y="153730"/>
                </a:lnTo>
                <a:lnTo>
                  <a:pt x="107521" y="159637"/>
                </a:lnTo>
                <a:lnTo>
                  <a:pt x="87475" y="176360"/>
                </a:lnTo>
                <a:lnTo>
                  <a:pt x="66499" y="193635"/>
                </a:lnTo>
                <a:lnTo>
                  <a:pt x="54002" y="204487"/>
                </a:lnTo>
                <a:lnTo>
                  <a:pt x="46479" y="209667"/>
                </a:lnTo>
                <a:lnTo>
                  <a:pt x="37653" y="215026"/>
                </a:lnTo>
                <a:lnTo>
                  <a:pt x="27960" y="220503"/>
                </a:lnTo>
                <a:lnTo>
                  <a:pt x="21497" y="225107"/>
                </a:lnTo>
                <a:lnTo>
                  <a:pt x="17189" y="229129"/>
                </a:lnTo>
                <a:lnTo>
                  <a:pt x="14316" y="232763"/>
                </a:lnTo>
                <a:lnTo>
                  <a:pt x="11449" y="235185"/>
                </a:lnTo>
                <a:lnTo>
                  <a:pt x="8585" y="23680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"/>
          <p:cNvSpPr/>
          <p:nvPr/>
        </p:nvSpPr>
        <p:spPr>
          <a:xfrm>
            <a:off x="7409497" y="3360555"/>
            <a:ext cx="274321" cy="17011"/>
          </a:xfrm>
          <a:custGeom>
            <a:avLst/>
            <a:gdLst/>
            <a:ahLst/>
            <a:cxnLst/>
            <a:rect l="0" t="0" r="0" b="0"/>
            <a:pathLst>
              <a:path w="274321" h="17011">
                <a:moveTo>
                  <a:pt x="0" y="17010"/>
                </a:moveTo>
                <a:lnTo>
                  <a:pt x="18203" y="12459"/>
                </a:lnTo>
                <a:lnTo>
                  <a:pt x="25470" y="10166"/>
                </a:lnTo>
                <a:lnTo>
                  <a:pt x="32220" y="7684"/>
                </a:lnTo>
                <a:lnTo>
                  <a:pt x="38625" y="5078"/>
                </a:lnTo>
                <a:lnTo>
                  <a:pt x="45753" y="3340"/>
                </a:lnTo>
                <a:lnTo>
                  <a:pt x="53362" y="2181"/>
                </a:lnTo>
                <a:lnTo>
                  <a:pt x="61292" y="1409"/>
                </a:lnTo>
                <a:lnTo>
                  <a:pt x="73246" y="894"/>
                </a:lnTo>
                <a:lnTo>
                  <a:pt x="118117" y="170"/>
                </a:lnTo>
                <a:lnTo>
                  <a:pt x="141079" y="0"/>
                </a:lnTo>
                <a:lnTo>
                  <a:pt x="155012" y="908"/>
                </a:lnTo>
                <a:lnTo>
                  <a:pt x="170969" y="2465"/>
                </a:lnTo>
                <a:lnTo>
                  <a:pt x="188274" y="4456"/>
                </a:lnTo>
                <a:lnTo>
                  <a:pt x="202669" y="5783"/>
                </a:lnTo>
                <a:lnTo>
                  <a:pt x="215122" y="6668"/>
                </a:lnTo>
                <a:lnTo>
                  <a:pt x="241222" y="7913"/>
                </a:lnTo>
                <a:lnTo>
                  <a:pt x="246540" y="8088"/>
                </a:lnTo>
                <a:lnTo>
                  <a:pt x="251037" y="9157"/>
                </a:lnTo>
                <a:lnTo>
                  <a:pt x="254988" y="10822"/>
                </a:lnTo>
                <a:lnTo>
                  <a:pt x="258575" y="12884"/>
                </a:lnTo>
                <a:lnTo>
                  <a:pt x="261918" y="14259"/>
                </a:lnTo>
                <a:lnTo>
                  <a:pt x="265100" y="15176"/>
                </a:lnTo>
                <a:lnTo>
                  <a:pt x="274320" y="17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7"/>
          <p:cNvSpPr/>
          <p:nvPr/>
        </p:nvSpPr>
        <p:spPr>
          <a:xfrm>
            <a:off x="7478077" y="3257550"/>
            <a:ext cx="51436" cy="282893"/>
          </a:xfrm>
          <a:custGeom>
            <a:avLst/>
            <a:gdLst/>
            <a:ahLst/>
            <a:cxnLst/>
            <a:rect l="0" t="0" r="0" b="0"/>
            <a:pathLst>
              <a:path w="51436" h="282893">
                <a:moveTo>
                  <a:pt x="0" y="0"/>
                </a:moveTo>
                <a:lnTo>
                  <a:pt x="0" y="26693"/>
                </a:lnTo>
                <a:lnTo>
                  <a:pt x="953" y="33035"/>
                </a:lnTo>
                <a:lnTo>
                  <a:pt x="2540" y="41073"/>
                </a:lnTo>
                <a:lnTo>
                  <a:pt x="4551" y="50242"/>
                </a:lnTo>
                <a:lnTo>
                  <a:pt x="6845" y="59212"/>
                </a:lnTo>
                <a:lnTo>
                  <a:pt x="9325" y="68050"/>
                </a:lnTo>
                <a:lnTo>
                  <a:pt x="11932" y="76799"/>
                </a:lnTo>
                <a:lnTo>
                  <a:pt x="14622" y="87394"/>
                </a:lnTo>
                <a:lnTo>
                  <a:pt x="20152" y="111867"/>
                </a:lnTo>
                <a:lnTo>
                  <a:pt x="22007" y="122203"/>
                </a:lnTo>
                <a:lnTo>
                  <a:pt x="23244" y="130998"/>
                </a:lnTo>
                <a:lnTo>
                  <a:pt x="24069" y="138767"/>
                </a:lnTo>
                <a:lnTo>
                  <a:pt x="25571" y="148709"/>
                </a:lnTo>
                <a:lnTo>
                  <a:pt x="29780" y="172455"/>
                </a:lnTo>
                <a:lnTo>
                  <a:pt x="32236" y="182597"/>
                </a:lnTo>
                <a:lnTo>
                  <a:pt x="34826" y="191264"/>
                </a:lnTo>
                <a:lnTo>
                  <a:pt x="37505" y="198947"/>
                </a:lnTo>
                <a:lnTo>
                  <a:pt x="39291" y="205973"/>
                </a:lnTo>
                <a:lnTo>
                  <a:pt x="40481" y="212563"/>
                </a:lnTo>
                <a:lnTo>
                  <a:pt x="41275" y="218861"/>
                </a:lnTo>
                <a:lnTo>
                  <a:pt x="41804" y="224012"/>
                </a:lnTo>
                <a:lnTo>
                  <a:pt x="42393" y="232276"/>
                </a:lnTo>
                <a:lnTo>
                  <a:pt x="42654" y="241663"/>
                </a:lnTo>
                <a:lnTo>
                  <a:pt x="42723" y="246834"/>
                </a:lnTo>
                <a:lnTo>
                  <a:pt x="43722" y="251233"/>
                </a:lnTo>
                <a:lnTo>
                  <a:pt x="45341" y="255119"/>
                </a:lnTo>
                <a:lnTo>
                  <a:pt x="47372" y="258662"/>
                </a:lnTo>
                <a:lnTo>
                  <a:pt x="48727" y="261976"/>
                </a:lnTo>
                <a:lnTo>
                  <a:pt x="49630" y="265138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8"/>
          <p:cNvSpPr/>
          <p:nvPr/>
        </p:nvSpPr>
        <p:spPr>
          <a:xfrm>
            <a:off x="7735380" y="3214687"/>
            <a:ext cx="213680" cy="271772"/>
          </a:xfrm>
          <a:custGeom>
            <a:avLst/>
            <a:gdLst/>
            <a:ahLst/>
            <a:cxnLst/>
            <a:rect l="0" t="0" r="0" b="0"/>
            <a:pathLst>
              <a:path w="213680" h="271772">
                <a:moveTo>
                  <a:pt x="34162" y="0"/>
                </a:moveTo>
                <a:lnTo>
                  <a:pt x="38713" y="4551"/>
                </a:lnTo>
                <a:lnTo>
                  <a:pt x="40053" y="6844"/>
                </a:lnTo>
                <a:lnTo>
                  <a:pt x="41543" y="11932"/>
                </a:lnTo>
                <a:lnTo>
                  <a:pt x="42382" y="20151"/>
                </a:lnTo>
                <a:lnTo>
                  <a:pt x="40594" y="26769"/>
                </a:lnTo>
                <a:lnTo>
                  <a:pt x="37498" y="35944"/>
                </a:lnTo>
                <a:lnTo>
                  <a:pt x="33528" y="46823"/>
                </a:lnTo>
                <a:lnTo>
                  <a:pt x="28977" y="57885"/>
                </a:lnTo>
                <a:lnTo>
                  <a:pt x="24038" y="69070"/>
                </a:lnTo>
                <a:lnTo>
                  <a:pt x="18841" y="80337"/>
                </a:lnTo>
                <a:lnTo>
                  <a:pt x="15375" y="89753"/>
                </a:lnTo>
                <a:lnTo>
                  <a:pt x="13065" y="97935"/>
                </a:lnTo>
                <a:lnTo>
                  <a:pt x="11525" y="105295"/>
                </a:lnTo>
                <a:lnTo>
                  <a:pt x="4807" y="133857"/>
                </a:lnTo>
                <a:lnTo>
                  <a:pt x="3162" y="142578"/>
                </a:lnTo>
                <a:lnTo>
                  <a:pt x="2065" y="150297"/>
                </a:lnTo>
                <a:lnTo>
                  <a:pt x="1334" y="157348"/>
                </a:lnTo>
                <a:lnTo>
                  <a:pt x="847" y="163954"/>
                </a:lnTo>
                <a:lnTo>
                  <a:pt x="522" y="170262"/>
                </a:lnTo>
                <a:lnTo>
                  <a:pt x="161" y="182352"/>
                </a:lnTo>
                <a:lnTo>
                  <a:pt x="0" y="194076"/>
                </a:lnTo>
                <a:lnTo>
                  <a:pt x="910" y="199869"/>
                </a:lnTo>
                <a:lnTo>
                  <a:pt x="2470" y="205636"/>
                </a:lnTo>
                <a:lnTo>
                  <a:pt x="4461" y="211386"/>
                </a:lnTo>
                <a:lnTo>
                  <a:pt x="6742" y="217124"/>
                </a:lnTo>
                <a:lnTo>
                  <a:pt x="9214" y="222854"/>
                </a:lnTo>
                <a:lnTo>
                  <a:pt x="11815" y="228579"/>
                </a:lnTo>
                <a:lnTo>
                  <a:pt x="17359" y="235254"/>
                </a:lnTo>
                <a:lnTo>
                  <a:pt x="24865" y="242561"/>
                </a:lnTo>
                <a:lnTo>
                  <a:pt x="40508" y="256395"/>
                </a:lnTo>
                <a:lnTo>
                  <a:pt x="50635" y="265718"/>
                </a:lnTo>
                <a:lnTo>
                  <a:pt x="56574" y="268586"/>
                </a:lnTo>
                <a:lnTo>
                  <a:pt x="63391" y="270497"/>
                </a:lnTo>
                <a:lnTo>
                  <a:pt x="70793" y="271771"/>
                </a:lnTo>
                <a:lnTo>
                  <a:pt x="77633" y="271668"/>
                </a:lnTo>
                <a:lnTo>
                  <a:pt x="84097" y="270647"/>
                </a:lnTo>
                <a:lnTo>
                  <a:pt x="90312" y="269014"/>
                </a:lnTo>
                <a:lnTo>
                  <a:pt x="96361" y="267925"/>
                </a:lnTo>
                <a:lnTo>
                  <a:pt x="102298" y="267199"/>
                </a:lnTo>
                <a:lnTo>
                  <a:pt x="108161" y="266716"/>
                </a:lnTo>
                <a:lnTo>
                  <a:pt x="113974" y="265440"/>
                </a:lnTo>
                <a:lnTo>
                  <a:pt x="119756" y="263638"/>
                </a:lnTo>
                <a:lnTo>
                  <a:pt x="125514" y="261484"/>
                </a:lnTo>
                <a:lnTo>
                  <a:pt x="130305" y="259095"/>
                </a:lnTo>
                <a:lnTo>
                  <a:pt x="134452" y="256550"/>
                </a:lnTo>
                <a:lnTo>
                  <a:pt x="138169" y="253901"/>
                </a:lnTo>
                <a:lnTo>
                  <a:pt x="142553" y="251182"/>
                </a:lnTo>
                <a:lnTo>
                  <a:pt x="147380" y="248417"/>
                </a:lnTo>
                <a:lnTo>
                  <a:pt x="157824" y="242805"/>
                </a:lnTo>
                <a:lnTo>
                  <a:pt x="168816" y="237136"/>
                </a:lnTo>
                <a:lnTo>
                  <a:pt x="173461" y="234291"/>
                </a:lnTo>
                <a:lnTo>
                  <a:pt x="177511" y="231441"/>
                </a:lnTo>
                <a:lnTo>
                  <a:pt x="181163" y="228589"/>
                </a:lnTo>
                <a:lnTo>
                  <a:pt x="187761" y="222880"/>
                </a:lnTo>
                <a:lnTo>
                  <a:pt x="190854" y="220024"/>
                </a:lnTo>
                <a:lnTo>
                  <a:pt x="196830" y="211771"/>
                </a:lnTo>
                <a:lnTo>
                  <a:pt x="199757" y="206903"/>
                </a:lnTo>
                <a:lnTo>
                  <a:pt x="205550" y="198955"/>
                </a:lnTo>
                <a:lnTo>
                  <a:pt x="208428" y="195502"/>
                </a:lnTo>
                <a:lnTo>
                  <a:pt x="210347" y="191295"/>
                </a:lnTo>
                <a:lnTo>
                  <a:pt x="211626" y="186585"/>
                </a:lnTo>
                <a:lnTo>
                  <a:pt x="212479" y="181540"/>
                </a:lnTo>
                <a:lnTo>
                  <a:pt x="213427" y="173394"/>
                </a:lnTo>
                <a:lnTo>
                  <a:pt x="213679" y="169889"/>
                </a:lnTo>
                <a:lnTo>
                  <a:pt x="211943" y="166599"/>
                </a:lnTo>
                <a:lnTo>
                  <a:pt x="208880" y="163454"/>
                </a:lnTo>
                <a:lnTo>
                  <a:pt x="204933" y="160404"/>
                </a:lnTo>
                <a:lnTo>
                  <a:pt x="201350" y="158371"/>
                </a:lnTo>
                <a:lnTo>
                  <a:pt x="194828" y="156112"/>
                </a:lnTo>
                <a:lnTo>
                  <a:pt x="188754" y="155108"/>
                </a:lnTo>
                <a:lnTo>
                  <a:pt x="185802" y="154841"/>
                </a:lnTo>
                <a:lnTo>
                  <a:pt x="182880" y="155615"/>
                </a:lnTo>
                <a:lnTo>
                  <a:pt x="177094" y="159015"/>
                </a:lnTo>
                <a:lnTo>
                  <a:pt x="173265" y="160302"/>
                </a:lnTo>
                <a:lnTo>
                  <a:pt x="168808" y="161161"/>
                </a:lnTo>
                <a:lnTo>
                  <a:pt x="163931" y="161733"/>
                </a:lnTo>
                <a:lnTo>
                  <a:pt x="159728" y="164019"/>
                </a:lnTo>
                <a:lnTo>
                  <a:pt x="155972" y="167449"/>
                </a:lnTo>
                <a:lnTo>
                  <a:pt x="152516" y="171640"/>
                </a:lnTo>
                <a:lnTo>
                  <a:pt x="148307" y="175387"/>
                </a:lnTo>
                <a:lnTo>
                  <a:pt x="143597" y="178837"/>
                </a:lnTo>
                <a:lnTo>
                  <a:pt x="138551" y="182090"/>
                </a:lnTo>
                <a:lnTo>
                  <a:pt x="134234" y="185210"/>
                </a:lnTo>
                <a:lnTo>
                  <a:pt x="130404" y="188244"/>
                </a:lnTo>
                <a:lnTo>
                  <a:pt x="126899" y="191219"/>
                </a:lnTo>
                <a:lnTo>
                  <a:pt x="122656" y="194154"/>
                </a:lnTo>
                <a:lnTo>
                  <a:pt x="117923" y="197064"/>
                </a:lnTo>
                <a:lnTo>
                  <a:pt x="112863" y="199956"/>
                </a:lnTo>
                <a:lnTo>
                  <a:pt x="109489" y="203789"/>
                </a:lnTo>
                <a:lnTo>
                  <a:pt x="107240" y="208249"/>
                </a:lnTo>
                <a:lnTo>
                  <a:pt x="105741" y="213128"/>
                </a:lnTo>
                <a:lnTo>
                  <a:pt x="101535" y="221088"/>
                </a:lnTo>
                <a:lnTo>
                  <a:pt x="99079" y="224545"/>
                </a:lnTo>
                <a:lnTo>
                  <a:pt x="96352" y="230925"/>
                </a:lnTo>
                <a:lnTo>
                  <a:pt x="95139" y="237889"/>
                </a:lnTo>
                <a:lnTo>
                  <a:pt x="94816" y="242412"/>
                </a:lnTo>
                <a:lnTo>
                  <a:pt x="94457" y="251566"/>
                </a:lnTo>
                <a:lnTo>
                  <a:pt x="9417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9"/>
          <p:cNvSpPr/>
          <p:nvPr/>
        </p:nvSpPr>
        <p:spPr>
          <a:xfrm>
            <a:off x="6175057" y="3446145"/>
            <a:ext cx="642938" cy="522923"/>
          </a:xfrm>
          <a:custGeom>
            <a:avLst/>
            <a:gdLst/>
            <a:ahLst/>
            <a:cxnLst/>
            <a:rect l="0" t="0" r="0" b="0"/>
            <a:pathLst>
              <a:path w="642938" h="522923">
                <a:moveTo>
                  <a:pt x="0" y="0"/>
                </a:moveTo>
                <a:lnTo>
                  <a:pt x="4551" y="9101"/>
                </a:lnTo>
                <a:lnTo>
                  <a:pt x="7797" y="12735"/>
                </a:lnTo>
                <a:lnTo>
                  <a:pt x="19561" y="22399"/>
                </a:lnTo>
                <a:lnTo>
                  <a:pt x="21613" y="25410"/>
                </a:lnTo>
                <a:lnTo>
                  <a:pt x="22981" y="28370"/>
                </a:lnTo>
                <a:lnTo>
                  <a:pt x="25799" y="31296"/>
                </a:lnTo>
                <a:lnTo>
                  <a:pt x="44007" y="42835"/>
                </a:lnTo>
                <a:lnTo>
                  <a:pt x="49341" y="45702"/>
                </a:lnTo>
                <a:lnTo>
                  <a:pt x="57807" y="53967"/>
                </a:lnTo>
                <a:lnTo>
                  <a:pt x="61398" y="58838"/>
                </a:lnTo>
                <a:lnTo>
                  <a:pt x="73008" y="66790"/>
                </a:lnTo>
                <a:lnTo>
                  <a:pt x="80104" y="70244"/>
                </a:lnTo>
                <a:lnTo>
                  <a:pt x="95313" y="79214"/>
                </a:lnTo>
                <a:lnTo>
                  <a:pt x="140151" y="106961"/>
                </a:lnTo>
                <a:lnTo>
                  <a:pt x="160109" y="119885"/>
                </a:lnTo>
                <a:lnTo>
                  <a:pt x="192445" y="141865"/>
                </a:lnTo>
                <a:lnTo>
                  <a:pt x="209259" y="152679"/>
                </a:lnTo>
                <a:lnTo>
                  <a:pt x="261922" y="185150"/>
                </a:lnTo>
                <a:lnTo>
                  <a:pt x="276532" y="194870"/>
                </a:lnTo>
                <a:lnTo>
                  <a:pt x="322806" y="226453"/>
                </a:lnTo>
                <a:lnTo>
                  <a:pt x="341590" y="241615"/>
                </a:lnTo>
                <a:lnTo>
                  <a:pt x="360415" y="257879"/>
                </a:lnTo>
                <a:lnTo>
                  <a:pt x="381482" y="274633"/>
                </a:lnTo>
                <a:lnTo>
                  <a:pt x="401005" y="289064"/>
                </a:lnTo>
                <a:lnTo>
                  <a:pt x="419207" y="302780"/>
                </a:lnTo>
                <a:lnTo>
                  <a:pt x="446472" y="326567"/>
                </a:lnTo>
                <a:lnTo>
                  <a:pt x="467355" y="343261"/>
                </a:lnTo>
                <a:lnTo>
                  <a:pt x="476352" y="351713"/>
                </a:lnTo>
                <a:lnTo>
                  <a:pt x="484255" y="360205"/>
                </a:lnTo>
                <a:lnTo>
                  <a:pt x="491429" y="368724"/>
                </a:lnTo>
                <a:lnTo>
                  <a:pt x="499070" y="377261"/>
                </a:lnTo>
                <a:lnTo>
                  <a:pt x="515179" y="394367"/>
                </a:lnTo>
                <a:lnTo>
                  <a:pt x="522523" y="402928"/>
                </a:lnTo>
                <a:lnTo>
                  <a:pt x="529324" y="411494"/>
                </a:lnTo>
                <a:lnTo>
                  <a:pt x="541960" y="427679"/>
                </a:lnTo>
                <a:lnTo>
                  <a:pt x="553926" y="441222"/>
                </a:lnTo>
                <a:lnTo>
                  <a:pt x="565595" y="453591"/>
                </a:lnTo>
                <a:lnTo>
                  <a:pt x="579035" y="466390"/>
                </a:lnTo>
                <a:lnTo>
                  <a:pt x="606118" y="488710"/>
                </a:lnTo>
                <a:lnTo>
                  <a:pt x="620541" y="501684"/>
                </a:lnTo>
                <a:lnTo>
                  <a:pt x="630761" y="511261"/>
                </a:lnTo>
                <a:lnTo>
                  <a:pt x="642937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"/>
          <p:cNvSpPr/>
          <p:nvPr/>
        </p:nvSpPr>
        <p:spPr>
          <a:xfrm>
            <a:off x="6084822" y="3422185"/>
            <a:ext cx="201679" cy="112170"/>
          </a:xfrm>
          <a:custGeom>
            <a:avLst/>
            <a:gdLst/>
            <a:ahLst/>
            <a:cxnLst/>
            <a:rect l="0" t="0" r="0" b="0"/>
            <a:pathLst>
              <a:path w="201679" h="112170">
                <a:moveTo>
                  <a:pt x="55945" y="32532"/>
                </a:moveTo>
                <a:lnTo>
                  <a:pt x="55945" y="51845"/>
                </a:lnTo>
                <a:lnTo>
                  <a:pt x="54993" y="57790"/>
                </a:lnTo>
                <a:lnTo>
                  <a:pt x="53405" y="65563"/>
                </a:lnTo>
                <a:lnTo>
                  <a:pt x="51394" y="74555"/>
                </a:lnTo>
                <a:lnTo>
                  <a:pt x="50053" y="82455"/>
                </a:lnTo>
                <a:lnTo>
                  <a:pt x="49160" y="89626"/>
                </a:lnTo>
                <a:lnTo>
                  <a:pt x="48564" y="96313"/>
                </a:lnTo>
                <a:lnTo>
                  <a:pt x="47214" y="101722"/>
                </a:lnTo>
                <a:lnTo>
                  <a:pt x="45362" y="106282"/>
                </a:lnTo>
                <a:lnTo>
                  <a:pt x="43175" y="110273"/>
                </a:lnTo>
                <a:lnTo>
                  <a:pt x="41716" y="111982"/>
                </a:lnTo>
                <a:lnTo>
                  <a:pt x="40744" y="112169"/>
                </a:lnTo>
                <a:lnTo>
                  <a:pt x="38711" y="109836"/>
                </a:lnTo>
                <a:lnTo>
                  <a:pt x="34633" y="105625"/>
                </a:lnTo>
                <a:lnTo>
                  <a:pt x="32212" y="102215"/>
                </a:lnTo>
                <a:lnTo>
                  <a:pt x="29646" y="98038"/>
                </a:lnTo>
                <a:lnTo>
                  <a:pt x="26982" y="93348"/>
                </a:lnTo>
                <a:lnTo>
                  <a:pt x="25206" y="89268"/>
                </a:lnTo>
                <a:lnTo>
                  <a:pt x="24022" y="85596"/>
                </a:lnTo>
                <a:lnTo>
                  <a:pt x="23234" y="82196"/>
                </a:lnTo>
                <a:lnTo>
                  <a:pt x="21755" y="78023"/>
                </a:lnTo>
                <a:lnTo>
                  <a:pt x="19817" y="73337"/>
                </a:lnTo>
                <a:lnTo>
                  <a:pt x="17572" y="68308"/>
                </a:lnTo>
                <a:lnTo>
                  <a:pt x="15123" y="64002"/>
                </a:lnTo>
                <a:lnTo>
                  <a:pt x="12538" y="60180"/>
                </a:lnTo>
                <a:lnTo>
                  <a:pt x="9862" y="56679"/>
                </a:lnTo>
                <a:lnTo>
                  <a:pt x="8078" y="51487"/>
                </a:lnTo>
                <a:lnTo>
                  <a:pt x="6889" y="45169"/>
                </a:lnTo>
                <a:lnTo>
                  <a:pt x="6096" y="38099"/>
                </a:lnTo>
                <a:lnTo>
                  <a:pt x="5567" y="32433"/>
                </a:lnTo>
                <a:lnTo>
                  <a:pt x="5215" y="27704"/>
                </a:lnTo>
                <a:lnTo>
                  <a:pt x="4980" y="23598"/>
                </a:lnTo>
                <a:lnTo>
                  <a:pt x="4719" y="16496"/>
                </a:lnTo>
                <a:lnTo>
                  <a:pt x="4649" y="13269"/>
                </a:lnTo>
                <a:lnTo>
                  <a:pt x="3650" y="10165"/>
                </a:lnTo>
                <a:lnTo>
                  <a:pt x="2032" y="7144"/>
                </a:lnTo>
                <a:lnTo>
                  <a:pt x="0" y="4176"/>
                </a:lnTo>
                <a:lnTo>
                  <a:pt x="551" y="2198"/>
                </a:lnTo>
                <a:lnTo>
                  <a:pt x="2823" y="880"/>
                </a:lnTo>
                <a:lnTo>
                  <a:pt x="6243" y="0"/>
                </a:lnTo>
                <a:lnTo>
                  <a:pt x="9475" y="367"/>
                </a:lnTo>
                <a:lnTo>
                  <a:pt x="12583" y="1564"/>
                </a:lnTo>
                <a:lnTo>
                  <a:pt x="15607" y="3314"/>
                </a:lnTo>
                <a:lnTo>
                  <a:pt x="21507" y="5259"/>
                </a:lnTo>
                <a:lnTo>
                  <a:pt x="24414" y="5777"/>
                </a:lnTo>
                <a:lnTo>
                  <a:pt x="51259" y="11058"/>
                </a:lnTo>
                <a:lnTo>
                  <a:pt x="60441" y="12501"/>
                </a:lnTo>
                <a:lnTo>
                  <a:pt x="68467" y="13463"/>
                </a:lnTo>
                <a:lnTo>
                  <a:pt x="75724" y="14104"/>
                </a:lnTo>
                <a:lnTo>
                  <a:pt x="82466" y="15485"/>
                </a:lnTo>
                <a:lnTo>
                  <a:pt x="88866" y="17357"/>
                </a:lnTo>
                <a:lnTo>
                  <a:pt x="95037" y="19558"/>
                </a:lnTo>
                <a:lnTo>
                  <a:pt x="101057" y="21025"/>
                </a:lnTo>
                <a:lnTo>
                  <a:pt x="106974" y="22003"/>
                </a:lnTo>
                <a:lnTo>
                  <a:pt x="112825" y="22655"/>
                </a:lnTo>
                <a:lnTo>
                  <a:pt x="124345" y="24995"/>
                </a:lnTo>
                <a:lnTo>
                  <a:pt x="170298" y="35485"/>
                </a:lnTo>
                <a:lnTo>
                  <a:pt x="179805" y="37358"/>
                </a:lnTo>
                <a:lnTo>
                  <a:pt x="201678" y="411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"/>
          <p:cNvSpPr/>
          <p:nvPr/>
        </p:nvSpPr>
        <p:spPr>
          <a:xfrm>
            <a:off x="6612255" y="3909060"/>
            <a:ext cx="257176" cy="154188"/>
          </a:xfrm>
          <a:custGeom>
            <a:avLst/>
            <a:gdLst/>
            <a:ahLst/>
            <a:cxnLst/>
            <a:rect l="0" t="0" r="0" b="0"/>
            <a:pathLst>
              <a:path w="257176" h="154188">
                <a:moveTo>
                  <a:pt x="0" y="85725"/>
                </a:moveTo>
                <a:lnTo>
                  <a:pt x="18203" y="85725"/>
                </a:lnTo>
                <a:lnTo>
                  <a:pt x="24518" y="86677"/>
                </a:lnTo>
                <a:lnTo>
                  <a:pt x="29680" y="88265"/>
                </a:lnTo>
                <a:lnTo>
                  <a:pt x="34074" y="90275"/>
                </a:lnTo>
                <a:lnTo>
                  <a:pt x="38908" y="91616"/>
                </a:lnTo>
                <a:lnTo>
                  <a:pt x="44036" y="92510"/>
                </a:lnTo>
                <a:lnTo>
                  <a:pt x="49360" y="93105"/>
                </a:lnTo>
                <a:lnTo>
                  <a:pt x="53862" y="94455"/>
                </a:lnTo>
                <a:lnTo>
                  <a:pt x="61404" y="98495"/>
                </a:lnTo>
                <a:lnTo>
                  <a:pt x="65700" y="100906"/>
                </a:lnTo>
                <a:lnTo>
                  <a:pt x="75555" y="106124"/>
                </a:lnTo>
                <a:lnTo>
                  <a:pt x="91814" y="114418"/>
                </a:lnTo>
                <a:lnTo>
                  <a:pt x="96451" y="116283"/>
                </a:lnTo>
                <a:lnTo>
                  <a:pt x="104145" y="118356"/>
                </a:lnTo>
                <a:lnTo>
                  <a:pt x="108482" y="119861"/>
                </a:lnTo>
                <a:lnTo>
                  <a:pt x="113278" y="121817"/>
                </a:lnTo>
                <a:lnTo>
                  <a:pt x="118382" y="124074"/>
                </a:lnTo>
                <a:lnTo>
                  <a:pt x="129131" y="129121"/>
                </a:lnTo>
                <a:lnTo>
                  <a:pt x="134664" y="131801"/>
                </a:lnTo>
                <a:lnTo>
                  <a:pt x="139306" y="134540"/>
                </a:lnTo>
                <a:lnTo>
                  <a:pt x="143353" y="137318"/>
                </a:lnTo>
                <a:lnTo>
                  <a:pt x="147003" y="140123"/>
                </a:lnTo>
                <a:lnTo>
                  <a:pt x="151342" y="141993"/>
                </a:lnTo>
                <a:lnTo>
                  <a:pt x="156140" y="143239"/>
                </a:lnTo>
                <a:lnTo>
                  <a:pt x="161243" y="144070"/>
                </a:lnTo>
                <a:lnTo>
                  <a:pt x="166550" y="145577"/>
                </a:lnTo>
                <a:lnTo>
                  <a:pt x="171993" y="147533"/>
                </a:lnTo>
                <a:lnTo>
                  <a:pt x="177527" y="149791"/>
                </a:lnTo>
                <a:lnTo>
                  <a:pt x="182169" y="151295"/>
                </a:lnTo>
                <a:lnTo>
                  <a:pt x="189866" y="152967"/>
                </a:lnTo>
                <a:lnTo>
                  <a:pt x="196462" y="153710"/>
                </a:lnTo>
                <a:lnTo>
                  <a:pt x="202569" y="154040"/>
                </a:lnTo>
                <a:lnTo>
                  <a:pt x="208458" y="154187"/>
                </a:lnTo>
                <a:lnTo>
                  <a:pt x="210409" y="153274"/>
                </a:lnTo>
                <a:lnTo>
                  <a:pt x="211710" y="151713"/>
                </a:lnTo>
                <a:lnTo>
                  <a:pt x="213798" y="146914"/>
                </a:lnTo>
                <a:lnTo>
                  <a:pt x="216624" y="143717"/>
                </a:lnTo>
                <a:lnTo>
                  <a:pt x="218710" y="141531"/>
                </a:lnTo>
                <a:lnTo>
                  <a:pt x="220102" y="138169"/>
                </a:lnTo>
                <a:lnTo>
                  <a:pt x="221030" y="134023"/>
                </a:lnTo>
                <a:lnTo>
                  <a:pt x="221648" y="129353"/>
                </a:lnTo>
                <a:lnTo>
                  <a:pt x="223965" y="119573"/>
                </a:lnTo>
                <a:lnTo>
                  <a:pt x="234423" y="79667"/>
                </a:lnTo>
                <a:lnTo>
                  <a:pt x="236292" y="71209"/>
                </a:lnTo>
                <a:lnTo>
                  <a:pt x="237538" y="64617"/>
                </a:lnTo>
                <a:lnTo>
                  <a:pt x="239321" y="58318"/>
                </a:lnTo>
                <a:lnTo>
                  <a:pt x="241462" y="52214"/>
                </a:lnTo>
                <a:lnTo>
                  <a:pt x="243842" y="46239"/>
                </a:lnTo>
                <a:lnTo>
                  <a:pt x="249026" y="3198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"/>
          <p:cNvSpPr/>
          <p:nvPr/>
        </p:nvSpPr>
        <p:spPr>
          <a:xfrm>
            <a:off x="5900737" y="3557587"/>
            <a:ext cx="677229" cy="377191"/>
          </a:xfrm>
          <a:custGeom>
            <a:avLst/>
            <a:gdLst/>
            <a:ahLst/>
            <a:cxnLst/>
            <a:rect l="0" t="0" r="0" b="0"/>
            <a:pathLst>
              <a:path w="677229" h="377191">
                <a:moveTo>
                  <a:pt x="0" y="377190"/>
                </a:moveTo>
                <a:lnTo>
                  <a:pt x="13653" y="368088"/>
                </a:lnTo>
                <a:lnTo>
                  <a:pt x="31244" y="357877"/>
                </a:lnTo>
                <a:lnTo>
                  <a:pt x="41785" y="352885"/>
                </a:lnTo>
                <a:lnTo>
                  <a:pt x="87522" y="332206"/>
                </a:lnTo>
                <a:lnTo>
                  <a:pt x="120814" y="316240"/>
                </a:lnTo>
                <a:lnTo>
                  <a:pt x="138645" y="307029"/>
                </a:lnTo>
                <a:lnTo>
                  <a:pt x="176237" y="286635"/>
                </a:lnTo>
                <a:lnTo>
                  <a:pt x="251841" y="244403"/>
                </a:lnTo>
                <a:lnTo>
                  <a:pt x="280840" y="228956"/>
                </a:lnTo>
                <a:lnTo>
                  <a:pt x="293906" y="221217"/>
                </a:lnTo>
                <a:lnTo>
                  <a:pt x="306428" y="213201"/>
                </a:lnTo>
                <a:lnTo>
                  <a:pt x="318585" y="204999"/>
                </a:lnTo>
                <a:lnTo>
                  <a:pt x="375274" y="170486"/>
                </a:lnTo>
                <a:lnTo>
                  <a:pt x="442061" y="131016"/>
                </a:lnTo>
                <a:lnTo>
                  <a:pt x="484444" y="107124"/>
                </a:lnTo>
                <a:lnTo>
                  <a:pt x="515981" y="90156"/>
                </a:lnTo>
                <a:lnTo>
                  <a:pt x="529725" y="82964"/>
                </a:lnTo>
                <a:lnTo>
                  <a:pt x="541745" y="76264"/>
                </a:lnTo>
                <a:lnTo>
                  <a:pt x="552616" y="69893"/>
                </a:lnTo>
                <a:lnTo>
                  <a:pt x="572315" y="57734"/>
                </a:lnTo>
                <a:lnTo>
                  <a:pt x="601375" y="39226"/>
                </a:lnTo>
                <a:lnTo>
                  <a:pt x="626052" y="24101"/>
                </a:lnTo>
                <a:lnTo>
                  <a:pt x="637396" y="17973"/>
                </a:lnTo>
                <a:lnTo>
                  <a:pt x="647815" y="12934"/>
                </a:lnTo>
                <a:lnTo>
                  <a:pt x="6772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3"/>
          <p:cNvSpPr/>
          <p:nvPr/>
        </p:nvSpPr>
        <p:spPr>
          <a:xfrm>
            <a:off x="6552247" y="3412097"/>
            <a:ext cx="247859" cy="188354"/>
          </a:xfrm>
          <a:custGeom>
            <a:avLst/>
            <a:gdLst/>
            <a:ahLst/>
            <a:cxnLst/>
            <a:rect l="0" t="0" r="0" b="0"/>
            <a:pathLst>
              <a:path w="247859" h="188354">
                <a:moveTo>
                  <a:pt x="0" y="42620"/>
                </a:moveTo>
                <a:lnTo>
                  <a:pt x="9102" y="38069"/>
                </a:lnTo>
                <a:lnTo>
                  <a:pt x="13688" y="36728"/>
                </a:lnTo>
                <a:lnTo>
                  <a:pt x="18651" y="35835"/>
                </a:lnTo>
                <a:lnTo>
                  <a:pt x="23864" y="35239"/>
                </a:lnTo>
                <a:lnTo>
                  <a:pt x="28292" y="34842"/>
                </a:lnTo>
                <a:lnTo>
                  <a:pt x="35752" y="34401"/>
                </a:lnTo>
                <a:lnTo>
                  <a:pt x="40027" y="33331"/>
                </a:lnTo>
                <a:lnTo>
                  <a:pt x="44782" y="31664"/>
                </a:lnTo>
                <a:lnTo>
                  <a:pt x="49857" y="29601"/>
                </a:lnTo>
                <a:lnTo>
                  <a:pt x="56099" y="28226"/>
                </a:lnTo>
                <a:lnTo>
                  <a:pt x="63116" y="27309"/>
                </a:lnTo>
                <a:lnTo>
                  <a:pt x="70653" y="26698"/>
                </a:lnTo>
                <a:lnTo>
                  <a:pt x="78535" y="25338"/>
                </a:lnTo>
                <a:lnTo>
                  <a:pt x="86646" y="23478"/>
                </a:lnTo>
                <a:lnTo>
                  <a:pt x="94912" y="21286"/>
                </a:lnTo>
                <a:lnTo>
                  <a:pt x="147502" y="9100"/>
                </a:lnTo>
                <a:lnTo>
                  <a:pt x="163105" y="5986"/>
                </a:lnTo>
                <a:lnTo>
                  <a:pt x="175412" y="3909"/>
                </a:lnTo>
                <a:lnTo>
                  <a:pt x="185521" y="2526"/>
                </a:lnTo>
                <a:lnTo>
                  <a:pt x="193214" y="1603"/>
                </a:lnTo>
                <a:lnTo>
                  <a:pt x="199294" y="988"/>
                </a:lnTo>
                <a:lnTo>
                  <a:pt x="204300" y="578"/>
                </a:lnTo>
                <a:lnTo>
                  <a:pt x="210495" y="304"/>
                </a:lnTo>
                <a:lnTo>
                  <a:pt x="224999" y="0"/>
                </a:lnTo>
                <a:lnTo>
                  <a:pt x="230962" y="872"/>
                </a:lnTo>
                <a:lnTo>
                  <a:pt x="235889" y="2406"/>
                </a:lnTo>
                <a:lnTo>
                  <a:pt x="240127" y="4380"/>
                </a:lnTo>
                <a:lnTo>
                  <a:pt x="242952" y="6650"/>
                </a:lnTo>
                <a:lnTo>
                  <a:pt x="244836" y="9115"/>
                </a:lnTo>
                <a:lnTo>
                  <a:pt x="246092" y="11711"/>
                </a:lnTo>
                <a:lnTo>
                  <a:pt x="247486" y="17135"/>
                </a:lnTo>
                <a:lnTo>
                  <a:pt x="247858" y="19915"/>
                </a:lnTo>
                <a:lnTo>
                  <a:pt x="247155" y="23673"/>
                </a:lnTo>
                <a:lnTo>
                  <a:pt x="245732" y="28084"/>
                </a:lnTo>
                <a:lnTo>
                  <a:pt x="243831" y="32929"/>
                </a:lnTo>
                <a:lnTo>
                  <a:pt x="240660" y="37112"/>
                </a:lnTo>
                <a:lnTo>
                  <a:pt x="236640" y="40853"/>
                </a:lnTo>
                <a:lnTo>
                  <a:pt x="232055" y="44300"/>
                </a:lnTo>
                <a:lnTo>
                  <a:pt x="223283" y="55170"/>
                </a:lnTo>
                <a:lnTo>
                  <a:pt x="211720" y="70989"/>
                </a:lnTo>
                <a:lnTo>
                  <a:pt x="198297" y="90108"/>
                </a:lnTo>
                <a:lnTo>
                  <a:pt x="188395" y="104758"/>
                </a:lnTo>
                <a:lnTo>
                  <a:pt x="180842" y="116431"/>
                </a:lnTo>
                <a:lnTo>
                  <a:pt x="174854" y="126117"/>
                </a:lnTo>
                <a:lnTo>
                  <a:pt x="168004" y="136385"/>
                </a:lnTo>
                <a:lnTo>
                  <a:pt x="160581" y="147040"/>
                </a:lnTo>
                <a:lnTo>
                  <a:pt x="128587" y="1883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4"/>
          <p:cNvSpPr/>
          <p:nvPr/>
        </p:nvSpPr>
        <p:spPr>
          <a:xfrm>
            <a:off x="5772547" y="3806190"/>
            <a:ext cx="231061" cy="188467"/>
          </a:xfrm>
          <a:custGeom>
            <a:avLst/>
            <a:gdLst/>
            <a:ahLst/>
            <a:cxnLst/>
            <a:rect l="0" t="0" r="0" b="0"/>
            <a:pathLst>
              <a:path w="231061" h="188467">
                <a:moveTo>
                  <a:pt x="51037" y="0"/>
                </a:moveTo>
                <a:lnTo>
                  <a:pt x="46487" y="0"/>
                </a:lnTo>
                <a:lnTo>
                  <a:pt x="46099" y="952"/>
                </a:lnTo>
                <a:lnTo>
                  <a:pt x="46793" y="2539"/>
                </a:lnTo>
                <a:lnTo>
                  <a:pt x="48208" y="4551"/>
                </a:lnTo>
                <a:lnTo>
                  <a:pt x="49780" y="9325"/>
                </a:lnTo>
                <a:lnTo>
                  <a:pt x="50789" y="15600"/>
                </a:lnTo>
                <a:lnTo>
                  <a:pt x="50927" y="24078"/>
                </a:lnTo>
                <a:lnTo>
                  <a:pt x="50964" y="30340"/>
                </a:lnTo>
                <a:lnTo>
                  <a:pt x="50036" y="35466"/>
                </a:lnTo>
                <a:lnTo>
                  <a:pt x="48465" y="39836"/>
                </a:lnTo>
                <a:lnTo>
                  <a:pt x="46465" y="43703"/>
                </a:lnTo>
                <a:lnTo>
                  <a:pt x="44179" y="49137"/>
                </a:lnTo>
                <a:lnTo>
                  <a:pt x="41703" y="55618"/>
                </a:lnTo>
                <a:lnTo>
                  <a:pt x="39100" y="62796"/>
                </a:lnTo>
                <a:lnTo>
                  <a:pt x="36411" y="69486"/>
                </a:lnTo>
                <a:lnTo>
                  <a:pt x="33667" y="75852"/>
                </a:lnTo>
                <a:lnTo>
                  <a:pt x="28077" y="88004"/>
                </a:lnTo>
                <a:lnTo>
                  <a:pt x="22418" y="99755"/>
                </a:lnTo>
                <a:lnTo>
                  <a:pt x="19576" y="104603"/>
                </a:lnTo>
                <a:lnTo>
                  <a:pt x="16727" y="108788"/>
                </a:lnTo>
                <a:lnTo>
                  <a:pt x="13876" y="112530"/>
                </a:lnTo>
                <a:lnTo>
                  <a:pt x="11976" y="115977"/>
                </a:lnTo>
                <a:lnTo>
                  <a:pt x="10709" y="119228"/>
                </a:lnTo>
                <a:lnTo>
                  <a:pt x="9865" y="122348"/>
                </a:lnTo>
                <a:lnTo>
                  <a:pt x="6386" y="133434"/>
                </a:lnTo>
                <a:lnTo>
                  <a:pt x="4125" y="140391"/>
                </a:lnTo>
                <a:lnTo>
                  <a:pt x="2617" y="145981"/>
                </a:lnTo>
                <a:lnTo>
                  <a:pt x="1613" y="150661"/>
                </a:lnTo>
                <a:lnTo>
                  <a:pt x="942" y="154733"/>
                </a:lnTo>
                <a:lnTo>
                  <a:pt x="496" y="159353"/>
                </a:lnTo>
                <a:lnTo>
                  <a:pt x="198" y="164337"/>
                </a:lnTo>
                <a:lnTo>
                  <a:pt x="0" y="169566"/>
                </a:lnTo>
                <a:lnTo>
                  <a:pt x="820" y="173051"/>
                </a:lnTo>
                <a:lnTo>
                  <a:pt x="2319" y="175375"/>
                </a:lnTo>
                <a:lnTo>
                  <a:pt x="8980" y="181185"/>
                </a:lnTo>
                <a:lnTo>
                  <a:pt x="11569" y="183655"/>
                </a:lnTo>
                <a:lnTo>
                  <a:pt x="14248" y="185302"/>
                </a:lnTo>
                <a:lnTo>
                  <a:pt x="19764" y="187131"/>
                </a:lnTo>
                <a:lnTo>
                  <a:pt x="23521" y="187619"/>
                </a:lnTo>
                <a:lnTo>
                  <a:pt x="27931" y="187944"/>
                </a:lnTo>
                <a:lnTo>
                  <a:pt x="32775" y="188161"/>
                </a:lnTo>
                <a:lnTo>
                  <a:pt x="43239" y="188402"/>
                </a:lnTo>
                <a:lnTo>
                  <a:pt x="48696" y="188466"/>
                </a:lnTo>
                <a:lnTo>
                  <a:pt x="54239" y="187556"/>
                </a:lnTo>
                <a:lnTo>
                  <a:pt x="59839" y="185998"/>
                </a:lnTo>
                <a:lnTo>
                  <a:pt x="65478" y="184005"/>
                </a:lnTo>
                <a:lnTo>
                  <a:pt x="73047" y="182678"/>
                </a:lnTo>
                <a:lnTo>
                  <a:pt x="81903" y="181793"/>
                </a:lnTo>
                <a:lnTo>
                  <a:pt x="91617" y="181203"/>
                </a:lnTo>
                <a:lnTo>
                  <a:pt x="104760" y="179857"/>
                </a:lnTo>
                <a:lnTo>
                  <a:pt x="158522" y="173393"/>
                </a:lnTo>
                <a:lnTo>
                  <a:pt x="165557" y="172745"/>
                </a:lnTo>
                <a:lnTo>
                  <a:pt x="172151" y="172313"/>
                </a:lnTo>
                <a:lnTo>
                  <a:pt x="178452" y="172025"/>
                </a:lnTo>
                <a:lnTo>
                  <a:pt x="191487" y="171705"/>
                </a:lnTo>
                <a:lnTo>
                  <a:pt x="206804" y="171563"/>
                </a:lnTo>
                <a:lnTo>
                  <a:pt x="212985" y="172478"/>
                </a:lnTo>
                <a:lnTo>
                  <a:pt x="218057" y="174040"/>
                </a:lnTo>
                <a:lnTo>
                  <a:pt x="23106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5"/>
          <p:cNvSpPr/>
          <p:nvPr/>
        </p:nvSpPr>
        <p:spPr>
          <a:xfrm>
            <a:off x="4614928" y="4337685"/>
            <a:ext cx="42798" cy="334328"/>
          </a:xfrm>
          <a:custGeom>
            <a:avLst/>
            <a:gdLst/>
            <a:ahLst/>
            <a:cxnLst/>
            <a:rect l="0" t="0" r="0" b="0"/>
            <a:pathLst>
              <a:path w="42798" h="334328">
                <a:moveTo>
                  <a:pt x="42797" y="0"/>
                </a:moveTo>
                <a:lnTo>
                  <a:pt x="38246" y="9102"/>
                </a:lnTo>
                <a:lnTo>
                  <a:pt x="36905" y="13687"/>
                </a:lnTo>
                <a:lnTo>
                  <a:pt x="36011" y="18650"/>
                </a:lnTo>
                <a:lnTo>
                  <a:pt x="35415" y="23863"/>
                </a:lnTo>
                <a:lnTo>
                  <a:pt x="34066" y="32101"/>
                </a:lnTo>
                <a:lnTo>
                  <a:pt x="30026" y="53955"/>
                </a:lnTo>
                <a:lnTo>
                  <a:pt x="27616" y="71212"/>
                </a:lnTo>
                <a:lnTo>
                  <a:pt x="22397" y="115787"/>
                </a:lnTo>
                <a:lnTo>
                  <a:pt x="20624" y="134341"/>
                </a:lnTo>
                <a:lnTo>
                  <a:pt x="19442" y="149569"/>
                </a:lnTo>
                <a:lnTo>
                  <a:pt x="18655" y="162577"/>
                </a:lnTo>
                <a:lnTo>
                  <a:pt x="16224" y="179822"/>
                </a:lnTo>
                <a:lnTo>
                  <a:pt x="12699" y="199891"/>
                </a:lnTo>
                <a:lnTo>
                  <a:pt x="8444" y="221844"/>
                </a:lnTo>
                <a:lnTo>
                  <a:pt x="5607" y="239335"/>
                </a:lnTo>
                <a:lnTo>
                  <a:pt x="3716" y="253854"/>
                </a:lnTo>
                <a:lnTo>
                  <a:pt x="1615" y="275702"/>
                </a:lnTo>
                <a:lnTo>
                  <a:pt x="681" y="288586"/>
                </a:lnTo>
                <a:lnTo>
                  <a:pt x="432" y="294308"/>
                </a:lnTo>
                <a:lnTo>
                  <a:pt x="82" y="310511"/>
                </a:lnTo>
                <a:lnTo>
                  <a:pt x="0" y="318345"/>
                </a:lnTo>
                <a:lnTo>
                  <a:pt x="930" y="320814"/>
                </a:lnTo>
                <a:lnTo>
                  <a:pt x="2504" y="322461"/>
                </a:lnTo>
                <a:lnTo>
                  <a:pt x="8506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"/>
          <p:cNvSpPr/>
          <p:nvPr/>
        </p:nvSpPr>
        <p:spPr>
          <a:xfrm>
            <a:off x="4727021" y="4346257"/>
            <a:ext cx="155762" cy="297557"/>
          </a:xfrm>
          <a:custGeom>
            <a:avLst/>
            <a:gdLst/>
            <a:ahLst/>
            <a:cxnLst/>
            <a:rect l="0" t="0" r="0" b="0"/>
            <a:pathLst>
              <a:path w="155762" h="297557">
                <a:moveTo>
                  <a:pt x="59291" y="51435"/>
                </a:moveTo>
                <a:lnTo>
                  <a:pt x="50190" y="65088"/>
                </a:lnTo>
                <a:lnTo>
                  <a:pt x="46556" y="71014"/>
                </a:lnTo>
                <a:lnTo>
                  <a:pt x="43181" y="76871"/>
                </a:lnTo>
                <a:lnTo>
                  <a:pt x="39978" y="82680"/>
                </a:lnTo>
                <a:lnTo>
                  <a:pt x="34986" y="93220"/>
                </a:lnTo>
                <a:lnTo>
                  <a:pt x="21819" y="122711"/>
                </a:lnTo>
                <a:lnTo>
                  <a:pt x="16212" y="136100"/>
                </a:lnTo>
                <a:lnTo>
                  <a:pt x="11522" y="147884"/>
                </a:lnTo>
                <a:lnTo>
                  <a:pt x="7443" y="158597"/>
                </a:lnTo>
                <a:lnTo>
                  <a:pt x="4723" y="168596"/>
                </a:lnTo>
                <a:lnTo>
                  <a:pt x="2910" y="178119"/>
                </a:lnTo>
                <a:lnTo>
                  <a:pt x="1701" y="187327"/>
                </a:lnTo>
                <a:lnTo>
                  <a:pt x="895" y="197274"/>
                </a:lnTo>
                <a:lnTo>
                  <a:pt x="358" y="207716"/>
                </a:lnTo>
                <a:lnTo>
                  <a:pt x="0" y="218488"/>
                </a:lnTo>
                <a:lnTo>
                  <a:pt x="1666" y="229478"/>
                </a:lnTo>
                <a:lnTo>
                  <a:pt x="4682" y="240616"/>
                </a:lnTo>
                <a:lnTo>
                  <a:pt x="8597" y="251850"/>
                </a:lnTo>
                <a:lnTo>
                  <a:pt x="13113" y="261245"/>
                </a:lnTo>
                <a:lnTo>
                  <a:pt x="18028" y="269414"/>
                </a:lnTo>
                <a:lnTo>
                  <a:pt x="23210" y="276764"/>
                </a:lnTo>
                <a:lnTo>
                  <a:pt x="28569" y="282617"/>
                </a:lnTo>
                <a:lnTo>
                  <a:pt x="34048" y="287471"/>
                </a:lnTo>
                <a:lnTo>
                  <a:pt x="39605" y="291660"/>
                </a:lnTo>
                <a:lnTo>
                  <a:pt x="44262" y="294453"/>
                </a:lnTo>
                <a:lnTo>
                  <a:pt x="48319" y="296314"/>
                </a:lnTo>
                <a:lnTo>
                  <a:pt x="51976" y="297556"/>
                </a:lnTo>
                <a:lnTo>
                  <a:pt x="56319" y="297430"/>
                </a:lnTo>
                <a:lnTo>
                  <a:pt x="61120" y="296394"/>
                </a:lnTo>
                <a:lnTo>
                  <a:pt x="66225" y="294751"/>
                </a:lnTo>
                <a:lnTo>
                  <a:pt x="71534" y="292704"/>
                </a:lnTo>
                <a:lnTo>
                  <a:pt x="76978" y="290386"/>
                </a:lnTo>
                <a:lnTo>
                  <a:pt x="82512" y="287888"/>
                </a:lnTo>
                <a:lnTo>
                  <a:pt x="87154" y="285270"/>
                </a:lnTo>
                <a:lnTo>
                  <a:pt x="91201" y="282573"/>
                </a:lnTo>
                <a:lnTo>
                  <a:pt x="94852" y="279822"/>
                </a:lnTo>
                <a:lnTo>
                  <a:pt x="99191" y="275131"/>
                </a:lnTo>
                <a:lnTo>
                  <a:pt x="103988" y="269145"/>
                </a:lnTo>
                <a:lnTo>
                  <a:pt x="109092" y="262298"/>
                </a:lnTo>
                <a:lnTo>
                  <a:pt x="114399" y="253923"/>
                </a:lnTo>
                <a:lnTo>
                  <a:pt x="119842" y="244529"/>
                </a:lnTo>
                <a:lnTo>
                  <a:pt x="125376" y="234457"/>
                </a:lnTo>
                <a:lnTo>
                  <a:pt x="130018" y="224885"/>
                </a:lnTo>
                <a:lnTo>
                  <a:pt x="134065" y="215646"/>
                </a:lnTo>
                <a:lnTo>
                  <a:pt x="137715" y="206629"/>
                </a:lnTo>
                <a:lnTo>
                  <a:pt x="140149" y="197760"/>
                </a:lnTo>
                <a:lnTo>
                  <a:pt x="141771" y="188990"/>
                </a:lnTo>
                <a:lnTo>
                  <a:pt x="142853" y="180286"/>
                </a:lnTo>
                <a:lnTo>
                  <a:pt x="145479" y="165911"/>
                </a:lnTo>
                <a:lnTo>
                  <a:pt x="153477" y="127078"/>
                </a:lnTo>
                <a:lnTo>
                  <a:pt x="155419" y="106626"/>
                </a:lnTo>
                <a:lnTo>
                  <a:pt x="155761" y="86324"/>
                </a:lnTo>
                <a:lnTo>
                  <a:pt x="155037" y="66122"/>
                </a:lnTo>
                <a:lnTo>
                  <a:pt x="153602" y="51702"/>
                </a:lnTo>
                <a:lnTo>
                  <a:pt x="151692" y="41135"/>
                </a:lnTo>
                <a:lnTo>
                  <a:pt x="149467" y="33138"/>
                </a:lnTo>
                <a:lnTo>
                  <a:pt x="147983" y="26855"/>
                </a:lnTo>
                <a:lnTo>
                  <a:pt x="146994" y="21713"/>
                </a:lnTo>
                <a:lnTo>
                  <a:pt x="146335" y="17333"/>
                </a:lnTo>
                <a:lnTo>
                  <a:pt x="144943" y="14413"/>
                </a:lnTo>
                <a:lnTo>
                  <a:pt x="143062" y="12466"/>
                </a:lnTo>
                <a:lnTo>
                  <a:pt x="138433" y="9351"/>
                </a:lnTo>
                <a:lnTo>
                  <a:pt x="135865" y="7186"/>
                </a:lnTo>
                <a:lnTo>
                  <a:pt x="11072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7"/>
          <p:cNvSpPr/>
          <p:nvPr/>
        </p:nvSpPr>
        <p:spPr>
          <a:xfrm>
            <a:off x="4974907" y="4354829"/>
            <a:ext cx="214314" cy="231459"/>
          </a:xfrm>
          <a:custGeom>
            <a:avLst/>
            <a:gdLst/>
            <a:ahLst/>
            <a:cxnLst/>
            <a:rect l="0" t="0" r="0" b="0"/>
            <a:pathLst>
              <a:path w="214314" h="231459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6"/>
                </a:lnTo>
                <a:lnTo>
                  <a:pt x="26694" y="11932"/>
                </a:lnTo>
                <a:lnTo>
                  <a:pt x="31131" y="14622"/>
                </a:lnTo>
                <a:lnTo>
                  <a:pt x="35994" y="17369"/>
                </a:lnTo>
                <a:lnTo>
                  <a:pt x="41141" y="20152"/>
                </a:lnTo>
                <a:lnTo>
                  <a:pt x="45525" y="22959"/>
                </a:lnTo>
                <a:lnTo>
                  <a:pt x="49400" y="25784"/>
                </a:lnTo>
                <a:lnTo>
                  <a:pt x="52936" y="28620"/>
                </a:lnTo>
                <a:lnTo>
                  <a:pt x="57198" y="32415"/>
                </a:lnTo>
                <a:lnTo>
                  <a:pt x="67014" y="41712"/>
                </a:lnTo>
                <a:lnTo>
                  <a:pt x="74204" y="47811"/>
                </a:lnTo>
                <a:lnTo>
                  <a:pt x="92352" y="62207"/>
                </a:lnTo>
                <a:lnTo>
                  <a:pt x="99668" y="69094"/>
                </a:lnTo>
                <a:lnTo>
                  <a:pt x="105498" y="75590"/>
                </a:lnTo>
                <a:lnTo>
                  <a:pt x="130800" y="108806"/>
                </a:lnTo>
                <a:lnTo>
                  <a:pt x="136730" y="118258"/>
                </a:lnTo>
                <a:lnTo>
                  <a:pt x="141636" y="127416"/>
                </a:lnTo>
                <a:lnTo>
                  <a:pt x="153091" y="151418"/>
                </a:lnTo>
                <a:lnTo>
                  <a:pt x="156353" y="158096"/>
                </a:lnTo>
                <a:lnTo>
                  <a:pt x="162338" y="167310"/>
                </a:lnTo>
                <a:lnTo>
                  <a:pt x="170138" y="178216"/>
                </a:lnTo>
                <a:lnTo>
                  <a:pt x="179148" y="190248"/>
                </a:lnTo>
                <a:lnTo>
                  <a:pt x="185154" y="199222"/>
                </a:lnTo>
                <a:lnTo>
                  <a:pt x="189159" y="206158"/>
                </a:lnTo>
                <a:lnTo>
                  <a:pt x="191829" y="211734"/>
                </a:lnTo>
                <a:lnTo>
                  <a:pt x="194561" y="216403"/>
                </a:lnTo>
                <a:lnTo>
                  <a:pt x="197335" y="220470"/>
                </a:lnTo>
                <a:lnTo>
                  <a:pt x="203249" y="228202"/>
                </a:lnTo>
                <a:lnTo>
                  <a:pt x="214313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8"/>
          <p:cNvSpPr/>
          <p:nvPr/>
        </p:nvSpPr>
        <p:spPr>
          <a:xfrm>
            <a:off x="5009197" y="4337685"/>
            <a:ext cx="205741" cy="248603"/>
          </a:xfrm>
          <a:custGeom>
            <a:avLst/>
            <a:gdLst/>
            <a:ahLst/>
            <a:cxnLst/>
            <a:rect l="0" t="0" r="0" b="0"/>
            <a:pathLst>
              <a:path w="205741" h="248603">
                <a:moveTo>
                  <a:pt x="205740" y="0"/>
                </a:moveTo>
                <a:lnTo>
                  <a:pt x="192087" y="9102"/>
                </a:lnTo>
                <a:lnTo>
                  <a:pt x="187113" y="13687"/>
                </a:lnTo>
                <a:lnTo>
                  <a:pt x="182845" y="18650"/>
                </a:lnTo>
                <a:lnTo>
                  <a:pt x="179047" y="23863"/>
                </a:lnTo>
                <a:lnTo>
                  <a:pt x="175562" y="30196"/>
                </a:lnTo>
                <a:lnTo>
                  <a:pt x="172286" y="37276"/>
                </a:lnTo>
                <a:lnTo>
                  <a:pt x="169150" y="44853"/>
                </a:lnTo>
                <a:lnTo>
                  <a:pt x="164202" y="52762"/>
                </a:lnTo>
                <a:lnTo>
                  <a:pt x="158046" y="60892"/>
                </a:lnTo>
                <a:lnTo>
                  <a:pt x="151084" y="69170"/>
                </a:lnTo>
                <a:lnTo>
                  <a:pt x="144538" y="77545"/>
                </a:lnTo>
                <a:lnTo>
                  <a:pt x="138268" y="85987"/>
                </a:lnTo>
                <a:lnTo>
                  <a:pt x="117804" y="114060"/>
                </a:lnTo>
                <a:lnTo>
                  <a:pt x="109968" y="124617"/>
                </a:lnTo>
                <a:lnTo>
                  <a:pt x="99983" y="136418"/>
                </a:lnTo>
                <a:lnTo>
                  <a:pt x="88562" y="149048"/>
                </a:lnTo>
                <a:lnTo>
                  <a:pt x="76187" y="162230"/>
                </a:lnTo>
                <a:lnTo>
                  <a:pt x="66984" y="172923"/>
                </a:lnTo>
                <a:lnTo>
                  <a:pt x="59896" y="181957"/>
                </a:lnTo>
                <a:lnTo>
                  <a:pt x="54218" y="189884"/>
                </a:lnTo>
                <a:lnTo>
                  <a:pt x="48528" y="197075"/>
                </a:lnTo>
                <a:lnTo>
                  <a:pt x="42829" y="203773"/>
                </a:lnTo>
                <a:lnTo>
                  <a:pt x="32370" y="215343"/>
                </a:lnTo>
                <a:lnTo>
                  <a:pt x="24546" y="223660"/>
                </a:lnTo>
                <a:lnTo>
                  <a:pt x="11334" y="237216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9"/>
          <p:cNvSpPr/>
          <p:nvPr/>
        </p:nvSpPr>
        <p:spPr>
          <a:xfrm>
            <a:off x="5292090" y="4414837"/>
            <a:ext cx="248603" cy="42864"/>
          </a:xfrm>
          <a:custGeom>
            <a:avLst/>
            <a:gdLst/>
            <a:ahLst/>
            <a:cxnLst/>
            <a:rect l="0" t="0" r="0" b="0"/>
            <a:pathLst>
              <a:path w="248603" h="42864">
                <a:moveTo>
                  <a:pt x="0" y="0"/>
                </a:moveTo>
                <a:lnTo>
                  <a:pt x="61292" y="0"/>
                </a:lnTo>
                <a:lnTo>
                  <a:pt x="71341" y="953"/>
                </a:lnTo>
                <a:lnTo>
                  <a:pt x="82803" y="2540"/>
                </a:lnTo>
                <a:lnTo>
                  <a:pt x="126769" y="9325"/>
                </a:lnTo>
                <a:lnTo>
                  <a:pt x="144520" y="11932"/>
                </a:lnTo>
                <a:lnTo>
                  <a:pt x="160164" y="14622"/>
                </a:lnTo>
                <a:lnTo>
                  <a:pt x="174404" y="17368"/>
                </a:lnTo>
                <a:lnTo>
                  <a:pt x="187706" y="20151"/>
                </a:lnTo>
                <a:lnTo>
                  <a:pt x="197528" y="22959"/>
                </a:lnTo>
                <a:lnTo>
                  <a:pt x="205027" y="25784"/>
                </a:lnTo>
                <a:lnTo>
                  <a:pt x="210979" y="28620"/>
                </a:lnTo>
                <a:lnTo>
                  <a:pt x="217806" y="31462"/>
                </a:lnTo>
                <a:lnTo>
                  <a:pt x="225213" y="34310"/>
                </a:lnTo>
                <a:lnTo>
                  <a:pt x="248602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0"/>
          <p:cNvSpPr/>
          <p:nvPr/>
        </p:nvSpPr>
        <p:spPr>
          <a:xfrm>
            <a:off x="5379006" y="4354829"/>
            <a:ext cx="50245" cy="265749"/>
          </a:xfrm>
          <a:custGeom>
            <a:avLst/>
            <a:gdLst/>
            <a:ahLst/>
            <a:cxnLst/>
            <a:rect l="0" t="0" r="0" b="0"/>
            <a:pathLst>
              <a:path w="50245" h="265749">
                <a:moveTo>
                  <a:pt x="7381" y="0"/>
                </a:moveTo>
                <a:lnTo>
                  <a:pt x="2831" y="9102"/>
                </a:lnTo>
                <a:lnTo>
                  <a:pt x="1489" y="12736"/>
                </a:lnTo>
                <a:lnTo>
                  <a:pt x="0" y="19313"/>
                </a:lnTo>
                <a:lnTo>
                  <a:pt x="555" y="22401"/>
                </a:lnTo>
                <a:lnTo>
                  <a:pt x="1878" y="25411"/>
                </a:lnTo>
                <a:lnTo>
                  <a:pt x="3713" y="28371"/>
                </a:lnTo>
                <a:lnTo>
                  <a:pt x="5888" y="34154"/>
                </a:lnTo>
                <a:lnTo>
                  <a:pt x="8290" y="41820"/>
                </a:lnTo>
                <a:lnTo>
                  <a:pt x="10845" y="50740"/>
                </a:lnTo>
                <a:lnTo>
                  <a:pt x="13500" y="61449"/>
                </a:lnTo>
                <a:lnTo>
                  <a:pt x="18991" y="86049"/>
                </a:lnTo>
                <a:lnTo>
                  <a:pt x="20836" y="97371"/>
                </a:lnTo>
                <a:lnTo>
                  <a:pt x="22066" y="107777"/>
                </a:lnTo>
                <a:lnTo>
                  <a:pt x="22886" y="117572"/>
                </a:lnTo>
                <a:lnTo>
                  <a:pt x="23433" y="126006"/>
                </a:lnTo>
                <a:lnTo>
                  <a:pt x="24040" y="140458"/>
                </a:lnTo>
                <a:lnTo>
                  <a:pt x="25154" y="147932"/>
                </a:lnTo>
                <a:lnTo>
                  <a:pt x="26850" y="155771"/>
                </a:lnTo>
                <a:lnTo>
                  <a:pt x="28933" y="163855"/>
                </a:lnTo>
                <a:lnTo>
                  <a:pt x="30321" y="173054"/>
                </a:lnTo>
                <a:lnTo>
                  <a:pt x="31247" y="182998"/>
                </a:lnTo>
                <a:lnTo>
                  <a:pt x="32276" y="202300"/>
                </a:lnTo>
                <a:lnTo>
                  <a:pt x="32855" y="222924"/>
                </a:lnTo>
                <a:lnTo>
                  <a:pt x="32990" y="231793"/>
                </a:lnTo>
                <a:lnTo>
                  <a:pt x="33979" y="236444"/>
                </a:lnTo>
                <a:lnTo>
                  <a:pt x="35591" y="241450"/>
                </a:lnTo>
                <a:lnTo>
                  <a:pt x="37618" y="246692"/>
                </a:lnTo>
                <a:lnTo>
                  <a:pt x="38969" y="251139"/>
                </a:lnTo>
                <a:lnTo>
                  <a:pt x="40470" y="258620"/>
                </a:lnTo>
                <a:lnTo>
                  <a:pt x="41823" y="260996"/>
                </a:lnTo>
                <a:lnTo>
                  <a:pt x="43677" y="262580"/>
                </a:lnTo>
                <a:lnTo>
                  <a:pt x="50244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1"/>
          <p:cNvSpPr/>
          <p:nvPr/>
        </p:nvSpPr>
        <p:spPr>
          <a:xfrm>
            <a:off x="5643720" y="4303433"/>
            <a:ext cx="171293" cy="317145"/>
          </a:xfrm>
          <a:custGeom>
            <a:avLst/>
            <a:gdLst/>
            <a:ahLst/>
            <a:cxnLst/>
            <a:rect l="0" t="0" r="0" b="0"/>
            <a:pathLst>
              <a:path w="171293" h="317145">
                <a:moveTo>
                  <a:pt x="137002" y="51396"/>
                </a:moveTo>
                <a:lnTo>
                  <a:pt x="137002" y="20152"/>
                </a:lnTo>
                <a:lnTo>
                  <a:pt x="136050" y="16280"/>
                </a:lnTo>
                <a:lnTo>
                  <a:pt x="134462" y="13698"/>
                </a:lnTo>
                <a:lnTo>
                  <a:pt x="130158" y="9876"/>
                </a:lnTo>
                <a:lnTo>
                  <a:pt x="125070" y="5004"/>
                </a:lnTo>
                <a:lnTo>
                  <a:pt x="122380" y="3323"/>
                </a:lnTo>
                <a:lnTo>
                  <a:pt x="119634" y="2203"/>
                </a:lnTo>
                <a:lnTo>
                  <a:pt x="116851" y="1455"/>
                </a:lnTo>
                <a:lnTo>
                  <a:pt x="113091" y="958"/>
                </a:lnTo>
                <a:lnTo>
                  <a:pt x="108679" y="625"/>
                </a:lnTo>
                <a:lnTo>
                  <a:pt x="99649" y="257"/>
                </a:lnTo>
                <a:lnTo>
                  <a:pt x="92460" y="93"/>
                </a:lnTo>
                <a:lnTo>
                  <a:pt x="78508" y="0"/>
                </a:lnTo>
                <a:lnTo>
                  <a:pt x="73241" y="940"/>
                </a:lnTo>
                <a:lnTo>
                  <a:pt x="67824" y="2519"/>
                </a:lnTo>
                <a:lnTo>
                  <a:pt x="62309" y="4524"/>
                </a:lnTo>
                <a:lnTo>
                  <a:pt x="57679" y="6813"/>
                </a:lnTo>
                <a:lnTo>
                  <a:pt x="53640" y="9292"/>
                </a:lnTo>
                <a:lnTo>
                  <a:pt x="49995" y="11897"/>
                </a:lnTo>
                <a:lnTo>
                  <a:pt x="46612" y="15538"/>
                </a:lnTo>
                <a:lnTo>
                  <a:pt x="43404" y="19871"/>
                </a:lnTo>
                <a:lnTo>
                  <a:pt x="40314" y="24665"/>
                </a:lnTo>
                <a:lnTo>
                  <a:pt x="36348" y="29765"/>
                </a:lnTo>
                <a:lnTo>
                  <a:pt x="31799" y="35071"/>
                </a:lnTo>
                <a:lnTo>
                  <a:pt x="22618" y="45093"/>
                </a:lnTo>
                <a:lnTo>
                  <a:pt x="15362" y="52723"/>
                </a:lnTo>
                <a:lnTo>
                  <a:pt x="12094" y="57043"/>
                </a:lnTo>
                <a:lnTo>
                  <a:pt x="8962" y="61829"/>
                </a:lnTo>
                <a:lnTo>
                  <a:pt x="5922" y="66924"/>
                </a:lnTo>
                <a:lnTo>
                  <a:pt x="3895" y="72226"/>
                </a:lnTo>
                <a:lnTo>
                  <a:pt x="2545" y="77665"/>
                </a:lnTo>
                <a:lnTo>
                  <a:pt x="1643" y="83196"/>
                </a:lnTo>
                <a:lnTo>
                  <a:pt x="642" y="91883"/>
                </a:lnTo>
                <a:lnTo>
                  <a:pt x="198" y="99870"/>
                </a:lnTo>
                <a:lnTo>
                  <a:pt x="0" y="109771"/>
                </a:lnTo>
                <a:lnTo>
                  <a:pt x="1852" y="114125"/>
                </a:lnTo>
                <a:lnTo>
                  <a:pt x="4992" y="117980"/>
                </a:lnTo>
                <a:lnTo>
                  <a:pt x="8991" y="121503"/>
                </a:lnTo>
                <a:lnTo>
                  <a:pt x="12609" y="123852"/>
                </a:lnTo>
                <a:lnTo>
                  <a:pt x="15973" y="125417"/>
                </a:lnTo>
                <a:lnTo>
                  <a:pt x="19169" y="126462"/>
                </a:lnTo>
                <a:lnTo>
                  <a:pt x="22251" y="126205"/>
                </a:lnTo>
                <a:lnTo>
                  <a:pt x="25259" y="125081"/>
                </a:lnTo>
                <a:lnTo>
                  <a:pt x="28217" y="123380"/>
                </a:lnTo>
                <a:lnTo>
                  <a:pt x="33046" y="121293"/>
                </a:lnTo>
                <a:lnTo>
                  <a:pt x="39123" y="118949"/>
                </a:lnTo>
                <a:lnTo>
                  <a:pt x="46032" y="116434"/>
                </a:lnTo>
                <a:lnTo>
                  <a:pt x="53495" y="111900"/>
                </a:lnTo>
                <a:lnTo>
                  <a:pt x="61328" y="106019"/>
                </a:lnTo>
                <a:lnTo>
                  <a:pt x="69408" y="99242"/>
                </a:lnTo>
                <a:lnTo>
                  <a:pt x="76699" y="92819"/>
                </a:lnTo>
                <a:lnTo>
                  <a:pt x="89881" y="80601"/>
                </a:lnTo>
                <a:lnTo>
                  <a:pt x="112563" y="58462"/>
                </a:lnTo>
                <a:lnTo>
                  <a:pt x="118804" y="51345"/>
                </a:lnTo>
                <a:lnTo>
                  <a:pt x="123918" y="44695"/>
                </a:lnTo>
                <a:lnTo>
                  <a:pt x="128280" y="38356"/>
                </a:lnTo>
                <a:lnTo>
                  <a:pt x="132139" y="33178"/>
                </a:lnTo>
                <a:lnTo>
                  <a:pt x="135665" y="28773"/>
                </a:lnTo>
                <a:lnTo>
                  <a:pt x="138968" y="24884"/>
                </a:lnTo>
                <a:lnTo>
                  <a:pt x="142123" y="21339"/>
                </a:lnTo>
                <a:lnTo>
                  <a:pt x="148168" y="14860"/>
                </a:lnTo>
                <a:lnTo>
                  <a:pt x="150161" y="11799"/>
                </a:lnTo>
                <a:lnTo>
                  <a:pt x="152376" y="5858"/>
                </a:lnTo>
                <a:lnTo>
                  <a:pt x="153919" y="4845"/>
                </a:lnTo>
                <a:lnTo>
                  <a:pt x="155900" y="5122"/>
                </a:lnTo>
                <a:lnTo>
                  <a:pt x="158173" y="6260"/>
                </a:lnTo>
                <a:lnTo>
                  <a:pt x="159688" y="7970"/>
                </a:lnTo>
                <a:lnTo>
                  <a:pt x="160699" y="10063"/>
                </a:lnTo>
                <a:lnTo>
                  <a:pt x="161373" y="12411"/>
                </a:lnTo>
                <a:lnTo>
                  <a:pt x="162121" y="20099"/>
                </a:lnTo>
                <a:lnTo>
                  <a:pt x="162454" y="29867"/>
                </a:lnTo>
                <a:lnTo>
                  <a:pt x="162601" y="40558"/>
                </a:lnTo>
                <a:lnTo>
                  <a:pt x="163593" y="46076"/>
                </a:lnTo>
                <a:lnTo>
                  <a:pt x="165207" y="51660"/>
                </a:lnTo>
                <a:lnTo>
                  <a:pt x="167235" y="57287"/>
                </a:lnTo>
                <a:lnTo>
                  <a:pt x="167635" y="63896"/>
                </a:lnTo>
                <a:lnTo>
                  <a:pt x="166949" y="71160"/>
                </a:lnTo>
                <a:lnTo>
                  <a:pt x="165539" y="78859"/>
                </a:lnTo>
                <a:lnTo>
                  <a:pt x="164599" y="90660"/>
                </a:lnTo>
                <a:lnTo>
                  <a:pt x="163973" y="105195"/>
                </a:lnTo>
                <a:lnTo>
                  <a:pt x="163091" y="147347"/>
                </a:lnTo>
                <a:lnTo>
                  <a:pt x="162967" y="158226"/>
                </a:lnTo>
                <a:lnTo>
                  <a:pt x="161932" y="175956"/>
                </a:lnTo>
                <a:lnTo>
                  <a:pt x="155361" y="263814"/>
                </a:lnTo>
                <a:lnTo>
                  <a:pt x="155909" y="272066"/>
                </a:lnTo>
                <a:lnTo>
                  <a:pt x="157227" y="279472"/>
                </a:lnTo>
                <a:lnTo>
                  <a:pt x="159057" y="286314"/>
                </a:lnTo>
                <a:lnTo>
                  <a:pt x="160278" y="291828"/>
                </a:lnTo>
                <a:lnTo>
                  <a:pt x="161635" y="300495"/>
                </a:lnTo>
                <a:lnTo>
                  <a:pt x="162949" y="304140"/>
                </a:lnTo>
                <a:lnTo>
                  <a:pt x="164777" y="307522"/>
                </a:lnTo>
                <a:lnTo>
                  <a:pt x="171292" y="3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2"/>
          <p:cNvSpPr/>
          <p:nvPr/>
        </p:nvSpPr>
        <p:spPr>
          <a:xfrm>
            <a:off x="5927020" y="4269104"/>
            <a:ext cx="205024" cy="342711"/>
          </a:xfrm>
          <a:custGeom>
            <a:avLst/>
            <a:gdLst/>
            <a:ahLst/>
            <a:cxnLst/>
            <a:rect l="0" t="0" r="0" b="0"/>
            <a:pathLst>
              <a:path w="205024" h="342711">
                <a:moveTo>
                  <a:pt x="68014" y="25718"/>
                </a:moveTo>
                <a:lnTo>
                  <a:pt x="58913" y="39371"/>
                </a:lnTo>
                <a:lnTo>
                  <a:pt x="55279" y="45297"/>
                </a:lnTo>
                <a:lnTo>
                  <a:pt x="51904" y="51153"/>
                </a:lnTo>
                <a:lnTo>
                  <a:pt x="48702" y="56962"/>
                </a:lnTo>
                <a:lnTo>
                  <a:pt x="43710" y="68455"/>
                </a:lnTo>
                <a:lnTo>
                  <a:pt x="30542" y="101545"/>
                </a:lnTo>
                <a:lnTo>
                  <a:pt x="20245" y="128951"/>
                </a:lnTo>
                <a:lnTo>
                  <a:pt x="16166" y="140260"/>
                </a:lnTo>
                <a:lnTo>
                  <a:pt x="12494" y="154467"/>
                </a:lnTo>
                <a:lnTo>
                  <a:pt x="9093" y="170606"/>
                </a:lnTo>
                <a:lnTo>
                  <a:pt x="5874" y="188032"/>
                </a:lnTo>
                <a:lnTo>
                  <a:pt x="3728" y="202507"/>
                </a:lnTo>
                <a:lnTo>
                  <a:pt x="2297" y="215015"/>
                </a:lnTo>
                <a:lnTo>
                  <a:pt x="1343" y="226211"/>
                </a:lnTo>
                <a:lnTo>
                  <a:pt x="706" y="238438"/>
                </a:lnTo>
                <a:lnTo>
                  <a:pt x="0" y="264723"/>
                </a:lnTo>
                <a:lnTo>
                  <a:pt x="1717" y="277447"/>
                </a:lnTo>
                <a:lnTo>
                  <a:pt x="4766" y="289740"/>
                </a:lnTo>
                <a:lnTo>
                  <a:pt x="8704" y="301745"/>
                </a:lnTo>
                <a:lnTo>
                  <a:pt x="12282" y="310701"/>
                </a:lnTo>
                <a:lnTo>
                  <a:pt x="15619" y="317624"/>
                </a:lnTo>
                <a:lnTo>
                  <a:pt x="21868" y="327857"/>
                </a:lnTo>
                <a:lnTo>
                  <a:pt x="27820" y="335580"/>
                </a:lnTo>
                <a:lnTo>
                  <a:pt x="31693" y="338020"/>
                </a:lnTo>
                <a:lnTo>
                  <a:pt x="36181" y="339647"/>
                </a:lnTo>
                <a:lnTo>
                  <a:pt x="41077" y="340731"/>
                </a:lnTo>
                <a:lnTo>
                  <a:pt x="45294" y="341454"/>
                </a:lnTo>
                <a:lnTo>
                  <a:pt x="49057" y="341937"/>
                </a:lnTo>
                <a:lnTo>
                  <a:pt x="52519" y="342258"/>
                </a:lnTo>
                <a:lnTo>
                  <a:pt x="56732" y="342472"/>
                </a:lnTo>
                <a:lnTo>
                  <a:pt x="66492" y="342710"/>
                </a:lnTo>
                <a:lnTo>
                  <a:pt x="71762" y="341821"/>
                </a:lnTo>
                <a:lnTo>
                  <a:pt x="77181" y="340276"/>
                </a:lnTo>
                <a:lnTo>
                  <a:pt x="82698" y="338294"/>
                </a:lnTo>
                <a:lnTo>
                  <a:pt x="87328" y="336019"/>
                </a:lnTo>
                <a:lnTo>
                  <a:pt x="91368" y="333551"/>
                </a:lnTo>
                <a:lnTo>
                  <a:pt x="95013" y="330952"/>
                </a:lnTo>
                <a:lnTo>
                  <a:pt x="99349" y="327315"/>
                </a:lnTo>
                <a:lnTo>
                  <a:pt x="104144" y="322985"/>
                </a:lnTo>
                <a:lnTo>
                  <a:pt x="114552" y="313094"/>
                </a:lnTo>
                <a:lnTo>
                  <a:pt x="142417" y="285588"/>
                </a:lnTo>
                <a:lnTo>
                  <a:pt x="147144" y="278975"/>
                </a:lnTo>
                <a:lnTo>
                  <a:pt x="151247" y="271709"/>
                </a:lnTo>
                <a:lnTo>
                  <a:pt x="154935" y="264007"/>
                </a:lnTo>
                <a:lnTo>
                  <a:pt x="159299" y="256015"/>
                </a:lnTo>
                <a:lnTo>
                  <a:pt x="164114" y="247829"/>
                </a:lnTo>
                <a:lnTo>
                  <a:pt x="169228" y="239515"/>
                </a:lnTo>
                <a:lnTo>
                  <a:pt x="173590" y="230162"/>
                </a:lnTo>
                <a:lnTo>
                  <a:pt x="177451" y="220116"/>
                </a:lnTo>
                <a:lnTo>
                  <a:pt x="199342" y="154645"/>
                </a:lnTo>
                <a:lnTo>
                  <a:pt x="201286" y="145960"/>
                </a:lnTo>
                <a:lnTo>
                  <a:pt x="202582" y="137312"/>
                </a:lnTo>
                <a:lnTo>
                  <a:pt x="203446" y="128689"/>
                </a:lnTo>
                <a:lnTo>
                  <a:pt x="204022" y="120083"/>
                </a:lnTo>
                <a:lnTo>
                  <a:pt x="204406" y="111488"/>
                </a:lnTo>
                <a:lnTo>
                  <a:pt x="204834" y="93365"/>
                </a:lnTo>
                <a:lnTo>
                  <a:pt x="205023" y="72611"/>
                </a:lnTo>
                <a:lnTo>
                  <a:pt x="204121" y="63648"/>
                </a:lnTo>
                <a:lnTo>
                  <a:pt x="202567" y="55767"/>
                </a:lnTo>
                <a:lnTo>
                  <a:pt x="200579" y="48608"/>
                </a:lnTo>
                <a:lnTo>
                  <a:pt x="195830" y="38114"/>
                </a:lnTo>
                <a:lnTo>
                  <a:pt x="193229" y="33982"/>
                </a:lnTo>
                <a:lnTo>
                  <a:pt x="189591" y="30275"/>
                </a:lnTo>
                <a:lnTo>
                  <a:pt x="185261" y="26851"/>
                </a:lnTo>
                <a:lnTo>
                  <a:pt x="180469" y="23616"/>
                </a:lnTo>
                <a:lnTo>
                  <a:pt x="176321" y="20507"/>
                </a:lnTo>
                <a:lnTo>
                  <a:pt x="172604" y="17481"/>
                </a:lnTo>
                <a:lnTo>
                  <a:pt x="169174" y="14512"/>
                </a:lnTo>
                <a:lnTo>
                  <a:pt x="164029" y="11580"/>
                </a:lnTo>
                <a:lnTo>
                  <a:pt x="157742" y="8673"/>
                </a:lnTo>
                <a:lnTo>
                  <a:pt x="150693" y="5782"/>
                </a:lnTo>
                <a:lnTo>
                  <a:pt x="144088" y="3855"/>
                </a:lnTo>
                <a:lnTo>
                  <a:pt x="137781" y="2570"/>
                </a:lnTo>
                <a:lnTo>
                  <a:pt x="119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3"/>
          <p:cNvSpPr/>
          <p:nvPr/>
        </p:nvSpPr>
        <p:spPr>
          <a:xfrm>
            <a:off x="6235065" y="438912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18203" y="8572"/>
                </a:lnTo>
                <a:lnTo>
                  <a:pt x="57620" y="6033"/>
                </a:lnTo>
                <a:lnTo>
                  <a:pt x="103713" y="2680"/>
                </a:lnTo>
                <a:lnTo>
                  <a:pt x="130549" y="1191"/>
                </a:lnTo>
                <a:lnTo>
                  <a:pt x="151817" y="353"/>
                </a:lnTo>
                <a:lnTo>
                  <a:pt x="160501" y="157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4"/>
          <p:cNvSpPr/>
          <p:nvPr/>
        </p:nvSpPr>
        <p:spPr>
          <a:xfrm>
            <a:off x="6243637" y="446627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18204" y="17145"/>
                </a:lnTo>
                <a:lnTo>
                  <a:pt x="25471" y="16193"/>
                </a:lnTo>
                <a:lnTo>
                  <a:pt x="32221" y="14606"/>
                </a:lnTo>
                <a:lnTo>
                  <a:pt x="38626" y="12594"/>
                </a:lnTo>
                <a:lnTo>
                  <a:pt x="44800" y="11253"/>
                </a:lnTo>
                <a:lnTo>
                  <a:pt x="50822" y="10360"/>
                </a:lnTo>
                <a:lnTo>
                  <a:pt x="56741" y="9764"/>
                </a:lnTo>
                <a:lnTo>
                  <a:pt x="62593" y="8414"/>
                </a:lnTo>
                <a:lnTo>
                  <a:pt x="68399" y="6562"/>
                </a:lnTo>
                <a:lnTo>
                  <a:pt x="74174" y="4375"/>
                </a:lnTo>
                <a:lnTo>
                  <a:pt x="83739" y="2917"/>
                </a:lnTo>
                <a:lnTo>
                  <a:pt x="95832" y="1944"/>
                </a:lnTo>
                <a:lnTo>
                  <a:pt x="109608" y="1297"/>
                </a:lnTo>
                <a:lnTo>
                  <a:pt x="140154" y="57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5"/>
          <p:cNvSpPr/>
          <p:nvPr/>
        </p:nvSpPr>
        <p:spPr>
          <a:xfrm>
            <a:off x="6573118" y="4277677"/>
            <a:ext cx="39138" cy="308611"/>
          </a:xfrm>
          <a:custGeom>
            <a:avLst/>
            <a:gdLst/>
            <a:ahLst/>
            <a:cxnLst/>
            <a:rect l="0" t="0" r="0" b="0"/>
            <a:pathLst>
              <a:path w="39138" h="308611">
                <a:moveTo>
                  <a:pt x="39137" y="0"/>
                </a:moveTo>
                <a:lnTo>
                  <a:pt x="30035" y="4551"/>
                </a:lnTo>
                <a:lnTo>
                  <a:pt x="27354" y="7796"/>
                </a:lnTo>
                <a:lnTo>
                  <a:pt x="25566" y="11865"/>
                </a:lnTo>
                <a:lnTo>
                  <a:pt x="24375" y="16482"/>
                </a:lnTo>
                <a:lnTo>
                  <a:pt x="23580" y="21466"/>
                </a:lnTo>
                <a:lnTo>
                  <a:pt x="23051" y="26693"/>
                </a:lnTo>
                <a:lnTo>
                  <a:pt x="22698" y="32083"/>
                </a:lnTo>
                <a:lnTo>
                  <a:pt x="17650" y="76075"/>
                </a:lnTo>
                <a:lnTo>
                  <a:pt x="15287" y="91674"/>
                </a:lnTo>
                <a:lnTo>
                  <a:pt x="12759" y="105884"/>
                </a:lnTo>
                <a:lnTo>
                  <a:pt x="10122" y="119167"/>
                </a:lnTo>
                <a:lnTo>
                  <a:pt x="8363" y="130880"/>
                </a:lnTo>
                <a:lnTo>
                  <a:pt x="7191" y="141546"/>
                </a:lnTo>
                <a:lnTo>
                  <a:pt x="6409" y="151514"/>
                </a:lnTo>
                <a:lnTo>
                  <a:pt x="5888" y="161016"/>
                </a:lnTo>
                <a:lnTo>
                  <a:pt x="5309" y="179196"/>
                </a:lnTo>
                <a:lnTo>
                  <a:pt x="4203" y="189949"/>
                </a:lnTo>
                <a:lnTo>
                  <a:pt x="2513" y="201880"/>
                </a:lnTo>
                <a:lnTo>
                  <a:pt x="433" y="214597"/>
                </a:lnTo>
                <a:lnTo>
                  <a:pt x="0" y="225932"/>
                </a:lnTo>
                <a:lnTo>
                  <a:pt x="662" y="236347"/>
                </a:lnTo>
                <a:lnTo>
                  <a:pt x="2057" y="246147"/>
                </a:lnTo>
                <a:lnTo>
                  <a:pt x="2987" y="255538"/>
                </a:lnTo>
                <a:lnTo>
                  <a:pt x="3607" y="264656"/>
                </a:lnTo>
                <a:lnTo>
                  <a:pt x="4479" y="286062"/>
                </a:lnTo>
                <a:lnTo>
                  <a:pt x="4602" y="290720"/>
                </a:lnTo>
                <a:lnTo>
                  <a:pt x="5636" y="293826"/>
                </a:lnTo>
                <a:lnTo>
                  <a:pt x="7278" y="295897"/>
                </a:lnTo>
                <a:lnTo>
                  <a:pt x="9325" y="297277"/>
                </a:lnTo>
                <a:lnTo>
                  <a:pt x="10690" y="299150"/>
                </a:lnTo>
                <a:lnTo>
                  <a:pt x="11599" y="301351"/>
                </a:lnTo>
                <a:lnTo>
                  <a:pt x="1341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6"/>
          <p:cNvSpPr/>
          <p:nvPr/>
        </p:nvSpPr>
        <p:spPr>
          <a:xfrm>
            <a:off x="6686454" y="4269104"/>
            <a:ext cx="217266" cy="152950"/>
          </a:xfrm>
          <a:custGeom>
            <a:avLst/>
            <a:gdLst/>
            <a:ahLst/>
            <a:cxnLst/>
            <a:rect l="0" t="0" r="0" b="0"/>
            <a:pathLst>
              <a:path w="217266" h="152950">
                <a:moveTo>
                  <a:pt x="45815" y="0"/>
                </a:moveTo>
                <a:lnTo>
                  <a:pt x="50367" y="9102"/>
                </a:lnTo>
                <a:lnTo>
                  <a:pt x="52659" y="12736"/>
                </a:lnTo>
                <a:lnTo>
                  <a:pt x="55141" y="16111"/>
                </a:lnTo>
                <a:lnTo>
                  <a:pt x="57747" y="19313"/>
                </a:lnTo>
                <a:lnTo>
                  <a:pt x="59485" y="23353"/>
                </a:lnTo>
                <a:lnTo>
                  <a:pt x="60644" y="27951"/>
                </a:lnTo>
                <a:lnTo>
                  <a:pt x="61416" y="32922"/>
                </a:lnTo>
                <a:lnTo>
                  <a:pt x="60978" y="38141"/>
                </a:lnTo>
                <a:lnTo>
                  <a:pt x="59734" y="43525"/>
                </a:lnTo>
                <a:lnTo>
                  <a:pt x="57952" y="49019"/>
                </a:lnTo>
                <a:lnTo>
                  <a:pt x="56764" y="54587"/>
                </a:lnTo>
                <a:lnTo>
                  <a:pt x="55973" y="60204"/>
                </a:lnTo>
                <a:lnTo>
                  <a:pt x="55444" y="65854"/>
                </a:lnTo>
                <a:lnTo>
                  <a:pt x="54139" y="71525"/>
                </a:lnTo>
                <a:lnTo>
                  <a:pt x="52318" y="77212"/>
                </a:lnTo>
                <a:lnTo>
                  <a:pt x="50151" y="82907"/>
                </a:lnTo>
                <a:lnTo>
                  <a:pt x="46800" y="88609"/>
                </a:lnTo>
                <a:lnTo>
                  <a:pt x="42662" y="94315"/>
                </a:lnTo>
                <a:lnTo>
                  <a:pt x="37999" y="100025"/>
                </a:lnTo>
                <a:lnTo>
                  <a:pt x="33937" y="105736"/>
                </a:lnTo>
                <a:lnTo>
                  <a:pt x="30277" y="111448"/>
                </a:lnTo>
                <a:lnTo>
                  <a:pt x="26884" y="117161"/>
                </a:lnTo>
                <a:lnTo>
                  <a:pt x="18034" y="131130"/>
                </a:lnTo>
                <a:lnTo>
                  <a:pt x="13007" y="138855"/>
                </a:lnTo>
                <a:lnTo>
                  <a:pt x="8704" y="144006"/>
                </a:lnTo>
                <a:lnTo>
                  <a:pt x="4881" y="147439"/>
                </a:lnTo>
                <a:lnTo>
                  <a:pt x="1381" y="149727"/>
                </a:lnTo>
                <a:lnTo>
                  <a:pt x="0" y="151254"/>
                </a:lnTo>
                <a:lnTo>
                  <a:pt x="32" y="152271"/>
                </a:lnTo>
                <a:lnTo>
                  <a:pt x="1006" y="152949"/>
                </a:lnTo>
                <a:lnTo>
                  <a:pt x="2607" y="152448"/>
                </a:lnTo>
                <a:lnTo>
                  <a:pt x="6927" y="149353"/>
                </a:lnTo>
                <a:lnTo>
                  <a:pt x="9412" y="148146"/>
                </a:lnTo>
                <a:lnTo>
                  <a:pt x="14714" y="146806"/>
                </a:lnTo>
                <a:lnTo>
                  <a:pt x="18414" y="145495"/>
                </a:lnTo>
                <a:lnTo>
                  <a:pt x="22786" y="143670"/>
                </a:lnTo>
                <a:lnTo>
                  <a:pt x="27605" y="141500"/>
                </a:lnTo>
                <a:lnTo>
                  <a:pt x="32722" y="140054"/>
                </a:lnTo>
                <a:lnTo>
                  <a:pt x="38040" y="139089"/>
                </a:lnTo>
                <a:lnTo>
                  <a:pt x="43489" y="138447"/>
                </a:lnTo>
                <a:lnTo>
                  <a:pt x="53789" y="136113"/>
                </a:lnTo>
                <a:lnTo>
                  <a:pt x="83014" y="128440"/>
                </a:lnTo>
                <a:lnTo>
                  <a:pt x="95380" y="125632"/>
                </a:lnTo>
                <a:lnTo>
                  <a:pt x="105529" y="123760"/>
                </a:lnTo>
                <a:lnTo>
                  <a:pt x="114199" y="122512"/>
                </a:lnTo>
                <a:lnTo>
                  <a:pt x="121885" y="121679"/>
                </a:lnTo>
                <a:lnTo>
                  <a:pt x="128913" y="121125"/>
                </a:lnTo>
                <a:lnTo>
                  <a:pt x="135504" y="120755"/>
                </a:lnTo>
                <a:lnTo>
                  <a:pt x="155527" y="120344"/>
                </a:lnTo>
                <a:lnTo>
                  <a:pt x="188984" y="120081"/>
                </a:lnTo>
                <a:lnTo>
                  <a:pt x="194601" y="119106"/>
                </a:lnTo>
                <a:lnTo>
                  <a:pt x="200251" y="117504"/>
                </a:lnTo>
                <a:lnTo>
                  <a:pt x="217265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7"/>
          <p:cNvSpPr/>
          <p:nvPr/>
        </p:nvSpPr>
        <p:spPr>
          <a:xfrm>
            <a:off x="6830276" y="4243387"/>
            <a:ext cx="39155" cy="342901"/>
          </a:xfrm>
          <a:custGeom>
            <a:avLst/>
            <a:gdLst/>
            <a:ahLst/>
            <a:cxnLst/>
            <a:rect l="0" t="0" r="0" b="0"/>
            <a:pathLst>
              <a:path w="39155" h="342901">
                <a:moveTo>
                  <a:pt x="39154" y="0"/>
                </a:moveTo>
                <a:lnTo>
                  <a:pt x="25501" y="4551"/>
                </a:lnTo>
                <a:lnTo>
                  <a:pt x="21480" y="7796"/>
                </a:lnTo>
                <a:lnTo>
                  <a:pt x="18798" y="11865"/>
                </a:lnTo>
                <a:lnTo>
                  <a:pt x="17011" y="16482"/>
                </a:lnTo>
                <a:lnTo>
                  <a:pt x="15820" y="21466"/>
                </a:lnTo>
                <a:lnTo>
                  <a:pt x="15025" y="26693"/>
                </a:lnTo>
                <a:lnTo>
                  <a:pt x="14495" y="32083"/>
                </a:lnTo>
                <a:lnTo>
                  <a:pt x="13190" y="40439"/>
                </a:lnTo>
                <a:lnTo>
                  <a:pt x="9199" y="62423"/>
                </a:lnTo>
                <a:lnTo>
                  <a:pt x="7754" y="74001"/>
                </a:lnTo>
                <a:lnTo>
                  <a:pt x="6791" y="85529"/>
                </a:lnTo>
                <a:lnTo>
                  <a:pt x="6148" y="97024"/>
                </a:lnTo>
                <a:lnTo>
                  <a:pt x="5434" y="119957"/>
                </a:lnTo>
                <a:lnTo>
                  <a:pt x="5244" y="131406"/>
                </a:lnTo>
                <a:lnTo>
                  <a:pt x="425" y="211232"/>
                </a:lnTo>
                <a:lnTo>
                  <a:pt x="0" y="234166"/>
                </a:lnTo>
                <a:lnTo>
                  <a:pt x="669" y="251361"/>
                </a:lnTo>
                <a:lnTo>
                  <a:pt x="2068" y="264729"/>
                </a:lnTo>
                <a:lnTo>
                  <a:pt x="3951" y="276499"/>
                </a:lnTo>
                <a:lnTo>
                  <a:pt x="6160" y="287202"/>
                </a:lnTo>
                <a:lnTo>
                  <a:pt x="8586" y="297196"/>
                </a:lnTo>
                <a:lnTo>
                  <a:pt x="10203" y="304810"/>
                </a:lnTo>
                <a:lnTo>
                  <a:pt x="11280" y="310840"/>
                </a:lnTo>
                <a:lnTo>
                  <a:pt x="12478" y="320079"/>
                </a:lnTo>
                <a:lnTo>
                  <a:pt x="12797" y="323876"/>
                </a:lnTo>
                <a:lnTo>
                  <a:pt x="13436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8"/>
          <p:cNvSpPr/>
          <p:nvPr/>
        </p:nvSpPr>
        <p:spPr>
          <a:xfrm>
            <a:off x="6972300" y="4380547"/>
            <a:ext cx="145733" cy="240031"/>
          </a:xfrm>
          <a:custGeom>
            <a:avLst/>
            <a:gdLst/>
            <a:ahLst/>
            <a:cxnLst/>
            <a:rect l="0" t="0" r="0" b="0"/>
            <a:pathLst>
              <a:path w="145733" h="240031">
                <a:moveTo>
                  <a:pt x="0" y="0"/>
                </a:moveTo>
                <a:lnTo>
                  <a:pt x="4550" y="9102"/>
                </a:lnTo>
                <a:lnTo>
                  <a:pt x="7796" y="14640"/>
                </a:lnTo>
                <a:lnTo>
                  <a:pt x="16482" y="28414"/>
                </a:lnTo>
                <a:lnTo>
                  <a:pt x="20513" y="36088"/>
                </a:lnTo>
                <a:lnTo>
                  <a:pt x="24152" y="44061"/>
                </a:lnTo>
                <a:lnTo>
                  <a:pt x="27532" y="52234"/>
                </a:lnTo>
                <a:lnTo>
                  <a:pt x="30737" y="59588"/>
                </a:lnTo>
                <a:lnTo>
                  <a:pt x="36838" y="72838"/>
                </a:lnTo>
                <a:lnTo>
                  <a:pt x="59281" y="118314"/>
                </a:lnTo>
                <a:lnTo>
                  <a:pt x="66191" y="133168"/>
                </a:lnTo>
                <a:lnTo>
                  <a:pt x="71749" y="145929"/>
                </a:lnTo>
                <a:lnTo>
                  <a:pt x="76408" y="157293"/>
                </a:lnTo>
                <a:lnTo>
                  <a:pt x="81419" y="166775"/>
                </a:lnTo>
                <a:lnTo>
                  <a:pt x="86664" y="175001"/>
                </a:lnTo>
                <a:lnTo>
                  <a:pt x="92066" y="182389"/>
                </a:lnTo>
                <a:lnTo>
                  <a:pt x="103148" y="198220"/>
                </a:lnTo>
                <a:lnTo>
                  <a:pt x="108770" y="206442"/>
                </a:lnTo>
                <a:lnTo>
                  <a:pt x="113471" y="211923"/>
                </a:lnTo>
                <a:lnTo>
                  <a:pt x="117557" y="215577"/>
                </a:lnTo>
                <a:lnTo>
                  <a:pt x="121234" y="218013"/>
                </a:lnTo>
                <a:lnTo>
                  <a:pt x="124637" y="220590"/>
                </a:lnTo>
                <a:lnTo>
                  <a:pt x="127859" y="223260"/>
                </a:lnTo>
                <a:lnTo>
                  <a:pt x="14573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9"/>
          <p:cNvSpPr/>
          <p:nvPr/>
        </p:nvSpPr>
        <p:spPr>
          <a:xfrm>
            <a:off x="6929437" y="4380547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74943" y="9102"/>
                </a:lnTo>
                <a:lnTo>
                  <a:pt x="169968" y="13688"/>
                </a:lnTo>
                <a:lnTo>
                  <a:pt x="165700" y="18650"/>
                </a:lnTo>
                <a:lnTo>
                  <a:pt x="161902" y="23864"/>
                </a:lnTo>
                <a:lnTo>
                  <a:pt x="157464" y="29244"/>
                </a:lnTo>
                <a:lnTo>
                  <a:pt x="152602" y="34736"/>
                </a:lnTo>
                <a:lnTo>
                  <a:pt x="142118" y="45918"/>
                </a:lnTo>
                <a:lnTo>
                  <a:pt x="131108" y="57238"/>
                </a:lnTo>
                <a:lnTo>
                  <a:pt x="122648" y="66734"/>
                </a:lnTo>
                <a:lnTo>
                  <a:pt x="90844" y="103593"/>
                </a:lnTo>
                <a:lnTo>
                  <a:pt x="74983" y="120972"/>
                </a:lnTo>
                <a:lnTo>
                  <a:pt x="69038" y="129225"/>
                </a:lnTo>
                <a:lnTo>
                  <a:pt x="64123" y="137586"/>
                </a:lnTo>
                <a:lnTo>
                  <a:pt x="49391" y="166983"/>
                </a:lnTo>
                <a:lnTo>
                  <a:pt x="45310" y="172282"/>
                </a:lnTo>
                <a:lnTo>
                  <a:pt x="40684" y="176768"/>
                </a:lnTo>
                <a:lnTo>
                  <a:pt x="35695" y="180710"/>
                </a:lnTo>
                <a:lnTo>
                  <a:pt x="30464" y="186196"/>
                </a:lnTo>
                <a:lnTo>
                  <a:pt x="25072" y="192711"/>
                </a:lnTo>
                <a:lnTo>
                  <a:pt x="19572" y="199911"/>
                </a:lnTo>
                <a:lnTo>
                  <a:pt x="14953" y="205664"/>
                </a:lnTo>
                <a:lnTo>
                  <a:pt x="10921" y="21045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0"/>
          <p:cNvSpPr/>
          <p:nvPr/>
        </p:nvSpPr>
        <p:spPr>
          <a:xfrm>
            <a:off x="7229475" y="4397692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0"/>
                </a:moveTo>
                <a:lnTo>
                  <a:pt x="93235" y="0"/>
                </a:lnTo>
                <a:lnTo>
                  <a:pt x="118354" y="953"/>
                </a:lnTo>
                <a:lnTo>
                  <a:pt x="139862" y="2540"/>
                </a:lnTo>
                <a:lnTo>
                  <a:pt x="158964" y="4551"/>
                </a:lnTo>
                <a:lnTo>
                  <a:pt x="178366" y="5891"/>
                </a:lnTo>
                <a:lnTo>
                  <a:pt x="197968" y="6785"/>
                </a:lnTo>
                <a:lnTo>
                  <a:pt x="217703" y="7381"/>
                </a:lnTo>
                <a:lnTo>
                  <a:pt x="232766" y="8731"/>
                </a:lnTo>
                <a:lnTo>
                  <a:pt x="244712" y="10583"/>
                </a:lnTo>
                <a:lnTo>
                  <a:pt x="254582" y="12770"/>
                </a:lnTo>
                <a:lnTo>
                  <a:pt x="264018" y="14229"/>
                </a:lnTo>
                <a:lnTo>
                  <a:pt x="273167" y="15201"/>
                </a:lnTo>
                <a:lnTo>
                  <a:pt x="289047" y="16281"/>
                </a:lnTo>
                <a:lnTo>
                  <a:pt x="294616" y="16569"/>
                </a:lnTo>
                <a:lnTo>
                  <a:pt x="325755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1"/>
          <p:cNvSpPr/>
          <p:nvPr/>
        </p:nvSpPr>
        <p:spPr>
          <a:xfrm>
            <a:off x="7400925" y="4303395"/>
            <a:ext cx="17114" cy="248603"/>
          </a:xfrm>
          <a:custGeom>
            <a:avLst/>
            <a:gdLst/>
            <a:ahLst/>
            <a:cxnLst/>
            <a:rect l="0" t="0" r="0" b="0"/>
            <a:pathLst>
              <a:path w="17114" h="24860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0" y="20399"/>
                </a:lnTo>
                <a:lnTo>
                  <a:pt x="5891" y="24077"/>
                </a:lnTo>
                <a:lnTo>
                  <a:pt x="6784" y="28434"/>
                </a:lnTo>
                <a:lnTo>
                  <a:pt x="7380" y="33243"/>
                </a:lnTo>
                <a:lnTo>
                  <a:pt x="7778" y="37402"/>
                </a:lnTo>
                <a:lnTo>
                  <a:pt x="8219" y="44563"/>
                </a:lnTo>
                <a:lnTo>
                  <a:pt x="9290" y="48758"/>
                </a:lnTo>
                <a:lnTo>
                  <a:pt x="10955" y="53461"/>
                </a:lnTo>
                <a:lnTo>
                  <a:pt x="13018" y="58500"/>
                </a:lnTo>
                <a:lnTo>
                  <a:pt x="14394" y="63765"/>
                </a:lnTo>
                <a:lnTo>
                  <a:pt x="15311" y="69180"/>
                </a:lnTo>
                <a:lnTo>
                  <a:pt x="15923" y="74695"/>
                </a:lnTo>
                <a:lnTo>
                  <a:pt x="16330" y="81229"/>
                </a:lnTo>
                <a:lnTo>
                  <a:pt x="16782" y="96109"/>
                </a:lnTo>
                <a:lnTo>
                  <a:pt x="17097" y="130613"/>
                </a:lnTo>
                <a:lnTo>
                  <a:pt x="17113" y="138510"/>
                </a:lnTo>
                <a:lnTo>
                  <a:pt x="16171" y="149490"/>
                </a:lnTo>
                <a:lnTo>
                  <a:pt x="14591" y="162525"/>
                </a:lnTo>
                <a:lnTo>
                  <a:pt x="12584" y="176930"/>
                </a:lnTo>
                <a:lnTo>
                  <a:pt x="11247" y="188438"/>
                </a:lnTo>
                <a:lnTo>
                  <a:pt x="10355" y="198015"/>
                </a:lnTo>
                <a:lnTo>
                  <a:pt x="9365" y="212784"/>
                </a:lnTo>
                <a:lnTo>
                  <a:pt x="9100" y="218056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2"/>
          <p:cNvSpPr/>
          <p:nvPr/>
        </p:nvSpPr>
        <p:spPr>
          <a:xfrm>
            <a:off x="7642683" y="4200525"/>
            <a:ext cx="193634" cy="338909"/>
          </a:xfrm>
          <a:custGeom>
            <a:avLst/>
            <a:gdLst/>
            <a:ahLst/>
            <a:cxnLst/>
            <a:rect l="0" t="0" r="0" b="0"/>
            <a:pathLst>
              <a:path w="193634" h="338909">
                <a:moveTo>
                  <a:pt x="178294" y="25717"/>
                </a:moveTo>
                <a:lnTo>
                  <a:pt x="164642" y="21166"/>
                </a:lnTo>
                <a:lnTo>
                  <a:pt x="159667" y="18873"/>
                </a:lnTo>
                <a:lnTo>
                  <a:pt x="155399" y="16392"/>
                </a:lnTo>
                <a:lnTo>
                  <a:pt x="146255" y="10117"/>
                </a:lnTo>
                <a:lnTo>
                  <a:pt x="143599" y="9602"/>
                </a:lnTo>
                <a:lnTo>
                  <a:pt x="139924" y="9259"/>
                </a:lnTo>
                <a:lnTo>
                  <a:pt x="135569" y="9030"/>
                </a:lnTo>
                <a:lnTo>
                  <a:pt x="125650" y="8776"/>
                </a:lnTo>
                <a:lnTo>
                  <a:pt x="120339" y="8707"/>
                </a:lnTo>
                <a:lnTo>
                  <a:pt x="113940" y="9615"/>
                </a:lnTo>
                <a:lnTo>
                  <a:pt x="106816" y="11172"/>
                </a:lnTo>
                <a:lnTo>
                  <a:pt x="99210" y="13163"/>
                </a:lnTo>
                <a:lnTo>
                  <a:pt x="92234" y="16395"/>
                </a:lnTo>
                <a:lnTo>
                  <a:pt x="85678" y="20455"/>
                </a:lnTo>
                <a:lnTo>
                  <a:pt x="79403" y="25067"/>
                </a:lnTo>
                <a:lnTo>
                  <a:pt x="73314" y="29093"/>
                </a:lnTo>
                <a:lnTo>
                  <a:pt x="67351" y="32730"/>
                </a:lnTo>
                <a:lnTo>
                  <a:pt x="61470" y="36108"/>
                </a:lnTo>
                <a:lnTo>
                  <a:pt x="56596" y="39312"/>
                </a:lnTo>
                <a:lnTo>
                  <a:pt x="52394" y="42400"/>
                </a:lnTo>
                <a:lnTo>
                  <a:pt x="48642" y="45412"/>
                </a:lnTo>
                <a:lnTo>
                  <a:pt x="44233" y="49324"/>
                </a:lnTo>
                <a:lnTo>
                  <a:pt x="34256" y="58752"/>
                </a:lnTo>
                <a:lnTo>
                  <a:pt x="22480" y="70218"/>
                </a:lnTo>
                <a:lnTo>
                  <a:pt x="19174" y="74435"/>
                </a:lnTo>
                <a:lnTo>
                  <a:pt x="16016" y="79150"/>
                </a:lnTo>
                <a:lnTo>
                  <a:pt x="9968" y="89470"/>
                </a:lnTo>
                <a:lnTo>
                  <a:pt x="4105" y="100407"/>
                </a:lnTo>
                <a:lnTo>
                  <a:pt x="2161" y="105990"/>
                </a:lnTo>
                <a:lnTo>
                  <a:pt x="864" y="111617"/>
                </a:lnTo>
                <a:lnTo>
                  <a:pt x="0" y="117274"/>
                </a:lnTo>
                <a:lnTo>
                  <a:pt x="376" y="121997"/>
                </a:lnTo>
                <a:lnTo>
                  <a:pt x="1580" y="126099"/>
                </a:lnTo>
                <a:lnTo>
                  <a:pt x="5457" y="133196"/>
                </a:lnTo>
                <a:lnTo>
                  <a:pt x="10356" y="139525"/>
                </a:lnTo>
                <a:lnTo>
                  <a:pt x="12995" y="141594"/>
                </a:lnTo>
                <a:lnTo>
                  <a:pt x="15707" y="142974"/>
                </a:lnTo>
                <a:lnTo>
                  <a:pt x="18467" y="143893"/>
                </a:lnTo>
                <a:lnTo>
                  <a:pt x="22213" y="145459"/>
                </a:lnTo>
                <a:lnTo>
                  <a:pt x="26615" y="147455"/>
                </a:lnTo>
                <a:lnTo>
                  <a:pt x="31455" y="149738"/>
                </a:lnTo>
                <a:lnTo>
                  <a:pt x="36587" y="151260"/>
                </a:lnTo>
                <a:lnTo>
                  <a:pt x="41912" y="152275"/>
                </a:lnTo>
                <a:lnTo>
                  <a:pt x="47368" y="152951"/>
                </a:lnTo>
                <a:lnTo>
                  <a:pt x="52910" y="153403"/>
                </a:lnTo>
                <a:lnTo>
                  <a:pt x="58510" y="153703"/>
                </a:lnTo>
                <a:lnTo>
                  <a:pt x="64148" y="153904"/>
                </a:lnTo>
                <a:lnTo>
                  <a:pt x="70764" y="154990"/>
                </a:lnTo>
                <a:lnTo>
                  <a:pt x="78032" y="156666"/>
                </a:lnTo>
                <a:lnTo>
                  <a:pt x="85735" y="158737"/>
                </a:lnTo>
                <a:lnTo>
                  <a:pt x="91823" y="160117"/>
                </a:lnTo>
                <a:lnTo>
                  <a:pt x="96834" y="161037"/>
                </a:lnTo>
                <a:lnTo>
                  <a:pt x="101128" y="161650"/>
                </a:lnTo>
                <a:lnTo>
                  <a:pt x="106847" y="163012"/>
                </a:lnTo>
                <a:lnTo>
                  <a:pt x="113517" y="164872"/>
                </a:lnTo>
                <a:lnTo>
                  <a:pt x="120823" y="167064"/>
                </a:lnTo>
                <a:lnTo>
                  <a:pt x="129503" y="171384"/>
                </a:lnTo>
                <a:lnTo>
                  <a:pt x="139099" y="177121"/>
                </a:lnTo>
                <a:lnTo>
                  <a:pt x="149307" y="183803"/>
                </a:lnTo>
                <a:lnTo>
                  <a:pt x="157064" y="189210"/>
                </a:lnTo>
                <a:lnTo>
                  <a:pt x="163189" y="193768"/>
                </a:lnTo>
                <a:lnTo>
                  <a:pt x="168223" y="197758"/>
                </a:lnTo>
                <a:lnTo>
                  <a:pt x="172532" y="202324"/>
                </a:lnTo>
                <a:lnTo>
                  <a:pt x="176358" y="207272"/>
                </a:lnTo>
                <a:lnTo>
                  <a:pt x="179861" y="212476"/>
                </a:lnTo>
                <a:lnTo>
                  <a:pt x="183149" y="216898"/>
                </a:lnTo>
                <a:lnTo>
                  <a:pt x="186293" y="220798"/>
                </a:lnTo>
                <a:lnTo>
                  <a:pt x="189342" y="224352"/>
                </a:lnTo>
                <a:lnTo>
                  <a:pt x="191374" y="229578"/>
                </a:lnTo>
                <a:lnTo>
                  <a:pt x="192729" y="235919"/>
                </a:lnTo>
                <a:lnTo>
                  <a:pt x="193633" y="243004"/>
                </a:lnTo>
                <a:lnTo>
                  <a:pt x="193282" y="249633"/>
                </a:lnTo>
                <a:lnTo>
                  <a:pt x="192096" y="255956"/>
                </a:lnTo>
                <a:lnTo>
                  <a:pt x="190353" y="262078"/>
                </a:lnTo>
                <a:lnTo>
                  <a:pt x="189190" y="268063"/>
                </a:lnTo>
                <a:lnTo>
                  <a:pt x="188416" y="273959"/>
                </a:lnTo>
                <a:lnTo>
                  <a:pt x="187900" y="279794"/>
                </a:lnTo>
                <a:lnTo>
                  <a:pt x="186603" y="284636"/>
                </a:lnTo>
                <a:lnTo>
                  <a:pt x="182622" y="292558"/>
                </a:lnTo>
                <a:lnTo>
                  <a:pt x="179275" y="296956"/>
                </a:lnTo>
                <a:lnTo>
                  <a:pt x="175138" y="301793"/>
                </a:lnTo>
                <a:lnTo>
                  <a:pt x="166413" y="311295"/>
                </a:lnTo>
                <a:lnTo>
                  <a:pt x="159361" y="318693"/>
                </a:lnTo>
                <a:lnTo>
                  <a:pt x="155195" y="321999"/>
                </a:lnTo>
                <a:lnTo>
                  <a:pt x="150512" y="325156"/>
                </a:lnTo>
                <a:lnTo>
                  <a:pt x="145486" y="328213"/>
                </a:lnTo>
                <a:lnTo>
                  <a:pt x="141182" y="330251"/>
                </a:lnTo>
                <a:lnTo>
                  <a:pt x="137360" y="331610"/>
                </a:lnTo>
                <a:lnTo>
                  <a:pt x="133860" y="332516"/>
                </a:lnTo>
                <a:lnTo>
                  <a:pt x="122350" y="336062"/>
                </a:lnTo>
                <a:lnTo>
                  <a:pt x="115281" y="338341"/>
                </a:lnTo>
                <a:lnTo>
                  <a:pt x="109615" y="338908"/>
                </a:lnTo>
                <a:lnTo>
                  <a:pt x="104885" y="338333"/>
                </a:lnTo>
                <a:lnTo>
                  <a:pt x="100780" y="336998"/>
                </a:lnTo>
                <a:lnTo>
                  <a:pt x="96138" y="335155"/>
                </a:lnTo>
                <a:lnTo>
                  <a:pt x="91138" y="332975"/>
                </a:lnTo>
                <a:lnTo>
                  <a:pt x="85901" y="330568"/>
                </a:lnTo>
                <a:lnTo>
                  <a:pt x="81456" y="328011"/>
                </a:lnTo>
                <a:lnTo>
                  <a:pt x="77541" y="325354"/>
                </a:lnTo>
                <a:lnTo>
                  <a:pt x="73977" y="322630"/>
                </a:lnTo>
                <a:lnTo>
                  <a:pt x="70650" y="319861"/>
                </a:lnTo>
                <a:lnTo>
                  <a:pt x="67479" y="317063"/>
                </a:lnTo>
                <a:lnTo>
                  <a:pt x="64412" y="314246"/>
                </a:lnTo>
                <a:lnTo>
                  <a:pt x="58465" y="306034"/>
                </a:lnTo>
                <a:lnTo>
                  <a:pt x="55546" y="301178"/>
                </a:lnTo>
                <a:lnTo>
                  <a:pt x="52302" y="290702"/>
                </a:lnTo>
                <a:lnTo>
                  <a:pt x="51437" y="285241"/>
                </a:lnTo>
                <a:lnTo>
                  <a:pt x="50860" y="278743"/>
                </a:lnTo>
                <a:lnTo>
                  <a:pt x="50476" y="271553"/>
                </a:lnTo>
                <a:lnTo>
                  <a:pt x="50219" y="263903"/>
                </a:lnTo>
                <a:lnTo>
                  <a:pt x="51001" y="255946"/>
                </a:lnTo>
                <a:lnTo>
                  <a:pt x="52475" y="247783"/>
                </a:lnTo>
                <a:lnTo>
                  <a:pt x="54409" y="239483"/>
                </a:lnTo>
                <a:lnTo>
                  <a:pt x="55699" y="231093"/>
                </a:lnTo>
                <a:lnTo>
                  <a:pt x="56559" y="222642"/>
                </a:lnTo>
                <a:lnTo>
                  <a:pt x="57133" y="214150"/>
                </a:lnTo>
                <a:lnTo>
                  <a:pt x="59420" y="204679"/>
                </a:lnTo>
                <a:lnTo>
                  <a:pt x="62849" y="194555"/>
                </a:lnTo>
                <a:lnTo>
                  <a:pt x="67041" y="183996"/>
                </a:lnTo>
                <a:lnTo>
                  <a:pt x="71740" y="174099"/>
                </a:lnTo>
                <a:lnTo>
                  <a:pt x="76779" y="164643"/>
                </a:lnTo>
                <a:lnTo>
                  <a:pt x="82042" y="155482"/>
                </a:lnTo>
                <a:lnTo>
                  <a:pt x="87456" y="146517"/>
                </a:lnTo>
                <a:lnTo>
                  <a:pt x="98552" y="128936"/>
                </a:lnTo>
                <a:lnTo>
                  <a:pt x="132598" y="77183"/>
                </a:lnTo>
                <a:lnTo>
                  <a:pt x="140210" y="67647"/>
                </a:lnTo>
                <a:lnTo>
                  <a:pt x="149094" y="57481"/>
                </a:lnTo>
                <a:lnTo>
                  <a:pt x="158828" y="46893"/>
                </a:lnTo>
                <a:lnTo>
                  <a:pt x="165317" y="38882"/>
                </a:lnTo>
                <a:lnTo>
                  <a:pt x="169643" y="32589"/>
                </a:lnTo>
                <a:lnTo>
                  <a:pt x="175401" y="23056"/>
                </a:lnTo>
                <a:lnTo>
                  <a:pt x="181136" y="15645"/>
                </a:lnTo>
                <a:lnTo>
                  <a:pt x="184320" y="9175"/>
                </a:lnTo>
                <a:lnTo>
                  <a:pt x="1868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3"/>
          <p:cNvSpPr/>
          <p:nvPr/>
        </p:nvSpPr>
        <p:spPr>
          <a:xfrm>
            <a:off x="7941907" y="4174807"/>
            <a:ext cx="196253" cy="171451"/>
          </a:xfrm>
          <a:custGeom>
            <a:avLst/>
            <a:gdLst/>
            <a:ahLst/>
            <a:cxnLst/>
            <a:rect l="0" t="0" r="0" b="0"/>
            <a:pathLst>
              <a:path w="196253" h="171451">
                <a:moveTo>
                  <a:pt x="16230" y="0"/>
                </a:moveTo>
                <a:lnTo>
                  <a:pt x="20781" y="9102"/>
                </a:lnTo>
                <a:lnTo>
                  <a:pt x="23074" y="12735"/>
                </a:lnTo>
                <a:lnTo>
                  <a:pt x="25555" y="16110"/>
                </a:lnTo>
                <a:lnTo>
                  <a:pt x="28162" y="19313"/>
                </a:lnTo>
                <a:lnTo>
                  <a:pt x="29900" y="23353"/>
                </a:lnTo>
                <a:lnTo>
                  <a:pt x="31059" y="27951"/>
                </a:lnTo>
                <a:lnTo>
                  <a:pt x="31831" y="32922"/>
                </a:lnTo>
                <a:lnTo>
                  <a:pt x="32345" y="37188"/>
                </a:lnTo>
                <a:lnTo>
                  <a:pt x="32689" y="40984"/>
                </a:lnTo>
                <a:lnTo>
                  <a:pt x="32917" y="44468"/>
                </a:lnTo>
                <a:lnTo>
                  <a:pt x="33071" y="48696"/>
                </a:lnTo>
                <a:lnTo>
                  <a:pt x="33239" y="58472"/>
                </a:lnTo>
                <a:lnTo>
                  <a:pt x="31379" y="65651"/>
                </a:lnTo>
                <a:lnTo>
                  <a:pt x="28235" y="74248"/>
                </a:lnTo>
                <a:lnTo>
                  <a:pt x="24233" y="83788"/>
                </a:lnTo>
                <a:lnTo>
                  <a:pt x="19660" y="93959"/>
                </a:lnTo>
                <a:lnTo>
                  <a:pt x="9500" y="115420"/>
                </a:lnTo>
                <a:lnTo>
                  <a:pt x="6028" y="123619"/>
                </a:lnTo>
                <a:lnTo>
                  <a:pt x="3714" y="130038"/>
                </a:lnTo>
                <a:lnTo>
                  <a:pt x="2171" y="135269"/>
                </a:lnTo>
                <a:lnTo>
                  <a:pt x="1143" y="139710"/>
                </a:lnTo>
                <a:lnTo>
                  <a:pt x="457" y="143622"/>
                </a:lnTo>
                <a:lnTo>
                  <a:pt x="0" y="147183"/>
                </a:lnTo>
                <a:lnTo>
                  <a:pt x="647" y="149557"/>
                </a:lnTo>
                <a:lnTo>
                  <a:pt x="2032" y="151140"/>
                </a:lnTo>
                <a:lnTo>
                  <a:pt x="3906" y="152195"/>
                </a:lnTo>
                <a:lnTo>
                  <a:pt x="8530" y="153367"/>
                </a:lnTo>
                <a:lnTo>
                  <a:pt x="11097" y="153680"/>
                </a:lnTo>
                <a:lnTo>
                  <a:pt x="15665" y="153888"/>
                </a:lnTo>
                <a:lnTo>
                  <a:pt x="28362" y="154120"/>
                </a:lnTo>
                <a:lnTo>
                  <a:pt x="33843" y="153229"/>
                </a:lnTo>
                <a:lnTo>
                  <a:pt x="38450" y="151683"/>
                </a:lnTo>
                <a:lnTo>
                  <a:pt x="42473" y="149699"/>
                </a:lnTo>
                <a:lnTo>
                  <a:pt x="47061" y="148377"/>
                </a:lnTo>
                <a:lnTo>
                  <a:pt x="52024" y="147496"/>
                </a:lnTo>
                <a:lnTo>
                  <a:pt x="57237" y="146908"/>
                </a:lnTo>
                <a:lnTo>
                  <a:pt x="62618" y="146516"/>
                </a:lnTo>
                <a:lnTo>
                  <a:pt x="68111" y="146255"/>
                </a:lnTo>
                <a:lnTo>
                  <a:pt x="80245" y="145965"/>
                </a:lnTo>
                <a:lnTo>
                  <a:pt x="95165" y="145836"/>
                </a:lnTo>
                <a:lnTo>
                  <a:pt x="104095" y="146754"/>
                </a:lnTo>
                <a:lnTo>
                  <a:pt x="113860" y="148319"/>
                </a:lnTo>
                <a:lnTo>
                  <a:pt x="124178" y="150314"/>
                </a:lnTo>
                <a:lnTo>
                  <a:pt x="132963" y="151644"/>
                </a:lnTo>
                <a:lnTo>
                  <a:pt x="140725" y="152531"/>
                </a:lnTo>
                <a:lnTo>
                  <a:pt x="147804" y="153123"/>
                </a:lnTo>
                <a:lnTo>
                  <a:pt x="154428" y="154469"/>
                </a:lnTo>
                <a:lnTo>
                  <a:pt x="160750" y="156320"/>
                </a:lnTo>
                <a:lnTo>
                  <a:pt x="166870" y="158506"/>
                </a:lnTo>
                <a:lnTo>
                  <a:pt x="171900" y="160915"/>
                </a:lnTo>
                <a:lnTo>
                  <a:pt x="176208" y="163475"/>
                </a:lnTo>
                <a:lnTo>
                  <a:pt x="196252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4"/>
          <p:cNvSpPr/>
          <p:nvPr/>
        </p:nvSpPr>
        <p:spPr>
          <a:xfrm>
            <a:off x="8043862" y="4157662"/>
            <a:ext cx="60008" cy="420054"/>
          </a:xfrm>
          <a:custGeom>
            <a:avLst/>
            <a:gdLst/>
            <a:ahLst/>
            <a:cxnLst/>
            <a:rect l="0" t="0" r="0" b="0"/>
            <a:pathLst>
              <a:path w="60008" h="420054">
                <a:moveTo>
                  <a:pt x="60007" y="0"/>
                </a:moveTo>
                <a:lnTo>
                  <a:pt x="55456" y="13653"/>
                </a:lnTo>
                <a:lnTo>
                  <a:pt x="54116" y="19579"/>
                </a:lnTo>
                <a:lnTo>
                  <a:pt x="52627" y="31244"/>
                </a:lnTo>
                <a:lnTo>
                  <a:pt x="52229" y="37974"/>
                </a:lnTo>
                <a:lnTo>
                  <a:pt x="51789" y="53073"/>
                </a:lnTo>
                <a:lnTo>
                  <a:pt x="51539" y="77638"/>
                </a:lnTo>
                <a:lnTo>
                  <a:pt x="49599" y="99383"/>
                </a:lnTo>
                <a:lnTo>
                  <a:pt x="42364" y="166725"/>
                </a:lnTo>
                <a:lnTo>
                  <a:pt x="32799" y="237930"/>
                </a:lnTo>
                <a:lnTo>
                  <a:pt x="23150" y="301009"/>
                </a:lnTo>
                <a:lnTo>
                  <a:pt x="15687" y="344920"/>
                </a:lnTo>
                <a:lnTo>
                  <a:pt x="12363" y="360439"/>
                </a:lnTo>
                <a:lnTo>
                  <a:pt x="9194" y="372690"/>
                </a:lnTo>
                <a:lnTo>
                  <a:pt x="6130" y="382763"/>
                </a:lnTo>
                <a:lnTo>
                  <a:pt x="4087" y="391383"/>
                </a:lnTo>
                <a:lnTo>
                  <a:pt x="2725" y="399034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5"/>
          <p:cNvSpPr/>
          <p:nvPr/>
        </p:nvSpPr>
        <p:spPr>
          <a:xfrm>
            <a:off x="7272337" y="475773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11932" y="0"/>
                </a:lnTo>
                <a:lnTo>
                  <a:pt x="15574" y="953"/>
                </a:lnTo>
                <a:lnTo>
                  <a:pt x="19908" y="2540"/>
                </a:lnTo>
                <a:lnTo>
                  <a:pt x="24702" y="4551"/>
                </a:lnTo>
                <a:lnTo>
                  <a:pt x="31708" y="5892"/>
                </a:lnTo>
                <a:lnTo>
                  <a:pt x="40189" y="6785"/>
                </a:lnTo>
                <a:lnTo>
                  <a:pt x="49653" y="7381"/>
                </a:lnTo>
                <a:lnTo>
                  <a:pt x="77948" y="8043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6"/>
          <p:cNvSpPr/>
          <p:nvPr/>
        </p:nvSpPr>
        <p:spPr>
          <a:xfrm>
            <a:off x="7599502" y="4647486"/>
            <a:ext cx="126549" cy="229753"/>
          </a:xfrm>
          <a:custGeom>
            <a:avLst/>
            <a:gdLst/>
            <a:ahLst/>
            <a:cxnLst/>
            <a:rect l="0" t="0" r="0" b="0"/>
            <a:pathLst>
              <a:path w="126549" h="229753">
                <a:moveTo>
                  <a:pt x="75742" y="7381"/>
                </a:moveTo>
                <a:lnTo>
                  <a:pt x="60981" y="0"/>
                </a:lnTo>
                <a:lnTo>
                  <a:pt x="58281" y="556"/>
                </a:lnTo>
                <a:lnTo>
                  <a:pt x="54577" y="1878"/>
                </a:lnTo>
                <a:lnTo>
                  <a:pt x="50202" y="3713"/>
                </a:lnTo>
                <a:lnTo>
                  <a:pt x="44428" y="6841"/>
                </a:lnTo>
                <a:lnTo>
                  <a:pt x="37721" y="10831"/>
                </a:lnTo>
                <a:lnTo>
                  <a:pt x="30392" y="15396"/>
                </a:lnTo>
                <a:lnTo>
                  <a:pt x="24555" y="19392"/>
                </a:lnTo>
                <a:lnTo>
                  <a:pt x="19709" y="23008"/>
                </a:lnTo>
                <a:lnTo>
                  <a:pt x="15527" y="26372"/>
                </a:lnTo>
                <a:lnTo>
                  <a:pt x="12739" y="29566"/>
                </a:lnTo>
                <a:lnTo>
                  <a:pt x="10880" y="32649"/>
                </a:lnTo>
                <a:lnTo>
                  <a:pt x="9641" y="35656"/>
                </a:lnTo>
                <a:lnTo>
                  <a:pt x="5724" y="41538"/>
                </a:lnTo>
                <a:lnTo>
                  <a:pt x="3346" y="44440"/>
                </a:lnTo>
                <a:lnTo>
                  <a:pt x="1761" y="47327"/>
                </a:lnTo>
                <a:lnTo>
                  <a:pt x="0" y="53075"/>
                </a:lnTo>
                <a:lnTo>
                  <a:pt x="482" y="56894"/>
                </a:lnTo>
                <a:lnTo>
                  <a:pt x="1757" y="61344"/>
                </a:lnTo>
                <a:lnTo>
                  <a:pt x="3558" y="66216"/>
                </a:lnTo>
                <a:lnTo>
                  <a:pt x="5712" y="70417"/>
                </a:lnTo>
                <a:lnTo>
                  <a:pt x="8101" y="74170"/>
                </a:lnTo>
                <a:lnTo>
                  <a:pt x="10645" y="77624"/>
                </a:lnTo>
                <a:lnTo>
                  <a:pt x="13295" y="79928"/>
                </a:lnTo>
                <a:lnTo>
                  <a:pt x="16013" y="81463"/>
                </a:lnTo>
                <a:lnTo>
                  <a:pt x="18778" y="82487"/>
                </a:lnTo>
                <a:lnTo>
                  <a:pt x="22526" y="84121"/>
                </a:lnTo>
                <a:lnTo>
                  <a:pt x="31770" y="88478"/>
                </a:lnTo>
                <a:lnTo>
                  <a:pt x="47685" y="96286"/>
                </a:lnTo>
                <a:lnTo>
                  <a:pt x="52275" y="99036"/>
                </a:lnTo>
                <a:lnTo>
                  <a:pt x="56288" y="101822"/>
                </a:lnTo>
                <a:lnTo>
                  <a:pt x="59915" y="104632"/>
                </a:lnTo>
                <a:lnTo>
                  <a:pt x="67096" y="109362"/>
                </a:lnTo>
                <a:lnTo>
                  <a:pt x="87775" y="122239"/>
                </a:lnTo>
                <a:lnTo>
                  <a:pt x="96146" y="127768"/>
                </a:lnTo>
                <a:lnTo>
                  <a:pt x="102680" y="132407"/>
                </a:lnTo>
                <a:lnTo>
                  <a:pt x="107989" y="136451"/>
                </a:lnTo>
                <a:lnTo>
                  <a:pt x="112480" y="141053"/>
                </a:lnTo>
                <a:lnTo>
                  <a:pt x="116427" y="146026"/>
                </a:lnTo>
                <a:lnTo>
                  <a:pt x="120010" y="151246"/>
                </a:lnTo>
                <a:lnTo>
                  <a:pt x="122400" y="155678"/>
                </a:lnTo>
                <a:lnTo>
                  <a:pt x="123992" y="159586"/>
                </a:lnTo>
                <a:lnTo>
                  <a:pt x="125054" y="163144"/>
                </a:lnTo>
                <a:lnTo>
                  <a:pt x="125762" y="167420"/>
                </a:lnTo>
                <a:lnTo>
                  <a:pt x="126234" y="172177"/>
                </a:lnTo>
                <a:lnTo>
                  <a:pt x="126548" y="177252"/>
                </a:lnTo>
                <a:lnTo>
                  <a:pt x="125806" y="182541"/>
                </a:lnTo>
                <a:lnTo>
                  <a:pt x="124358" y="187972"/>
                </a:lnTo>
                <a:lnTo>
                  <a:pt x="122440" y="193497"/>
                </a:lnTo>
                <a:lnTo>
                  <a:pt x="120210" y="198134"/>
                </a:lnTo>
                <a:lnTo>
                  <a:pt x="117770" y="202177"/>
                </a:lnTo>
                <a:lnTo>
                  <a:pt x="115190" y="205825"/>
                </a:lnTo>
                <a:lnTo>
                  <a:pt x="112519" y="209209"/>
                </a:lnTo>
                <a:lnTo>
                  <a:pt x="109785" y="212418"/>
                </a:lnTo>
                <a:lnTo>
                  <a:pt x="107010" y="215510"/>
                </a:lnTo>
                <a:lnTo>
                  <a:pt x="103255" y="218524"/>
                </a:lnTo>
                <a:lnTo>
                  <a:pt x="98847" y="221485"/>
                </a:lnTo>
                <a:lnTo>
                  <a:pt x="94003" y="224412"/>
                </a:lnTo>
                <a:lnTo>
                  <a:pt x="87917" y="226363"/>
                </a:lnTo>
                <a:lnTo>
                  <a:pt x="81001" y="227665"/>
                </a:lnTo>
                <a:lnTo>
                  <a:pt x="73533" y="228532"/>
                </a:lnTo>
                <a:lnTo>
                  <a:pt x="67602" y="229110"/>
                </a:lnTo>
                <a:lnTo>
                  <a:pt x="62696" y="229495"/>
                </a:lnTo>
                <a:lnTo>
                  <a:pt x="58473" y="229752"/>
                </a:lnTo>
                <a:lnTo>
                  <a:pt x="53751" y="227066"/>
                </a:lnTo>
                <a:lnTo>
                  <a:pt x="48700" y="222418"/>
                </a:lnTo>
                <a:lnTo>
                  <a:pt x="43426" y="216461"/>
                </a:lnTo>
                <a:lnTo>
                  <a:pt x="39911" y="211538"/>
                </a:lnTo>
                <a:lnTo>
                  <a:pt x="37568" y="207303"/>
                </a:lnTo>
                <a:lnTo>
                  <a:pt x="36005" y="203528"/>
                </a:lnTo>
                <a:lnTo>
                  <a:pt x="34011" y="199106"/>
                </a:lnTo>
                <a:lnTo>
                  <a:pt x="29255" y="189112"/>
                </a:lnTo>
                <a:lnTo>
                  <a:pt x="28558" y="183780"/>
                </a:lnTo>
                <a:lnTo>
                  <a:pt x="29047" y="178320"/>
                </a:lnTo>
                <a:lnTo>
                  <a:pt x="30325" y="172776"/>
                </a:lnTo>
                <a:lnTo>
                  <a:pt x="31177" y="167174"/>
                </a:lnTo>
                <a:lnTo>
                  <a:pt x="31745" y="161535"/>
                </a:lnTo>
                <a:lnTo>
                  <a:pt x="32123" y="155870"/>
                </a:lnTo>
                <a:lnTo>
                  <a:pt x="34280" y="150189"/>
                </a:lnTo>
                <a:lnTo>
                  <a:pt x="37624" y="144497"/>
                </a:lnTo>
                <a:lnTo>
                  <a:pt x="41757" y="138797"/>
                </a:lnTo>
                <a:lnTo>
                  <a:pt x="46418" y="129281"/>
                </a:lnTo>
                <a:lnTo>
                  <a:pt x="51431" y="117223"/>
                </a:lnTo>
                <a:lnTo>
                  <a:pt x="56677" y="103469"/>
                </a:lnTo>
                <a:lnTo>
                  <a:pt x="63032" y="92394"/>
                </a:lnTo>
                <a:lnTo>
                  <a:pt x="70127" y="83107"/>
                </a:lnTo>
                <a:lnTo>
                  <a:pt x="85629" y="66754"/>
                </a:lnTo>
                <a:lnTo>
                  <a:pt x="118605" y="33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7"/>
          <p:cNvSpPr/>
          <p:nvPr/>
        </p:nvSpPr>
        <p:spPr>
          <a:xfrm>
            <a:off x="7872412" y="4603432"/>
            <a:ext cx="171451" cy="144171"/>
          </a:xfrm>
          <a:custGeom>
            <a:avLst/>
            <a:gdLst/>
            <a:ahLst/>
            <a:cxnLst/>
            <a:rect l="0" t="0" r="0" b="0"/>
            <a:pathLst>
              <a:path w="171451" h="144171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39" y="18650"/>
                </a:lnTo>
                <a:lnTo>
                  <a:pt x="4551" y="23864"/>
                </a:lnTo>
                <a:lnTo>
                  <a:pt x="5892" y="29244"/>
                </a:lnTo>
                <a:lnTo>
                  <a:pt x="6785" y="34736"/>
                </a:lnTo>
                <a:lnTo>
                  <a:pt x="7382" y="40302"/>
                </a:lnTo>
                <a:lnTo>
                  <a:pt x="7779" y="45918"/>
                </a:lnTo>
                <a:lnTo>
                  <a:pt x="8043" y="51567"/>
                </a:lnTo>
                <a:lnTo>
                  <a:pt x="8337" y="62924"/>
                </a:lnTo>
                <a:lnTo>
                  <a:pt x="8468" y="74322"/>
                </a:lnTo>
                <a:lnTo>
                  <a:pt x="7550" y="80028"/>
                </a:lnTo>
                <a:lnTo>
                  <a:pt x="5986" y="85737"/>
                </a:lnTo>
                <a:lnTo>
                  <a:pt x="3990" y="91448"/>
                </a:lnTo>
                <a:lnTo>
                  <a:pt x="2660" y="96208"/>
                </a:lnTo>
                <a:lnTo>
                  <a:pt x="1774" y="100333"/>
                </a:lnTo>
                <a:lnTo>
                  <a:pt x="1183" y="104036"/>
                </a:lnTo>
                <a:lnTo>
                  <a:pt x="788" y="109363"/>
                </a:lnTo>
                <a:lnTo>
                  <a:pt x="526" y="115771"/>
                </a:lnTo>
                <a:lnTo>
                  <a:pt x="69" y="135296"/>
                </a:lnTo>
                <a:lnTo>
                  <a:pt x="32" y="140459"/>
                </a:lnTo>
                <a:lnTo>
                  <a:pt x="974" y="142217"/>
                </a:lnTo>
                <a:lnTo>
                  <a:pt x="2554" y="143389"/>
                </a:lnTo>
                <a:lnTo>
                  <a:pt x="4560" y="144170"/>
                </a:lnTo>
                <a:lnTo>
                  <a:pt x="7803" y="143739"/>
                </a:lnTo>
                <a:lnTo>
                  <a:pt x="11870" y="142498"/>
                </a:lnTo>
                <a:lnTo>
                  <a:pt x="16486" y="140719"/>
                </a:lnTo>
                <a:lnTo>
                  <a:pt x="21468" y="139533"/>
                </a:lnTo>
                <a:lnTo>
                  <a:pt x="26695" y="138742"/>
                </a:lnTo>
                <a:lnTo>
                  <a:pt x="32084" y="138215"/>
                </a:lnTo>
                <a:lnTo>
                  <a:pt x="36629" y="137863"/>
                </a:lnTo>
                <a:lnTo>
                  <a:pt x="40611" y="137629"/>
                </a:lnTo>
                <a:lnTo>
                  <a:pt x="44220" y="137472"/>
                </a:lnTo>
                <a:lnTo>
                  <a:pt x="47578" y="136416"/>
                </a:lnTo>
                <a:lnTo>
                  <a:pt x="50768" y="134759"/>
                </a:lnTo>
                <a:lnTo>
                  <a:pt x="53848" y="132702"/>
                </a:lnTo>
                <a:lnTo>
                  <a:pt x="57806" y="131330"/>
                </a:lnTo>
                <a:lnTo>
                  <a:pt x="62350" y="130416"/>
                </a:lnTo>
                <a:lnTo>
                  <a:pt x="67284" y="129807"/>
                </a:lnTo>
                <a:lnTo>
                  <a:pt x="71526" y="128448"/>
                </a:lnTo>
                <a:lnTo>
                  <a:pt x="75306" y="126589"/>
                </a:lnTo>
                <a:lnTo>
                  <a:pt x="78779" y="124398"/>
                </a:lnTo>
                <a:lnTo>
                  <a:pt x="82999" y="122937"/>
                </a:lnTo>
                <a:lnTo>
                  <a:pt x="87719" y="121963"/>
                </a:lnTo>
                <a:lnTo>
                  <a:pt x="92769" y="121314"/>
                </a:lnTo>
                <a:lnTo>
                  <a:pt x="102803" y="120881"/>
                </a:lnTo>
                <a:lnTo>
                  <a:pt x="171450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8"/>
          <p:cNvSpPr/>
          <p:nvPr/>
        </p:nvSpPr>
        <p:spPr>
          <a:xfrm>
            <a:off x="7966709" y="4603432"/>
            <a:ext cx="34292" cy="325756"/>
          </a:xfrm>
          <a:custGeom>
            <a:avLst/>
            <a:gdLst/>
            <a:ahLst/>
            <a:cxnLst/>
            <a:rect l="0" t="0" r="0" b="0"/>
            <a:pathLst>
              <a:path w="34292" h="325756">
                <a:moveTo>
                  <a:pt x="34291" y="0"/>
                </a:moveTo>
                <a:lnTo>
                  <a:pt x="25190" y="0"/>
                </a:lnTo>
                <a:lnTo>
                  <a:pt x="22507" y="1905"/>
                </a:lnTo>
                <a:lnTo>
                  <a:pt x="20720" y="5080"/>
                </a:lnTo>
                <a:lnTo>
                  <a:pt x="19529" y="9102"/>
                </a:lnTo>
                <a:lnTo>
                  <a:pt x="19688" y="15593"/>
                </a:lnTo>
                <a:lnTo>
                  <a:pt x="20746" y="23730"/>
                </a:lnTo>
                <a:lnTo>
                  <a:pt x="22402" y="32965"/>
                </a:lnTo>
                <a:lnTo>
                  <a:pt x="23508" y="41979"/>
                </a:lnTo>
                <a:lnTo>
                  <a:pt x="24245" y="50847"/>
                </a:lnTo>
                <a:lnTo>
                  <a:pt x="24735" y="59615"/>
                </a:lnTo>
                <a:lnTo>
                  <a:pt x="24111" y="68318"/>
                </a:lnTo>
                <a:lnTo>
                  <a:pt x="22742" y="76978"/>
                </a:lnTo>
                <a:lnTo>
                  <a:pt x="20876" y="85609"/>
                </a:lnTo>
                <a:lnTo>
                  <a:pt x="19633" y="98030"/>
                </a:lnTo>
                <a:lnTo>
                  <a:pt x="18804" y="112978"/>
                </a:lnTo>
                <a:lnTo>
                  <a:pt x="17882" y="144510"/>
                </a:lnTo>
                <a:lnTo>
                  <a:pt x="17243" y="203133"/>
                </a:lnTo>
                <a:lnTo>
                  <a:pt x="16258" y="212574"/>
                </a:lnTo>
                <a:lnTo>
                  <a:pt x="14649" y="221727"/>
                </a:lnTo>
                <a:lnTo>
                  <a:pt x="12624" y="230685"/>
                </a:lnTo>
                <a:lnTo>
                  <a:pt x="11274" y="239515"/>
                </a:lnTo>
                <a:lnTo>
                  <a:pt x="10373" y="248259"/>
                </a:lnTo>
                <a:lnTo>
                  <a:pt x="9773" y="256946"/>
                </a:lnTo>
                <a:lnTo>
                  <a:pt x="9107" y="271678"/>
                </a:lnTo>
                <a:lnTo>
                  <a:pt x="8928" y="278274"/>
                </a:lnTo>
                <a:lnTo>
                  <a:pt x="7857" y="284576"/>
                </a:lnTo>
                <a:lnTo>
                  <a:pt x="6191" y="290682"/>
                </a:lnTo>
                <a:lnTo>
                  <a:pt x="4128" y="296658"/>
                </a:lnTo>
                <a:lnTo>
                  <a:pt x="2751" y="302548"/>
                </a:lnTo>
                <a:lnTo>
                  <a:pt x="1835" y="30837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9"/>
          <p:cNvSpPr/>
          <p:nvPr/>
        </p:nvSpPr>
        <p:spPr>
          <a:xfrm>
            <a:off x="5394959" y="4809182"/>
            <a:ext cx="205742" cy="25709"/>
          </a:xfrm>
          <a:custGeom>
            <a:avLst/>
            <a:gdLst/>
            <a:ahLst/>
            <a:cxnLst/>
            <a:rect l="0" t="0" r="0" b="0"/>
            <a:pathLst>
              <a:path w="205742" h="25709">
                <a:moveTo>
                  <a:pt x="0" y="25708"/>
                </a:moveTo>
                <a:lnTo>
                  <a:pt x="0" y="16606"/>
                </a:lnTo>
                <a:lnTo>
                  <a:pt x="953" y="13925"/>
                </a:lnTo>
                <a:lnTo>
                  <a:pt x="2541" y="12137"/>
                </a:lnTo>
                <a:lnTo>
                  <a:pt x="4552" y="10946"/>
                </a:lnTo>
                <a:lnTo>
                  <a:pt x="6844" y="10152"/>
                </a:lnTo>
                <a:lnTo>
                  <a:pt x="9325" y="9621"/>
                </a:lnTo>
                <a:lnTo>
                  <a:pt x="15575" y="9033"/>
                </a:lnTo>
                <a:lnTo>
                  <a:pt x="19909" y="8877"/>
                </a:lnTo>
                <a:lnTo>
                  <a:pt x="24702" y="8772"/>
                </a:lnTo>
                <a:lnTo>
                  <a:pt x="31708" y="7749"/>
                </a:lnTo>
                <a:lnTo>
                  <a:pt x="40189" y="6115"/>
                </a:lnTo>
                <a:lnTo>
                  <a:pt x="49653" y="4074"/>
                </a:lnTo>
                <a:lnTo>
                  <a:pt x="57867" y="2713"/>
                </a:lnTo>
                <a:lnTo>
                  <a:pt x="65249" y="1805"/>
                </a:lnTo>
                <a:lnTo>
                  <a:pt x="72074" y="1200"/>
                </a:lnTo>
                <a:lnTo>
                  <a:pt x="78530" y="797"/>
                </a:lnTo>
                <a:lnTo>
                  <a:pt x="90782" y="349"/>
                </a:lnTo>
                <a:lnTo>
                  <a:pt x="114171" y="61"/>
                </a:lnTo>
                <a:lnTo>
                  <a:pt x="142858" y="0"/>
                </a:lnTo>
                <a:lnTo>
                  <a:pt x="148579" y="949"/>
                </a:lnTo>
                <a:lnTo>
                  <a:pt x="154298" y="2535"/>
                </a:lnTo>
                <a:lnTo>
                  <a:pt x="160015" y="4544"/>
                </a:lnTo>
                <a:lnTo>
                  <a:pt x="165732" y="5883"/>
                </a:lnTo>
                <a:lnTo>
                  <a:pt x="171448" y="6776"/>
                </a:lnTo>
                <a:lnTo>
                  <a:pt x="205741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0"/>
          <p:cNvSpPr/>
          <p:nvPr/>
        </p:nvSpPr>
        <p:spPr>
          <a:xfrm>
            <a:off x="5695355" y="4678127"/>
            <a:ext cx="109389" cy="311114"/>
          </a:xfrm>
          <a:custGeom>
            <a:avLst/>
            <a:gdLst/>
            <a:ahLst/>
            <a:cxnLst/>
            <a:rect l="0" t="0" r="0" b="0"/>
            <a:pathLst>
              <a:path w="109389" h="311114">
                <a:moveTo>
                  <a:pt x="76795" y="11030"/>
                </a:moveTo>
                <a:lnTo>
                  <a:pt x="72244" y="1929"/>
                </a:lnTo>
                <a:lnTo>
                  <a:pt x="69951" y="200"/>
                </a:lnTo>
                <a:lnTo>
                  <a:pt x="67469" y="0"/>
                </a:lnTo>
                <a:lnTo>
                  <a:pt x="64863" y="819"/>
                </a:lnTo>
                <a:lnTo>
                  <a:pt x="62173" y="1366"/>
                </a:lnTo>
                <a:lnTo>
                  <a:pt x="59427" y="1729"/>
                </a:lnTo>
                <a:lnTo>
                  <a:pt x="56643" y="1972"/>
                </a:lnTo>
                <a:lnTo>
                  <a:pt x="53835" y="3086"/>
                </a:lnTo>
                <a:lnTo>
                  <a:pt x="51011" y="4782"/>
                </a:lnTo>
                <a:lnTo>
                  <a:pt x="48176" y="6865"/>
                </a:lnTo>
                <a:lnTo>
                  <a:pt x="45332" y="9206"/>
                </a:lnTo>
                <a:lnTo>
                  <a:pt x="42485" y="11719"/>
                </a:lnTo>
                <a:lnTo>
                  <a:pt x="39634" y="14347"/>
                </a:lnTo>
                <a:lnTo>
                  <a:pt x="36781" y="18004"/>
                </a:lnTo>
                <a:lnTo>
                  <a:pt x="33926" y="22347"/>
                </a:lnTo>
                <a:lnTo>
                  <a:pt x="31071" y="27147"/>
                </a:lnTo>
                <a:lnTo>
                  <a:pt x="26310" y="34157"/>
                </a:lnTo>
                <a:lnTo>
                  <a:pt x="13399" y="52106"/>
                </a:lnTo>
                <a:lnTo>
                  <a:pt x="8814" y="59369"/>
                </a:lnTo>
                <a:lnTo>
                  <a:pt x="5756" y="65164"/>
                </a:lnTo>
                <a:lnTo>
                  <a:pt x="2360" y="75095"/>
                </a:lnTo>
                <a:lnTo>
                  <a:pt x="1454" y="80410"/>
                </a:lnTo>
                <a:lnTo>
                  <a:pt x="850" y="85858"/>
                </a:lnTo>
                <a:lnTo>
                  <a:pt x="179" y="94452"/>
                </a:lnTo>
                <a:lnTo>
                  <a:pt x="0" y="98077"/>
                </a:lnTo>
                <a:lnTo>
                  <a:pt x="2341" y="107185"/>
                </a:lnTo>
                <a:lnTo>
                  <a:pt x="4299" y="112281"/>
                </a:lnTo>
                <a:lnTo>
                  <a:pt x="6557" y="116631"/>
                </a:lnTo>
                <a:lnTo>
                  <a:pt x="9015" y="120483"/>
                </a:lnTo>
                <a:lnTo>
                  <a:pt x="11605" y="124003"/>
                </a:lnTo>
                <a:lnTo>
                  <a:pt x="14285" y="127304"/>
                </a:lnTo>
                <a:lnTo>
                  <a:pt x="17024" y="130455"/>
                </a:lnTo>
                <a:lnTo>
                  <a:pt x="19803" y="133510"/>
                </a:lnTo>
                <a:lnTo>
                  <a:pt x="25430" y="139443"/>
                </a:lnTo>
                <a:lnTo>
                  <a:pt x="28264" y="142359"/>
                </a:lnTo>
                <a:lnTo>
                  <a:pt x="32058" y="145255"/>
                </a:lnTo>
                <a:lnTo>
                  <a:pt x="36493" y="148138"/>
                </a:lnTo>
                <a:lnTo>
                  <a:pt x="41354" y="151013"/>
                </a:lnTo>
                <a:lnTo>
                  <a:pt x="46500" y="153882"/>
                </a:lnTo>
                <a:lnTo>
                  <a:pt x="57298" y="159610"/>
                </a:lnTo>
                <a:lnTo>
                  <a:pt x="61892" y="162471"/>
                </a:lnTo>
                <a:lnTo>
                  <a:pt x="65907" y="165330"/>
                </a:lnTo>
                <a:lnTo>
                  <a:pt x="69536" y="168189"/>
                </a:lnTo>
                <a:lnTo>
                  <a:pt x="72908" y="171048"/>
                </a:lnTo>
                <a:lnTo>
                  <a:pt x="76108" y="173907"/>
                </a:lnTo>
                <a:lnTo>
                  <a:pt x="82205" y="179622"/>
                </a:lnTo>
                <a:lnTo>
                  <a:pt x="88089" y="185337"/>
                </a:lnTo>
                <a:lnTo>
                  <a:pt x="90992" y="189148"/>
                </a:lnTo>
                <a:lnTo>
                  <a:pt x="93880" y="193592"/>
                </a:lnTo>
                <a:lnTo>
                  <a:pt x="96757" y="198461"/>
                </a:lnTo>
                <a:lnTo>
                  <a:pt x="99628" y="203611"/>
                </a:lnTo>
                <a:lnTo>
                  <a:pt x="105358" y="214415"/>
                </a:lnTo>
                <a:lnTo>
                  <a:pt x="107267" y="219962"/>
                </a:lnTo>
                <a:lnTo>
                  <a:pt x="108539" y="225565"/>
                </a:lnTo>
                <a:lnTo>
                  <a:pt x="109388" y="231206"/>
                </a:lnTo>
                <a:lnTo>
                  <a:pt x="109001" y="235919"/>
                </a:lnTo>
                <a:lnTo>
                  <a:pt x="107790" y="240014"/>
                </a:lnTo>
                <a:lnTo>
                  <a:pt x="106031" y="243696"/>
                </a:lnTo>
                <a:lnTo>
                  <a:pt x="103905" y="249961"/>
                </a:lnTo>
                <a:lnTo>
                  <a:pt x="101536" y="257947"/>
                </a:lnTo>
                <a:lnTo>
                  <a:pt x="99004" y="267082"/>
                </a:lnTo>
                <a:lnTo>
                  <a:pt x="96363" y="275076"/>
                </a:lnTo>
                <a:lnTo>
                  <a:pt x="93650" y="282311"/>
                </a:lnTo>
                <a:lnTo>
                  <a:pt x="90889" y="289039"/>
                </a:lnTo>
                <a:lnTo>
                  <a:pt x="88096" y="294477"/>
                </a:lnTo>
                <a:lnTo>
                  <a:pt x="85281" y="299054"/>
                </a:lnTo>
                <a:lnTo>
                  <a:pt x="82453" y="303059"/>
                </a:lnTo>
                <a:lnTo>
                  <a:pt x="78661" y="306681"/>
                </a:lnTo>
                <a:lnTo>
                  <a:pt x="74229" y="310048"/>
                </a:lnTo>
                <a:lnTo>
                  <a:pt x="72611" y="311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1"/>
          <p:cNvSpPr/>
          <p:nvPr/>
        </p:nvSpPr>
        <p:spPr>
          <a:xfrm>
            <a:off x="5686583" y="4749165"/>
            <a:ext cx="85568" cy="245207"/>
          </a:xfrm>
          <a:custGeom>
            <a:avLst/>
            <a:gdLst/>
            <a:ahLst/>
            <a:cxnLst/>
            <a:rect l="0" t="0" r="0" b="0"/>
            <a:pathLst>
              <a:path w="85568" h="245207">
                <a:moveTo>
                  <a:pt x="30175" y="245206"/>
                </a:moveTo>
                <a:lnTo>
                  <a:pt x="27107" y="244002"/>
                </a:lnTo>
                <a:lnTo>
                  <a:pt x="22781" y="241725"/>
                </a:lnTo>
                <a:lnTo>
                  <a:pt x="18944" y="239255"/>
                </a:lnTo>
                <a:lnTo>
                  <a:pt x="15435" y="236656"/>
                </a:lnTo>
                <a:lnTo>
                  <a:pt x="12142" y="233971"/>
                </a:lnTo>
                <a:lnTo>
                  <a:pt x="8994" y="231228"/>
                </a:lnTo>
                <a:lnTo>
                  <a:pt x="5943" y="228447"/>
                </a:lnTo>
                <a:lnTo>
                  <a:pt x="3909" y="225641"/>
                </a:lnTo>
                <a:lnTo>
                  <a:pt x="1650" y="219982"/>
                </a:lnTo>
                <a:lnTo>
                  <a:pt x="645" y="211752"/>
                </a:lnTo>
                <a:lnTo>
                  <a:pt x="377" y="206890"/>
                </a:lnTo>
                <a:lnTo>
                  <a:pt x="79" y="196409"/>
                </a:lnTo>
                <a:lnTo>
                  <a:pt x="0" y="190947"/>
                </a:lnTo>
                <a:lnTo>
                  <a:pt x="900" y="182542"/>
                </a:lnTo>
                <a:lnTo>
                  <a:pt x="2452" y="172178"/>
                </a:lnTo>
                <a:lnTo>
                  <a:pt x="4440" y="160505"/>
                </a:lnTo>
                <a:lnTo>
                  <a:pt x="6717" y="149866"/>
                </a:lnTo>
                <a:lnTo>
                  <a:pt x="9188" y="139916"/>
                </a:lnTo>
                <a:lnTo>
                  <a:pt x="11787" y="130424"/>
                </a:lnTo>
                <a:lnTo>
                  <a:pt x="14473" y="122192"/>
                </a:lnTo>
                <a:lnTo>
                  <a:pt x="17216" y="114798"/>
                </a:lnTo>
                <a:lnTo>
                  <a:pt x="19997" y="107965"/>
                </a:lnTo>
                <a:lnTo>
                  <a:pt x="23756" y="100551"/>
                </a:lnTo>
                <a:lnTo>
                  <a:pt x="28167" y="92751"/>
                </a:lnTo>
                <a:lnTo>
                  <a:pt x="40053" y="72656"/>
                </a:lnTo>
                <a:lnTo>
                  <a:pt x="58036" y="41499"/>
                </a:lnTo>
                <a:lnTo>
                  <a:pt x="64355" y="29571"/>
                </a:lnTo>
                <a:lnTo>
                  <a:pt x="68568" y="20666"/>
                </a:lnTo>
                <a:lnTo>
                  <a:pt x="71377" y="13777"/>
                </a:lnTo>
                <a:lnTo>
                  <a:pt x="74202" y="9185"/>
                </a:lnTo>
                <a:lnTo>
                  <a:pt x="77038" y="6123"/>
                </a:lnTo>
                <a:lnTo>
                  <a:pt x="855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2"/>
          <p:cNvSpPr/>
          <p:nvPr/>
        </p:nvSpPr>
        <p:spPr>
          <a:xfrm>
            <a:off x="5857875" y="4697729"/>
            <a:ext cx="180023" cy="111274"/>
          </a:xfrm>
          <a:custGeom>
            <a:avLst/>
            <a:gdLst/>
            <a:ahLst/>
            <a:cxnLst/>
            <a:rect l="0" t="0" r="0" b="0"/>
            <a:pathLst>
              <a:path w="180023" h="111274">
                <a:moveTo>
                  <a:pt x="0" y="0"/>
                </a:moveTo>
                <a:lnTo>
                  <a:pt x="4550" y="9103"/>
                </a:lnTo>
                <a:lnTo>
                  <a:pt x="6843" y="12736"/>
                </a:lnTo>
                <a:lnTo>
                  <a:pt x="9325" y="16111"/>
                </a:lnTo>
                <a:lnTo>
                  <a:pt x="11931" y="19313"/>
                </a:lnTo>
                <a:lnTo>
                  <a:pt x="14621" y="22401"/>
                </a:lnTo>
                <a:lnTo>
                  <a:pt x="17367" y="25412"/>
                </a:lnTo>
                <a:lnTo>
                  <a:pt x="20151" y="28371"/>
                </a:lnTo>
                <a:lnTo>
                  <a:pt x="22006" y="31297"/>
                </a:lnTo>
                <a:lnTo>
                  <a:pt x="23243" y="34200"/>
                </a:lnTo>
                <a:lnTo>
                  <a:pt x="24068" y="37088"/>
                </a:lnTo>
                <a:lnTo>
                  <a:pt x="24618" y="40918"/>
                </a:lnTo>
                <a:lnTo>
                  <a:pt x="24984" y="45376"/>
                </a:lnTo>
                <a:lnTo>
                  <a:pt x="25391" y="54458"/>
                </a:lnTo>
                <a:lnTo>
                  <a:pt x="25572" y="61669"/>
                </a:lnTo>
                <a:lnTo>
                  <a:pt x="24668" y="68735"/>
                </a:lnTo>
                <a:lnTo>
                  <a:pt x="23113" y="78209"/>
                </a:lnTo>
                <a:lnTo>
                  <a:pt x="17494" y="109498"/>
                </a:lnTo>
                <a:lnTo>
                  <a:pt x="19282" y="110146"/>
                </a:lnTo>
                <a:lnTo>
                  <a:pt x="22380" y="110579"/>
                </a:lnTo>
                <a:lnTo>
                  <a:pt x="26350" y="110867"/>
                </a:lnTo>
                <a:lnTo>
                  <a:pt x="29949" y="111059"/>
                </a:lnTo>
                <a:lnTo>
                  <a:pt x="36488" y="111273"/>
                </a:lnTo>
                <a:lnTo>
                  <a:pt x="43375" y="110377"/>
                </a:lnTo>
                <a:lnTo>
                  <a:pt x="52729" y="108827"/>
                </a:lnTo>
                <a:lnTo>
                  <a:pt x="63728" y="106841"/>
                </a:lnTo>
                <a:lnTo>
                  <a:pt x="72013" y="105518"/>
                </a:lnTo>
                <a:lnTo>
                  <a:pt x="78488" y="104636"/>
                </a:lnTo>
                <a:lnTo>
                  <a:pt x="83758" y="104047"/>
                </a:lnTo>
                <a:lnTo>
                  <a:pt x="90128" y="102703"/>
                </a:lnTo>
                <a:lnTo>
                  <a:pt x="97233" y="100854"/>
                </a:lnTo>
                <a:lnTo>
                  <a:pt x="104827" y="98668"/>
                </a:lnTo>
                <a:lnTo>
                  <a:pt x="111795" y="97212"/>
                </a:lnTo>
                <a:lnTo>
                  <a:pt x="118344" y="96240"/>
                </a:lnTo>
                <a:lnTo>
                  <a:pt x="124616" y="95593"/>
                </a:lnTo>
                <a:lnTo>
                  <a:pt x="131655" y="95161"/>
                </a:lnTo>
                <a:lnTo>
                  <a:pt x="139205" y="94874"/>
                </a:lnTo>
                <a:lnTo>
                  <a:pt x="180022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3"/>
          <p:cNvSpPr/>
          <p:nvPr/>
        </p:nvSpPr>
        <p:spPr>
          <a:xfrm>
            <a:off x="5977890" y="4680585"/>
            <a:ext cx="42863" cy="334328"/>
          </a:xfrm>
          <a:custGeom>
            <a:avLst/>
            <a:gdLst/>
            <a:ahLst/>
            <a:cxnLst/>
            <a:rect l="0" t="0" r="0" b="0"/>
            <a:pathLst>
              <a:path w="42863" h="334328">
                <a:moveTo>
                  <a:pt x="42862" y="0"/>
                </a:moveTo>
                <a:lnTo>
                  <a:pt x="29210" y="4551"/>
                </a:lnTo>
                <a:lnTo>
                  <a:pt x="25188" y="6844"/>
                </a:lnTo>
                <a:lnTo>
                  <a:pt x="22507" y="9324"/>
                </a:lnTo>
                <a:lnTo>
                  <a:pt x="20720" y="11931"/>
                </a:lnTo>
                <a:lnTo>
                  <a:pt x="19528" y="17479"/>
                </a:lnTo>
                <a:lnTo>
                  <a:pt x="18733" y="24988"/>
                </a:lnTo>
                <a:lnTo>
                  <a:pt x="18204" y="33803"/>
                </a:lnTo>
                <a:lnTo>
                  <a:pt x="16898" y="46348"/>
                </a:lnTo>
                <a:lnTo>
                  <a:pt x="12907" y="78067"/>
                </a:lnTo>
                <a:lnTo>
                  <a:pt x="11462" y="93001"/>
                </a:lnTo>
                <a:lnTo>
                  <a:pt x="10499" y="106769"/>
                </a:lnTo>
                <a:lnTo>
                  <a:pt x="9856" y="119756"/>
                </a:lnTo>
                <a:lnTo>
                  <a:pt x="8685" y="295620"/>
                </a:lnTo>
                <a:lnTo>
                  <a:pt x="7695" y="306618"/>
                </a:lnTo>
                <a:lnTo>
                  <a:pt x="6083" y="314902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4"/>
          <p:cNvSpPr/>
          <p:nvPr/>
        </p:nvSpPr>
        <p:spPr>
          <a:xfrm>
            <a:off x="4409122" y="4929187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0"/>
                </a:moveTo>
                <a:lnTo>
                  <a:pt x="49448" y="0"/>
                </a:lnTo>
                <a:lnTo>
                  <a:pt x="63445" y="953"/>
                </a:lnTo>
                <a:lnTo>
                  <a:pt x="77539" y="2540"/>
                </a:lnTo>
                <a:lnTo>
                  <a:pt x="91698" y="4551"/>
                </a:lnTo>
                <a:lnTo>
                  <a:pt x="105900" y="7797"/>
                </a:lnTo>
                <a:lnTo>
                  <a:pt x="120130" y="11865"/>
                </a:lnTo>
                <a:lnTo>
                  <a:pt x="134379" y="16483"/>
                </a:lnTo>
                <a:lnTo>
                  <a:pt x="147689" y="19561"/>
                </a:lnTo>
                <a:lnTo>
                  <a:pt x="160372" y="21613"/>
                </a:lnTo>
                <a:lnTo>
                  <a:pt x="172637" y="22981"/>
                </a:lnTo>
                <a:lnTo>
                  <a:pt x="183672" y="23894"/>
                </a:lnTo>
                <a:lnTo>
                  <a:pt x="193885" y="24502"/>
                </a:lnTo>
                <a:lnTo>
                  <a:pt x="222885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5"/>
          <p:cNvSpPr/>
          <p:nvPr/>
        </p:nvSpPr>
        <p:spPr>
          <a:xfrm>
            <a:off x="4705332" y="4826317"/>
            <a:ext cx="46691" cy="265749"/>
          </a:xfrm>
          <a:custGeom>
            <a:avLst/>
            <a:gdLst/>
            <a:ahLst/>
            <a:cxnLst/>
            <a:rect l="0" t="0" r="0" b="0"/>
            <a:pathLst>
              <a:path w="46691" h="265749">
                <a:moveTo>
                  <a:pt x="46690" y="0"/>
                </a:moveTo>
                <a:lnTo>
                  <a:pt x="37588" y="13653"/>
                </a:lnTo>
                <a:lnTo>
                  <a:pt x="34907" y="19579"/>
                </a:lnTo>
                <a:lnTo>
                  <a:pt x="33120" y="25436"/>
                </a:lnTo>
                <a:lnTo>
                  <a:pt x="31928" y="31245"/>
                </a:lnTo>
                <a:lnTo>
                  <a:pt x="30181" y="37975"/>
                </a:lnTo>
                <a:lnTo>
                  <a:pt x="28064" y="45319"/>
                </a:lnTo>
                <a:lnTo>
                  <a:pt x="25700" y="53073"/>
                </a:lnTo>
                <a:lnTo>
                  <a:pt x="23172" y="67767"/>
                </a:lnTo>
                <a:lnTo>
                  <a:pt x="20534" y="87088"/>
                </a:lnTo>
                <a:lnTo>
                  <a:pt x="17823" y="109494"/>
                </a:lnTo>
                <a:lnTo>
                  <a:pt x="15063" y="127288"/>
                </a:lnTo>
                <a:lnTo>
                  <a:pt x="12270" y="142009"/>
                </a:lnTo>
                <a:lnTo>
                  <a:pt x="9456" y="154680"/>
                </a:lnTo>
                <a:lnTo>
                  <a:pt x="6627" y="165985"/>
                </a:lnTo>
                <a:lnTo>
                  <a:pt x="3789" y="176379"/>
                </a:lnTo>
                <a:lnTo>
                  <a:pt x="945" y="186166"/>
                </a:lnTo>
                <a:lnTo>
                  <a:pt x="0" y="194596"/>
                </a:lnTo>
                <a:lnTo>
                  <a:pt x="323" y="202121"/>
                </a:lnTo>
                <a:lnTo>
                  <a:pt x="1491" y="209042"/>
                </a:lnTo>
                <a:lnTo>
                  <a:pt x="2270" y="215562"/>
                </a:lnTo>
                <a:lnTo>
                  <a:pt x="2789" y="221813"/>
                </a:lnTo>
                <a:lnTo>
                  <a:pt x="3135" y="227885"/>
                </a:lnTo>
                <a:lnTo>
                  <a:pt x="3520" y="239712"/>
                </a:lnTo>
                <a:lnTo>
                  <a:pt x="3736" y="254541"/>
                </a:lnTo>
                <a:lnTo>
                  <a:pt x="1240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6"/>
          <p:cNvSpPr/>
          <p:nvPr/>
        </p:nvSpPr>
        <p:spPr>
          <a:xfrm>
            <a:off x="4854892" y="4796325"/>
            <a:ext cx="102753" cy="250059"/>
          </a:xfrm>
          <a:custGeom>
            <a:avLst/>
            <a:gdLst/>
            <a:ahLst/>
            <a:cxnLst/>
            <a:rect l="0" t="0" r="0" b="0"/>
            <a:pathLst>
              <a:path w="102753" h="250059">
                <a:moveTo>
                  <a:pt x="0" y="29992"/>
                </a:moveTo>
                <a:lnTo>
                  <a:pt x="0" y="133888"/>
                </a:lnTo>
                <a:lnTo>
                  <a:pt x="953" y="144976"/>
                </a:lnTo>
                <a:lnTo>
                  <a:pt x="2540" y="155226"/>
                </a:lnTo>
                <a:lnTo>
                  <a:pt x="4551" y="164916"/>
                </a:lnTo>
                <a:lnTo>
                  <a:pt x="9325" y="185843"/>
                </a:lnTo>
                <a:lnTo>
                  <a:pt x="11932" y="196758"/>
                </a:lnTo>
                <a:lnTo>
                  <a:pt x="15574" y="206892"/>
                </a:lnTo>
                <a:lnTo>
                  <a:pt x="19908" y="216505"/>
                </a:lnTo>
                <a:lnTo>
                  <a:pt x="24702" y="225772"/>
                </a:lnTo>
                <a:lnTo>
                  <a:pt x="28850" y="232902"/>
                </a:lnTo>
                <a:lnTo>
                  <a:pt x="32568" y="238608"/>
                </a:lnTo>
                <a:lnTo>
                  <a:pt x="36000" y="243364"/>
                </a:lnTo>
                <a:lnTo>
                  <a:pt x="39240" y="246535"/>
                </a:lnTo>
                <a:lnTo>
                  <a:pt x="42352" y="248650"/>
                </a:lnTo>
                <a:lnTo>
                  <a:pt x="45380" y="250058"/>
                </a:lnTo>
                <a:lnTo>
                  <a:pt x="48351" y="250046"/>
                </a:lnTo>
                <a:lnTo>
                  <a:pt x="51284" y="249084"/>
                </a:lnTo>
                <a:lnTo>
                  <a:pt x="54192" y="247491"/>
                </a:lnTo>
                <a:lnTo>
                  <a:pt x="57082" y="245476"/>
                </a:lnTo>
                <a:lnTo>
                  <a:pt x="59963" y="243181"/>
                </a:lnTo>
                <a:lnTo>
                  <a:pt x="62836" y="240698"/>
                </a:lnTo>
                <a:lnTo>
                  <a:pt x="65703" y="238090"/>
                </a:lnTo>
                <a:lnTo>
                  <a:pt x="71429" y="232652"/>
                </a:lnTo>
                <a:lnTo>
                  <a:pt x="74290" y="228917"/>
                </a:lnTo>
                <a:lnTo>
                  <a:pt x="77149" y="224521"/>
                </a:lnTo>
                <a:lnTo>
                  <a:pt x="80008" y="219686"/>
                </a:lnTo>
                <a:lnTo>
                  <a:pt x="82866" y="215510"/>
                </a:lnTo>
                <a:lnTo>
                  <a:pt x="85724" y="211773"/>
                </a:lnTo>
                <a:lnTo>
                  <a:pt x="88582" y="208329"/>
                </a:lnTo>
                <a:lnTo>
                  <a:pt x="90487" y="203176"/>
                </a:lnTo>
                <a:lnTo>
                  <a:pt x="91757" y="196883"/>
                </a:lnTo>
                <a:lnTo>
                  <a:pt x="92604" y="189830"/>
                </a:lnTo>
                <a:lnTo>
                  <a:pt x="94121" y="182271"/>
                </a:lnTo>
                <a:lnTo>
                  <a:pt x="96085" y="174374"/>
                </a:lnTo>
                <a:lnTo>
                  <a:pt x="98347" y="166251"/>
                </a:lnTo>
                <a:lnTo>
                  <a:pt x="99855" y="157979"/>
                </a:lnTo>
                <a:lnTo>
                  <a:pt x="100860" y="149607"/>
                </a:lnTo>
                <a:lnTo>
                  <a:pt x="101529" y="141168"/>
                </a:lnTo>
                <a:lnTo>
                  <a:pt x="101976" y="132684"/>
                </a:lnTo>
                <a:lnTo>
                  <a:pt x="102473" y="115638"/>
                </a:lnTo>
                <a:lnTo>
                  <a:pt x="102752" y="76324"/>
                </a:lnTo>
                <a:lnTo>
                  <a:pt x="100886" y="62785"/>
                </a:lnTo>
                <a:lnTo>
                  <a:pt x="97738" y="49949"/>
                </a:lnTo>
                <a:lnTo>
                  <a:pt x="93733" y="37582"/>
                </a:lnTo>
                <a:lnTo>
                  <a:pt x="91064" y="28384"/>
                </a:lnTo>
                <a:lnTo>
                  <a:pt x="89284" y="21300"/>
                </a:lnTo>
                <a:lnTo>
                  <a:pt x="88098" y="15625"/>
                </a:lnTo>
                <a:lnTo>
                  <a:pt x="85402" y="11841"/>
                </a:lnTo>
                <a:lnTo>
                  <a:pt x="81700" y="9319"/>
                </a:lnTo>
                <a:lnTo>
                  <a:pt x="77327" y="7638"/>
                </a:lnTo>
                <a:lnTo>
                  <a:pt x="73459" y="5564"/>
                </a:lnTo>
                <a:lnTo>
                  <a:pt x="69927" y="3229"/>
                </a:lnTo>
                <a:lnTo>
                  <a:pt x="66621" y="720"/>
                </a:lnTo>
                <a:lnTo>
                  <a:pt x="63464" y="0"/>
                </a:lnTo>
                <a:lnTo>
                  <a:pt x="60407" y="472"/>
                </a:lnTo>
                <a:lnTo>
                  <a:pt x="57416" y="1740"/>
                </a:lnTo>
                <a:lnTo>
                  <a:pt x="54470" y="2585"/>
                </a:lnTo>
                <a:lnTo>
                  <a:pt x="51553" y="3148"/>
                </a:lnTo>
                <a:lnTo>
                  <a:pt x="48656" y="3524"/>
                </a:lnTo>
                <a:lnTo>
                  <a:pt x="46725" y="4727"/>
                </a:lnTo>
                <a:lnTo>
                  <a:pt x="45438" y="6481"/>
                </a:lnTo>
                <a:lnTo>
                  <a:pt x="42862" y="12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7"/>
          <p:cNvSpPr/>
          <p:nvPr/>
        </p:nvSpPr>
        <p:spPr>
          <a:xfrm>
            <a:off x="4983479" y="4826317"/>
            <a:ext cx="188597" cy="205741"/>
          </a:xfrm>
          <a:custGeom>
            <a:avLst/>
            <a:gdLst/>
            <a:ahLst/>
            <a:cxnLst/>
            <a:rect l="0" t="0" r="0" b="0"/>
            <a:pathLst>
              <a:path w="188597" h="205741">
                <a:moveTo>
                  <a:pt x="0" y="0"/>
                </a:moveTo>
                <a:lnTo>
                  <a:pt x="9103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3"/>
                </a:lnTo>
                <a:lnTo>
                  <a:pt x="18626" y="25411"/>
                </a:lnTo>
                <a:lnTo>
                  <a:pt x="23519" y="31296"/>
                </a:lnTo>
                <a:lnTo>
                  <a:pt x="28868" y="37087"/>
                </a:lnTo>
                <a:lnTo>
                  <a:pt x="41785" y="50253"/>
                </a:lnTo>
                <a:lnTo>
                  <a:pt x="45955" y="55409"/>
                </a:lnTo>
                <a:lnTo>
                  <a:pt x="49687" y="60752"/>
                </a:lnTo>
                <a:lnTo>
                  <a:pt x="57326" y="72721"/>
                </a:lnTo>
                <a:lnTo>
                  <a:pt x="67071" y="87566"/>
                </a:lnTo>
                <a:lnTo>
                  <a:pt x="73289" y="94572"/>
                </a:lnTo>
                <a:lnTo>
                  <a:pt x="80292" y="101148"/>
                </a:lnTo>
                <a:lnTo>
                  <a:pt x="87818" y="107437"/>
                </a:lnTo>
                <a:lnTo>
                  <a:pt x="93788" y="113535"/>
                </a:lnTo>
                <a:lnTo>
                  <a:pt x="98721" y="119505"/>
                </a:lnTo>
                <a:lnTo>
                  <a:pt x="102962" y="125390"/>
                </a:lnTo>
                <a:lnTo>
                  <a:pt x="108647" y="132171"/>
                </a:lnTo>
                <a:lnTo>
                  <a:pt x="115293" y="139549"/>
                </a:lnTo>
                <a:lnTo>
                  <a:pt x="122582" y="147325"/>
                </a:lnTo>
                <a:lnTo>
                  <a:pt x="129347" y="153461"/>
                </a:lnTo>
                <a:lnTo>
                  <a:pt x="135762" y="158505"/>
                </a:lnTo>
                <a:lnTo>
                  <a:pt x="141943" y="162820"/>
                </a:lnTo>
                <a:lnTo>
                  <a:pt x="147969" y="167602"/>
                </a:lnTo>
                <a:lnTo>
                  <a:pt x="153891" y="172695"/>
                </a:lnTo>
                <a:lnTo>
                  <a:pt x="159745" y="177995"/>
                </a:lnTo>
                <a:lnTo>
                  <a:pt x="165551" y="182481"/>
                </a:lnTo>
                <a:lnTo>
                  <a:pt x="171328" y="186424"/>
                </a:lnTo>
                <a:lnTo>
                  <a:pt x="177083" y="190005"/>
                </a:lnTo>
                <a:lnTo>
                  <a:pt x="180921" y="193345"/>
                </a:lnTo>
                <a:lnTo>
                  <a:pt x="183480" y="196524"/>
                </a:lnTo>
                <a:lnTo>
                  <a:pt x="188596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8"/>
          <p:cNvSpPr/>
          <p:nvPr/>
        </p:nvSpPr>
        <p:spPr>
          <a:xfrm>
            <a:off x="5043487" y="4869179"/>
            <a:ext cx="128589" cy="222887"/>
          </a:xfrm>
          <a:custGeom>
            <a:avLst/>
            <a:gdLst/>
            <a:ahLst/>
            <a:cxnLst/>
            <a:rect l="0" t="0" r="0" b="0"/>
            <a:pathLst>
              <a:path w="128589" h="222887">
                <a:moveTo>
                  <a:pt x="128588" y="0"/>
                </a:moveTo>
                <a:lnTo>
                  <a:pt x="109275" y="19313"/>
                </a:lnTo>
                <a:lnTo>
                  <a:pt x="105235" y="26211"/>
                </a:lnTo>
                <a:lnTo>
                  <a:pt x="100637" y="35572"/>
                </a:lnTo>
                <a:lnTo>
                  <a:pt x="95666" y="46574"/>
                </a:lnTo>
                <a:lnTo>
                  <a:pt x="90448" y="56767"/>
                </a:lnTo>
                <a:lnTo>
                  <a:pt x="85063" y="66420"/>
                </a:lnTo>
                <a:lnTo>
                  <a:pt x="79569" y="75712"/>
                </a:lnTo>
                <a:lnTo>
                  <a:pt x="74001" y="85718"/>
                </a:lnTo>
                <a:lnTo>
                  <a:pt x="62734" y="106995"/>
                </a:lnTo>
                <a:lnTo>
                  <a:pt x="57063" y="117050"/>
                </a:lnTo>
                <a:lnTo>
                  <a:pt x="51377" y="126611"/>
                </a:lnTo>
                <a:lnTo>
                  <a:pt x="45681" y="135843"/>
                </a:lnTo>
                <a:lnTo>
                  <a:pt x="40932" y="144855"/>
                </a:lnTo>
                <a:lnTo>
                  <a:pt x="36813" y="153720"/>
                </a:lnTo>
                <a:lnTo>
                  <a:pt x="33114" y="162488"/>
                </a:lnTo>
                <a:lnTo>
                  <a:pt x="28744" y="170238"/>
                </a:lnTo>
                <a:lnTo>
                  <a:pt x="23925" y="177310"/>
                </a:lnTo>
                <a:lnTo>
                  <a:pt x="18808" y="183930"/>
                </a:lnTo>
                <a:lnTo>
                  <a:pt x="14444" y="191200"/>
                </a:lnTo>
                <a:lnTo>
                  <a:pt x="10582" y="198904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9"/>
          <p:cNvSpPr/>
          <p:nvPr/>
        </p:nvSpPr>
        <p:spPr>
          <a:xfrm>
            <a:off x="6432232" y="4826317"/>
            <a:ext cx="171451" cy="30576"/>
          </a:xfrm>
          <a:custGeom>
            <a:avLst/>
            <a:gdLst/>
            <a:ahLst/>
            <a:cxnLst/>
            <a:rect l="0" t="0" r="0" b="0"/>
            <a:pathLst>
              <a:path w="171451" h="30576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0"/>
                </a:lnTo>
                <a:lnTo>
                  <a:pt x="11932" y="14762"/>
                </a:lnTo>
                <a:lnTo>
                  <a:pt x="14622" y="16509"/>
                </a:lnTo>
                <a:lnTo>
                  <a:pt x="17368" y="18626"/>
                </a:lnTo>
                <a:lnTo>
                  <a:pt x="20152" y="20990"/>
                </a:lnTo>
                <a:lnTo>
                  <a:pt x="23912" y="22566"/>
                </a:lnTo>
                <a:lnTo>
                  <a:pt x="28324" y="23616"/>
                </a:lnTo>
                <a:lnTo>
                  <a:pt x="33170" y="24317"/>
                </a:lnTo>
                <a:lnTo>
                  <a:pt x="38306" y="24784"/>
                </a:lnTo>
                <a:lnTo>
                  <a:pt x="43635" y="25095"/>
                </a:lnTo>
                <a:lnTo>
                  <a:pt x="49092" y="25303"/>
                </a:lnTo>
                <a:lnTo>
                  <a:pt x="59398" y="26394"/>
                </a:lnTo>
                <a:lnTo>
                  <a:pt x="88629" y="30146"/>
                </a:lnTo>
                <a:lnTo>
                  <a:pt x="101949" y="30575"/>
                </a:lnTo>
                <a:lnTo>
                  <a:pt x="113686" y="29908"/>
                </a:lnTo>
                <a:lnTo>
                  <a:pt x="124368" y="28511"/>
                </a:lnTo>
                <a:lnTo>
                  <a:pt x="133395" y="27580"/>
                </a:lnTo>
                <a:lnTo>
                  <a:pt x="141317" y="26959"/>
                </a:lnTo>
                <a:lnTo>
                  <a:pt x="17145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0"/>
          <p:cNvSpPr/>
          <p:nvPr/>
        </p:nvSpPr>
        <p:spPr>
          <a:xfrm>
            <a:off x="6655117" y="472344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68580" y="0"/>
                </a:moveTo>
                <a:lnTo>
                  <a:pt x="59479" y="4551"/>
                </a:lnTo>
                <a:lnTo>
                  <a:pt x="56797" y="6844"/>
                </a:lnTo>
                <a:lnTo>
                  <a:pt x="55009" y="9325"/>
                </a:lnTo>
                <a:lnTo>
                  <a:pt x="53818" y="11932"/>
                </a:lnTo>
                <a:lnTo>
                  <a:pt x="52072" y="14622"/>
                </a:lnTo>
                <a:lnTo>
                  <a:pt x="49955" y="17368"/>
                </a:lnTo>
                <a:lnTo>
                  <a:pt x="47590" y="20151"/>
                </a:lnTo>
                <a:lnTo>
                  <a:pt x="46015" y="23912"/>
                </a:lnTo>
                <a:lnTo>
                  <a:pt x="44963" y="28324"/>
                </a:lnTo>
                <a:lnTo>
                  <a:pt x="44263" y="33170"/>
                </a:lnTo>
                <a:lnTo>
                  <a:pt x="41892" y="41163"/>
                </a:lnTo>
                <a:lnTo>
                  <a:pt x="38405" y="51254"/>
                </a:lnTo>
                <a:lnTo>
                  <a:pt x="34176" y="62744"/>
                </a:lnTo>
                <a:lnTo>
                  <a:pt x="30404" y="76120"/>
                </a:lnTo>
                <a:lnTo>
                  <a:pt x="26937" y="90752"/>
                </a:lnTo>
                <a:lnTo>
                  <a:pt x="23673" y="106221"/>
                </a:lnTo>
                <a:lnTo>
                  <a:pt x="20544" y="119392"/>
                </a:lnTo>
                <a:lnTo>
                  <a:pt x="17506" y="131029"/>
                </a:lnTo>
                <a:lnTo>
                  <a:pt x="14528" y="141646"/>
                </a:lnTo>
                <a:lnTo>
                  <a:pt x="12543" y="151580"/>
                </a:lnTo>
                <a:lnTo>
                  <a:pt x="11220" y="161061"/>
                </a:lnTo>
                <a:lnTo>
                  <a:pt x="10338" y="170239"/>
                </a:lnTo>
                <a:lnTo>
                  <a:pt x="9749" y="179215"/>
                </a:lnTo>
                <a:lnTo>
                  <a:pt x="9357" y="188057"/>
                </a:lnTo>
                <a:lnTo>
                  <a:pt x="9096" y="196809"/>
                </a:lnTo>
                <a:lnTo>
                  <a:pt x="7969" y="204549"/>
                </a:lnTo>
                <a:lnTo>
                  <a:pt x="6265" y="211613"/>
                </a:lnTo>
                <a:lnTo>
                  <a:pt x="4177" y="218228"/>
                </a:lnTo>
                <a:lnTo>
                  <a:pt x="2785" y="226448"/>
                </a:lnTo>
                <a:lnTo>
                  <a:pt x="1857" y="235738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1"/>
          <p:cNvSpPr/>
          <p:nvPr/>
        </p:nvSpPr>
        <p:spPr>
          <a:xfrm>
            <a:off x="6768243" y="4706302"/>
            <a:ext cx="83564" cy="188061"/>
          </a:xfrm>
          <a:custGeom>
            <a:avLst/>
            <a:gdLst/>
            <a:ahLst/>
            <a:cxnLst/>
            <a:rect l="0" t="0" r="0" b="0"/>
            <a:pathLst>
              <a:path w="83564" h="188061">
                <a:moveTo>
                  <a:pt x="49751" y="34290"/>
                </a:moveTo>
                <a:lnTo>
                  <a:pt x="45201" y="38841"/>
                </a:lnTo>
                <a:lnTo>
                  <a:pt x="42907" y="42087"/>
                </a:lnTo>
                <a:lnTo>
                  <a:pt x="40427" y="46155"/>
                </a:lnTo>
                <a:lnTo>
                  <a:pt x="37820" y="50773"/>
                </a:lnTo>
                <a:lnTo>
                  <a:pt x="36082" y="55756"/>
                </a:lnTo>
                <a:lnTo>
                  <a:pt x="34924" y="60983"/>
                </a:lnTo>
                <a:lnTo>
                  <a:pt x="34151" y="66373"/>
                </a:lnTo>
                <a:lnTo>
                  <a:pt x="32684" y="72824"/>
                </a:lnTo>
                <a:lnTo>
                  <a:pt x="30753" y="79982"/>
                </a:lnTo>
                <a:lnTo>
                  <a:pt x="28513" y="87611"/>
                </a:lnTo>
                <a:lnTo>
                  <a:pt x="26068" y="94603"/>
                </a:lnTo>
                <a:lnTo>
                  <a:pt x="23485" y="101168"/>
                </a:lnTo>
                <a:lnTo>
                  <a:pt x="20810" y="107451"/>
                </a:lnTo>
                <a:lnTo>
                  <a:pt x="15299" y="119511"/>
                </a:lnTo>
                <a:lnTo>
                  <a:pt x="12495" y="125394"/>
                </a:lnTo>
                <a:lnTo>
                  <a:pt x="9674" y="134078"/>
                </a:lnTo>
                <a:lnTo>
                  <a:pt x="6841" y="144631"/>
                </a:lnTo>
                <a:lnTo>
                  <a:pt x="0" y="173032"/>
                </a:lnTo>
                <a:lnTo>
                  <a:pt x="391" y="176315"/>
                </a:lnTo>
                <a:lnTo>
                  <a:pt x="1605" y="179455"/>
                </a:lnTo>
                <a:lnTo>
                  <a:pt x="3366" y="182502"/>
                </a:lnTo>
                <a:lnTo>
                  <a:pt x="5493" y="184533"/>
                </a:lnTo>
                <a:lnTo>
                  <a:pt x="7864" y="185887"/>
                </a:lnTo>
                <a:lnTo>
                  <a:pt x="10396" y="186790"/>
                </a:lnTo>
                <a:lnTo>
                  <a:pt x="13037" y="187392"/>
                </a:lnTo>
                <a:lnTo>
                  <a:pt x="15750" y="187793"/>
                </a:lnTo>
                <a:lnTo>
                  <a:pt x="18511" y="188060"/>
                </a:lnTo>
                <a:lnTo>
                  <a:pt x="21305" y="187286"/>
                </a:lnTo>
                <a:lnTo>
                  <a:pt x="24120" y="185817"/>
                </a:lnTo>
                <a:lnTo>
                  <a:pt x="26949" y="183886"/>
                </a:lnTo>
                <a:lnTo>
                  <a:pt x="29787" y="181646"/>
                </a:lnTo>
                <a:lnTo>
                  <a:pt x="32632" y="179200"/>
                </a:lnTo>
                <a:lnTo>
                  <a:pt x="35481" y="176617"/>
                </a:lnTo>
                <a:lnTo>
                  <a:pt x="37381" y="172990"/>
                </a:lnTo>
                <a:lnTo>
                  <a:pt x="38646" y="168667"/>
                </a:lnTo>
                <a:lnTo>
                  <a:pt x="39491" y="163880"/>
                </a:lnTo>
                <a:lnTo>
                  <a:pt x="41006" y="158783"/>
                </a:lnTo>
                <a:lnTo>
                  <a:pt x="42969" y="153480"/>
                </a:lnTo>
                <a:lnTo>
                  <a:pt x="45230" y="148040"/>
                </a:lnTo>
                <a:lnTo>
                  <a:pt x="48642" y="142509"/>
                </a:lnTo>
                <a:lnTo>
                  <a:pt x="52822" y="136916"/>
                </a:lnTo>
                <a:lnTo>
                  <a:pt x="57514" y="131282"/>
                </a:lnTo>
                <a:lnTo>
                  <a:pt x="60641" y="125622"/>
                </a:lnTo>
                <a:lnTo>
                  <a:pt x="62726" y="119943"/>
                </a:lnTo>
                <a:lnTo>
                  <a:pt x="64117" y="114252"/>
                </a:lnTo>
                <a:lnTo>
                  <a:pt x="65995" y="108553"/>
                </a:lnTo>
                <a:lnTo>
                  <a:pt x="68201" y="102849"/>
                </a:lnTo>
                <a:lnTo>
                  <a:pt x="70624" y="97141"/>
                </a:lnTo>
                <a:lnTo>
                  <a:pt x="73192" y="90478"/>
                </a:lnTo>
                <a:lnTo>
                  <a:pt x="78584" y="75455"/>
                </a:lnTo>
                <a:lnTo>
                  <a:pt x="80404" y="69353"/>
                </a:lnTo>
                <a:lnTo>
                  <a:pt x="81617" y="64333"/>
                </a:lnTo>
                <a:lnTo>
                  <a:pt x="82424" y="60034"/>
                </a:lnTo>
                <a:lnTo>
                  <a:pt x="82964" y="54310"/>
                </a:lnTo>
                <a:lnTo>
                  <a:pt x="83323" y="47637"/>
                </a:lnTo>
                <a:lnTo>
                  <a:pt x="83563" y="40330"/>
                </a:lnTo>
                <a:lnTo>
                  <a:pt x="82769" y="33554"/>
                </a:lnTo>
                <a:lnTo>
                  <a:pt x="81289" y="27132"/>
                </a:lnTo>
                <a:lnTo>
                  <a:pt x="79349" y="20946"/>
                </a:lnTo>
                <a:lnTo>
                  <a:pt x="77103" y="15869"/>
                </a:lnTo>
                <a:lnTo>
                  <a:pt x="74654" y="11532"/>
                </a:lnTo>
                <a:lnTo>
                  <a:pt x="668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2"/>
          <p:cNvSpPr/>
          <p:nvPr/>
        </p:nvSpPr>
        <p:spPr>
          <a:xfrm>
            <a:off x="6929437" y="4740592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0" y="0"/>
                </a:moveTo>
                <a:lnTo>
                  <a:pt x="4551" y="13653"/>
                </a:lnTo>
                <a:lnTo>
                  <a:pt x="6845" y="18627"/>
                </a:lnTo>
                <a:lnTo>
                  <a:pt x="9326" y="22895"/>
                </a:lnTo>
                <a:lnTo>
                  <a:pt x="11932" y="26694"/>
                </a:lnTo>
                <a:lnTo>
                  <a:pt x="14622" y="30179"/>
                </a:lnTo>
                <a:lnTo>
                  <a:pt x="17368" y="33454"/>
                </a:lnTo>
                <a:lnTo>
                  <a:pt x="20151" y="36590"/>
                </a:lnTo>
                <a:lnTo>
                  <a:pt x="22959" y="40586"/>
                </a:lnTo>
                <a:lnTo>
                  <a:pt x="25784" y="45155"/>
                </a:lnTo>
                <a:lnTo>
                  <a:pt x="28619" y="50106"/>
                </a:lnTo>
                <a:lnTo>
                  <a:pt x="31462" y="54359"/>
                </a:lnTo>
                <a:lnTo>
                  <a:pt x="34310" y="58147"/>
                </a:lnTo>
                <a:lnTo>
                  <a:pt x="37161" y="61624"/>
                </a:lnTo>
                <a:lnTo>
                  <a:pt x="39061" y="65848"/>
                </a:lnTo>
                <a:lnTo>
                  <a:pt x="40329" y="70569"/>
                </a:lnTo>
                <a:lnTo>
                  <a:pt x="41173" y="75621"/>
                </a:lnTo>
                <a:lnTo>
                  <a:pt x="43642" y="83751"/>
                </a:lnTo>
                <a:lnTo>
                  <a:pt x="47192" y="93934"/>
                </a:lnTo>
                <a:lnTo>
                  <a:pt x="77153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3"/>
          <p:cNvSpPr/>
          <p:nvPr/>
        </p:nvSpPr>
        <p:spPr>
          <a:xfrm>
            <a:off x="6886575" y="4766310"/>
            <a:ext cx="137160" cy="171451"/>
          </a:xfrm>
          <a:custGeom>
            <a:avLst/>
            <a:gdLst/>
            <a:ahLst/>
            <a:cxnLst/>
            <a:rect l="0" t="0" r="0" b="0"/>
            <a:pathLst>
              <a:path w="137160" h="171451">
                <a:moveTo>
                  <a:pt x="137159" y="0"/>
                </a:moveTo>
                <a:lnTo>
                  <a:pt x="128058" y="4551"/>
                </a:lnTo>
                <a:lnTo>
                  <a:pt x="124424" y="6844"/>
                </a:lnTo>
                <a:lnTo>
                  <a:pt x="121049" y="9324"/>
                </a:lnTo>
                <a:lnTo>
                  <a:pt x="117847" y="11931"/>
                </a:lnTo>
                <a:lnTo>
                  <a:pt x="113807" y="15574"/>
                </a:lnTo>
                <a:lnTo>
                  <a:pt x="104238" y="24701"/>
                </a:lnTo>
                <a:lnTo>
                  <a:pt x="98067" y="32660"/>
                </a:lnTo>
                <a:lnTo>
                  <a:pt x="91095" y="42728"/>
                </a:lnTo>
                <a:lnTo>
                  <a:pt x="83591" y="54203"/>
                </a:lnTo>
                <a:lnTo>
                  <a:pt x="76682" y="63757"/>
                </a:lnTo>
                <a:lnTo>
                  <a:pt x="70171" y="72032"/>
                </a:lnTo>
                <a:lnTo>
                  <a:pt x="63925" y="79454"/>
                </a:lnTo>
                <a:lnTo>
                  <a:pt x="58809" y="86307"/>
                </a:lnTo>
                <a:lnTo>
                  <a:pt x="54447" y="92780"/>
                </a:lnTo>
                <a:lnTo>
                  <a:pt x="50585" y="99001"/>
                </a:lnTo>
                <a:lnTo>
                  <a:pt x="46105" y="105053"/>
                </a:lnTo>
                <a:lnTo>
                  <a:pt x="41214" y="110993"/>
                </a:lnTo>
                <a:lnTo>
                  <a:pt x="36048" y="116857"/>
                </a:lnTo>
                <a:lnTo>
                  <a:pt x="31653" y="122672"/>
                </a:lnTo>
                <a:lnTo>
                  <a:pt x="27769" y="128454"/>
                </a:lnTo>
                <a:lnTo>
                  <a:pt x="24227" y="134213"/>
                </a:lnTo>
                <a:lnTo>
                  <a:pt x="21866" y="139006"/>
                </a:lnTo>
                <a:lnTo>
                  <a:pt x="20293" y="143153"/>
                </a:lnTo>
                <a:lnTo>
                  <a:pt x="19243" y="146870"/>
                </a:lnTo>
                <a:lnTo>
                  <a:pt x="17591" y="150301"/>
                </a:lnTo>
                <a:lnTo>
                  <a:pt x="15537" y="153540"/>
                </a:lnTo>
                <a:lnTo>
                  <a:pt x="13216" y="156653"/>
                </a:lnTo>
                <a:lnTo>
                  <a:pt x="10715" y="159680"/>
                </a:lnTo>
                <a:lnTo>
                  <a:pt x="8096" y="16265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4"/>
          <p:cNvSpPr/>
          <p:nvPr/>
        </p:nvSpPr>
        <p:spPr>
          <a:xfrm>
            <a:off x="6929437" y="4740592"/>
            <a:ext cx="111444" cy="162879"/>
          </a:xfrm>
          <a:custGeom>
            <a:avLst/>
            <a:gdLst/>
            <a:ahLst/>
            <a:cxnLst/>
            <a:rect l="0" t="0" r="0" b="0"/>
            <a:pathLst>
              <a:path w="111444" h="162879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0" y="11865"/>
                </a:lnTo>
                <a:lnTo>
                  <a:pt x="4551" y="16483"/>
                </a:lnTo>
                <a:lnTo>
                  <a:pt x="7796" y="21466"/>
                </a:lnTo>
                <a:lnTo>
                  <a:pt x="11865" y="26693"/>
                </a:lnTo>
                <a:lnTo>
                  <a:pt x="16483" y="32083"/>
                </a:lnTo>
                <a:lnTo>
                  <a:pt x="20513" y="37581"/>
                </a:lnTo>
                <a:lnTo>
                  <a:pt x="24153" y="43152"/>
                </a:lnTo>
                <a:lnTo>
                  <a:pt x="27532" y="48770"/>
                </a:lnTo>
                <a:lnTo>
                  <a:pt x="30738" y="53469"/>
                </a:lnTo>
                <a:lnTo>
                  <a:pt x="33827" y="57553"/>
                </a:lnTo>
                <a:lnTo>
                  <a:pt x="36839" y="61229"/>
                </a:lnTo>
                <a:lnTo>
                  <a:pt x="39799" y="65584"/>
                </a:lnTo>
                <a:lnTo>
                  <a:pt x="42725" y="70393"/>
                </a:lnTo>
                <a:lnTo>
                  <a:pt x="45629" y="75504"/>
                </a:lnTo>
                <a:lnTo>
                  <a:pt x="48517" y="79863"/>
                </a:lnTo>
                <a:lnTo>
                  <a:pt x="51395" y="83722"/>
                </a:lnTo>
                <a:lnTo>
                  <a:pt x="54266" y="87248"/>
                </a:lnTo>
                <a:lnTo>
                  <a:pt x="57132" y="91502"/>
                </a:lnTo>
                <a:lnTo>
                  <a:pt x="59996" y="96244"/>
                </a:lnTo>
                <a:lnTo>
                  <a:pt x="62857" y="101310"/>
                </a:lnTo>
                <a:lnTo>
                  <a:pt x="66670" y="106593"/>
                </a:lnTo>
                <a:lnTo>
                  <a:pt x="71117" y="112020"/>
                </a:lnTo>
                <a:lnTo>
                  <a:pt x="75986" y="117542"/>
                </a:lnTo>
                <a:lnTo>
                  <a:pt x="79232" y="122177"/>
                </a:lnTo>
                <a:lnTo>
                  <a:pt x="81397" y="126219"/>
                </a:lnTo>
                <a:lnTo>
                  <a:pt x="82839" y="129866"/>
                </a:lnTo>
                <a:lnTo>
                  <a:pt x="84754" y="133250"/>
                </a:lnTo>
                <a:lnTo>
                  <a:pt x="86983" y="136458"/>
                </a:lnTo>
                <a:lnTo>
                  <a:pt x="89421" y="139550"/>
                </a:lnTo>
                <a:lnTo>
                  <a:pt x="91046" y="142563"/>
                </a:lnTo>
                <a:lnTo>
                  <a:pt x="92130" y="145525"/>
                </a:lnTo>
                <a:lnTo>
                  <a:pt x="92853" y="148452"/>
                </a:lnTo>
                <a:lnTo>
                  <a:pt x="94287" y="150403"/>
                </a:lnTo>
                <a:lnTo>
                  <a:pt x="96195" y="151703"/>
                </a:lnTo>
                <a:lnTo>
                  <a:pt x="98420" y="152570"/>
                </a:lnTo>
                <a:lnTo>
                  <a:pt x="99903" y="154101"/>
                </a:lnTo>
                <a:lnTo>
                  <a:pt x="100892" y="156074"/>
                </a:lnTo>
                <a:lnTo>
                  <a:pt x="101551" y="158342"/>
                </a:lnTo>
                <a:lnTo>
                  <a:pt x="102944" y="159854"/>
                </a:lnTo>
                <a:lnTo>
                  <a:pt x="104825" y="160861"/>
                </a:lnTo>
                <a:lnTo>
                  <a:pt x="111443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5"/>
          <p:cNvSpPr/>
          <p:nvPr/>
        </p:nvSpPr>
        <p:spPr>
          <a:xfrm>
            <a:off x="5781228" y="5152072"/>
            <a:ext cx="229473" cy="445771"/>
          </a:xfrm>
          <a:custGeom>
            <a:avLst/>
            <a:gdLst/>
            <a:ahLst/>
            <a:cxnLst/>
            <a:rect l="0" t="0" r="0" b="0"/>
            <a:pathLst>
              <a:path w="229473" h="445771">
                <a:moveTo>
                  <a:pt x="153799" y="0"/>
                </a:moveTo>
                <a:lnTo>
                  <a:pt x="135596" y="4551"/>
                </a:lnTo>
                <a:lnTo>
                  <a:pt x="130234" y="6844"/>
                </a:lnTo>
                <a:lnTo>
                  <a:pt x="126659" y="9325"/>
                </a:lnTo>
                <a:lnTo>
                  <a:pt x="124275" y="11932"/>
                </a:lnTo>
                <a:lnTo>
                  <a:pt x="120781" y="14622"/>
                </a:lnTo>
                <a:lnTo>
                  <a:pt x="116548" y="17368"/>
                </a:lnTo>
                <a:lnTo>
                  <a:pt x="111820" y="20151"/>
                </a:lnTo>
                <a:lnTo>
                  <a:pt x="106763" y="23912"/>
                </a:lnTo>
                <a:lnTo>
                  <a:pt x="101486" y="28324"/>
                </a:lnTo>
                <a:lnTo>
                  <a:pt x="96064" y="33170"/>
                </a:lnTo>
                <a:lnTo>
                  <a:pt x="91497" y="38306"/>
                </a:lnTo>
                <a:lnTo>
                  <a:pt x="87499" y="43635"/>
                </a:lnTo>
                <a:lnTo>
                  <a:pt x="83882" y="49092"/>
                </a:lnTo>
                <a:lnTo>
                  <a:pt x="72242" y="65316"/>
                </a:lnTo>
                <a:lnTo>
                  <a:pt x="65138" y="74977"/>
                </a:lnTo>
                <a:lnTo>
                  <a:pt x="58496" y="83322"/>
                </a:lnTo>
                <a:lnTo>
                  <a:pt x="52164" y="90791"/>
                </a:lnTo>
                <a:lnTo>
                  <a:pt x="46038" y="97675"/>
                </a:lnTo>
                <a:lnTo>
                  <a:pt x="41000" y="104169"/>
                </a:lnTo>
                <a:lnTo>
                  <a:pt x="36690" y="110404"/>
                </a:lnTo>
                <a:lnTo>
                  <a:pt x="32864" y="116465"/>
                </a:lnTo>
                <a:lnTo>
                  <a:pt x="29361" y="123363"/>
                </a:lnTo>
                <a:lnTo>
                  <a:pt x="26073" y="130820"/>
                </a:lnTo>
                <a:lnTo>
                  <a:pt x="22928" y="138648"/>
                </a:lnTo>
                <a:lnTo>
                  <a:pt x="16894" y="152427"/>
                </a:lnTo>
                <a:lnTo>
                  <a:pt x="13952" y="158768"/>
                </a:lnTo>
                <a:lnTo>
                  <a:pt x="11037" y="168710"/>
                </a:lnTo>
                <a:lnTo>
                  <a:pt x="8143" y="181054"/>
                </a:lnTo>
                <a:lnTo>
                  <a:pt x="5259" y="194998"/>
                </a:lnTo>
                <a:lnTo>
                  <a:pt x="3337" y="207151"/>
                </a:lnTo>
                <a:lnTo>
                  <a:pt x="2057" y="218111"/>
                </a:lnTo>
                <a:lnTo>
                  <a:pt x="1202" y="228275"/>
                </a:lnTo>
                <a:lnTo>
                  <a:pt x="633" y="238861"/>
                </a:lnTo>
                <a:lnTo>
                  <a:pt x="0" y="260783"/>
                </a:lnTo>
                <a:lnTo>
                  <a:pt x="784" y="271010"/>
                </a:lnTo>
                <a:lnTo>
                  <a:pt x="2259" y="280686"/>
                </a:lnTo>
                <a:lnTo>
                  <a:pt x="4195" y="289994"/>
                </a:lnTo>
                <a:lnTo>
                  <a:pt x="8343" y="301914"/>
                </a:lnTo>
                <a:lnTo>
                  <a:pt x="13966" y="315576"/>
                </a:lnTo>
                <a:lnTo>
                  <a:pt x="25928" y="342186"/>
                </a:lnTo>
                <a:lnTo>
                  <a:pt x="34420" y="360363"/>
                </a:lnTo>
                <a:lnTo>
                  <a:pt x="38971" y="366924"/>
                </a:lnTo>
                <a:lnTo>
                  <a:pt x="43909" y="372252"/>
                </a:lnTo>
                <a:lnTo>
                  <a:pt x="49107" y="376755"/>
                </a:lnTo>
                <a:lnTo>
                  <a:pt x="53524" y="381663"/>
                </a:lnTo>
                <a:lnTo>
                  <a:pt x="57422" y="386839"/>
                </a:lnTo>
                <a:lnTo>
                  <a:pt x="60972" y="392196"/>
                </a:lnTo>
                <a:lnTo>
                  <a:pt x="65244" y="395766"/>
                </a:lnTo>
                <a:lnTo>
                  <a:pt x="69998" y="398147"/>
                </a:lnTo>
                <a:lnTo>
                  <a:pt x="75071" y="399734"/>
                </a:lnTo>
                <a:lnTo>
                  <a:pt x="80359" y="401744"/>
                </a:lnTo>
                <a:lnTo>
                  <a:pt x="85789" y="404037"/>
                </a:lnTo>
                <a:lnTo>
                  <a:pt x="91314" y="406518"/>
                </a:lnTo>
                <a:lnTo>
                  <a:pt x="95950" y="408172"/>
                </a:lnTo>
                <a:lnTo>
                  <a:pt x="99993" y="409275"/>
                </a:lnTo>
                <a:lnTo>
                  <a:pt x="103641" y="410010"/>
                </a:lnTo>
                <a:lnTo>
                  <a:pt x="108931" y="410500"/>
                </a:lnTo>
                <a:lnTo>
                  <a:pt x="115314" y="410827"/>
                </a:lnTo>
                <a:lnTo>
                  <a:pt x="129075" y="411190"/>
                </a:lnTo>
                <a:lnTo>
                  <a:pt x="154718" y="411442"/>
                </a:lnTo>
                <a:lnTo>
                  <a:pt x="159174" y="410502"/>
                </a:lnTo>
                <a:lnTo>
                  <a:pt x="164050" y="408923"/>
                </a:lnTo>
                <a:lnTo>
                  <a:pt x="169205" y="406918"/>
                </a:lnTo>
                <a:lnTo>
                  <a:pt x="173595" y="404629"/>
                </a:lnTo>
                <a:lnTo>
                  <a:pt x="177474" y="402150"/>
                </a:lnTo>
                <a:lnTo>
                  <a:pt x="181012" y="399545"/>
                </a:lnTo>
                <a:lnTo>
                  <a:pt x="185276" y="395903"/>
                </a:lnTo>
                <a:lnTo>
                  <a:pt x="190024" y="391571"/>
                </a:lnTo>
                <a:lnTo>
                  <a:pt x="195094" y="386777"/>
                </a:lnTo>
                <a:lnTo>
                  <a:pt x="200379" y="382629"/>
                </a:lnTo>
                <a:lnTo>
                  <a:pt x="205808" y="378911"/>
                </a:lnTo>
                <a:lnTo>
                  <a:pt x="211331" y="375480"/>
                </a:lnTo>
                <a:lnTo>
                  <a:pt x="215014" y="372240"/>
                </a:lnTo>
                <a:lnTo>
                  <a:pt x="217469" y="369128"/>
                </a:lnTo>
                <a:lnTo>
                  <a:pt x="223464" y="357656"/>
                </a:lnTo>
                <a:lnTo>
                  <a:pt x="225960" y="352737"/>
                </a:lnTo>
                <a:lnTo>
                  <a:pt x="228733" y="339652"/>
                </a:lnTo>
                <a:lnTo>
                  <a:pt x="229472" y="332163"/>
                </a:lnTo>
                <a:lnTo>
                  <a:pt x="229013" y="326217"/>
                </a:lnTo>
                <a:lnTo>
                  <a:pt x="227754" y="321300"/>
                </a:lnTo>
                <a:lnTo>
                  <a:pt x="223815" y="313298"/>
                </a:lnTo>
                <a:lnTo>
                  <a:pt x="218890" y="306566"/>
                </a:lnTo>
                <a:lnTo>
                  <a:pt x="213526" y="300399"/>
                </a:lnTo>
                <a:lnTo>
                  <a:pt x="210762" y="297421"/>
                </a:lnTo>
                <a:lnTo>
                  <a:pt x="206062" y="295436"/>
                </a:lnTo>
                <a:lnTo>
                  <a:pt x="200071" y="294112"/>
                </a:lnTo>
                <a:lnTo>
                  <a:pt x="193220" y="293230"/>
                </a:lnTo>
                <a:lnTo>
                  <a:pt x="186747" y="292642"/>
                </a:lnTo>
                <a:lnTo>
                  <a:pt x="180527" y="292249"/>
                </a:lnTo>
                <a:lnTo>
                  <a:pt x="174475" y="291988"/>
                </a:lnTo>
                <a:lnTo>
                  <a:pt x="169488" y="292766"/>
                </a:lnTo>
                <a:lnTo>
                  <a:pt x="165211" y="294238"/>
                </a:lnTo>
                <a:lnTo>
                  <a:pt x="161407" y="296171"/>
                </a:lnTo>
                <a:lnTo>
                  <a:pt x="156013" y="299365"/>
                </a:lnTo>
                <a:lnTo>
                  <a:pt x="142401" y="307994"/>
                </a:lnTo>
                <a:lnTo>
                  <a:pt x="134770" y="313914"/>
                </a:lnTo>
                <a:lnTo>
                  <a:pt x="126826" y="320719"/>
                </a:lnTo>
                <a:lnTo>
                  <a:pt x="118672" y="328113"/>
                </a:lnTo>
                <a:lnTo>
                  <a:pt x="111331" y="335899"/>
                </a:lnTo>
                <a:lnTo>
                  <a:pt x="104532" y="343948"/>
                </a:lnTo>
                <a:lnTo>
                  <a:pt x="98094" y="352171"/>
                </a:lnTo>
                <a:lnTo>
                  <a:pt x="90945" y="363368"/>
                </a:lnTo>
                <a:lnTo>
                  <a:pt x="83321" y="376548"/>
                </a:lnTo>
                <a:lnTo>
                  <a:pt x="75381" y="391050"/>
                </a:lnTo>
                <a:lnTo>
                  <a:pt x="70088" y="401670"/>
                </a:lnTo>
                <a:lnTo>
                  <a:pt x="66559" y="409703"/>
                </a:lnTo>
                <a:lnTo>
                  <a:pt x="64207" y="416010"/>
                </a:lnTo>
                <a:lnTo>
                  <a:pt x="63591" y="422120"/>
                </a:lnTo>
                <a:lnTo>
                  <a:pt x="65446" y="433989"/>
                </a:lnTo>
                <a:lnTo>
                  <a:pt x="67275" y="437916"/>
                </a:lnTo>
                <a:lnTo>
                  <a:pt x="69447" y="440534"/>
                </a:lnTo>
                <a:lnTo>
                  <a:pt x="76647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6"/>
          <p:cNvSpPr/>
          <p:nvPr/>
        </p:nvSpPr>
        <p:spPr>
          <a:xfrm>
            <a:off x="6149340" y="5332095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9101" y="29739"/>
                </a:lnTo>
                <a:lnTo>
                  <a:pt x="12735" y="27446"/>
                </a:lnTo>
                <a:lnTo>
                  <a:pt x="16110" y="24965"/>
                </a:lnTo>
                <a:lnTo>
                  <a:pt x="19312" y="22358"/>
                </a:lnTo>
                <a:lnTo>
                  <a:pt x="23352" y="20620"/>
                </a:lnTo>
                <a:lnTo>
                  <a:pt x="27951" y="19462"/>
                </a:lnTo>
                <a:lnTo>
                  <a:pt x="32921" y="18689"/>
                </a:lnTo>
                <a:lnTo>
                  <a:pt x="39092" y="18174"/>
                </a:lnTo>
                <a:lnTo>
                  <a:pt x="46064" y="17831"/>
                </a:lnTo>
                <a:lnTo>
                  <a:pt x="53569" y="17602"/>
                </a:lnTo>
                <a:lnTo>
                  <a:pt x="61430" y="16497"/>
                </a:lnTo>
                <a:lnTo>
                  <a:pt x="69528" y="14808"/>
                </a:lnTo>
                <a:lnTo>
                  <a:pt x="77784" y="12730"/>
                </a:lnTo>
                <a:lnTo>
                  <a:pt x="85194" y="11343"/>
                </a:lnTo>
                <a:lnTo>
                  <a:pt x="92038" y="10419"/>
                </a:lnTo>
                <a:lnTo>
                  <a:pt x="98506" y="9804"/>
                </a:lnTo>
                <a:lnTo>
                  <a:pt x="105675" y="8441"/>
                </a:lnTo>
                <a:lnTo>
                  <a:pt x="113313" y="6580"/>
                </a:lnTo>
                <a:lnTo>
                  <a:pt x="121262" y="4386"/>
                </a:lnTo>
                <a:lnTo>
                  <a:pt x="128466" y="2924"/>
                </a:lnTo>
                <a:lnTo>
                  <a:pt x="135174" y="1949"/>
                </a:lnTo>
                <a:lnTo>
                  <a:pt x="141550" y="1299"/>
                </a:lnTo>
                <a:lnTo>
                  <a:pt x="147707" y="866"/>
                </a:lnTo>
                <a:lnTo>
                  <a:pt x="153716" y="57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7"/>
          <p:cNvSpPr/>
          <p:nvPr/>
        </p:nvSpPr>
        <p:spPr>
          <a:xfrm>
            <a:off x="6226492" y="540924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9102" y="29740"/>
                </a:lnTo>
                <a:lnTo>
                  <a:pt x="15593" y="27446"/>
                </a:lnTo>
                <a:lnTo>
                  <a:pt x="23730" y="24965"/>
                </a:lnTo>
                <a:lnTo>
                  <a:pt x="32965" y="22359"/>
                </a:lnTo>
                <a:lnTo>
                  <a:pt x="40074" y="20621"/>
                </a:lnTo>
                <a:lnTo>
                  <a:pt x="45767" y="19463"/>
                </a:lnTo>
                <a:lnTo>
                  <a:pt x="50513" y="18690"/>
                </a:lnTo>
                <a:lnTo>
                  <a:pt x="55583" y="18175"/>
                </a:lnTo>
                <a:lnTo>
                  <a:pt x="60868" y="17832"/>
                </a:lnTo>
                <a:lnTo>
                  <a:pt x="66296" y="17603"/>
                </a:lnTo>
                <a:lnTo>
                  <a:pt x="74678" y="16498"/>
                </a:lnTo>
                <a:lnTo>
                  <a:pt x="85028" y="14808"/>
                </a:lnTo>
                <a:lnTo>
                  <a:pt x="96690" y="12730"/>
                </a:lnTo>
                <a:lnTo>
                  <a:pt x="108275" y="10392"/>
                </a:lnTo>
                <a:lnTo>
                  <a:pt x="131307" y="5253"/>
                </a:lnTo>
                <a:lnTo>
                  <a:pt x="140878" y="3503"/>
                </a:lnTo>
                <a:lnTo>
                  <a:pt x="149164" y="2335"/>
                </a:lnTo>
                <a:lnTo>
                  <a:pt x="156593" y="1557"/>
                </a:lnTo>
                <a:lnTo>
                  <a:pt x="163450" y="1038"/>
                </a:lnTo>
                <a:lnTo>
                  <a:pt x="169927" y="692"/>
                </a:lnTo>
                <a:lnTo>
                  <a:pt x="185604" y="20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8"/>
          <p:cNvSpPr/>
          <p:nvPr/>
        </p:nvSpPr>
        <p:spPr>
          <a:xfrm>
            <a:off x="6531263" y="5207529"/>
            <a:ext cx="175290" cy="132467"/>
          </a:xfrm>
          <a:custGeom>
            <a:avLst/>
            <a:gdLst/>
            <a:ahLst/>
            <a:cxnLst/>
            <a:rect l="0" t="0" r="0" b="0"/>
            <a:pathLst>
              <a:path w="175290" h="132467">
                <a:moveTo>
                  <a:pt x="29556" y="4550"/>
                </a:moveTo>
                <a:lnTo>
                  <a:pt x="29556" y="0"/>
                </a:lnTo>
                <a:lnTo>
                  <a:pt x="29556" y="44605"/>
                </a:lnTo>
                <a:lnTo>
                  <a:pt x="28604" y="50303"/>
                </a:lnTo>
                <a:lnTo>
                  <a:pt x="27017" y="56008"/>
                </a:lnTo>
                <a:lnTo>
                  <a:pt x="25006" y="61716"/>
                </a:lnTo>
                <a:lnTo>
                  <a:pt x="22712" y="66473"/>
                </a:lnTo>
                <a:lnTo>
                  <a:pt x="20232" y="70597"/>
                </a:lnTo>
                <a:lnTo>
                  <a:pt x="17625" y="74300"/>
                </a:lnTo>
                <a:lnTo>
                  <a:pt x="14935" y="79625"/>
                </a:lnTo>
                <a:lnTo>
                  <a:pt x="12188" y="86033"/>
                </a:lnTo>
                <a:lnTo>
                  <a:pt x="9405" y="93162"/>
                </a:lnTo>
                <a:lnTo>
                  <a:pt x="6597" y="99820"/>
                </a:lnTo>
                <a:lnTo>
                  <a:pt x="938" y="112298"/>
                </a:lnTo>
                <a:lnTo>
                  <a:pt x="0" y="117339"/>
                </a:lnTo>
                <a:lnTo>
                  <a:pt x="327" y="121653"/>
                </a:lnTo>
                <a:lnTo>
                  <a:pt x="3145" y="130869"/>
                </a:lnTo>
                <a:lnTo>
                  <a:pt x="4329" y="131626"/>
                </a:lnTo>
                <a:lnTo>
                  <a:pt x="8185" y="132466"/>
                </a:lnTo>
                <a:lnTo>
                  <a:pt x="11498" y="131737"/>
                </a:lnTo>
                <a:lnTo>
                  <a:pt x="15613" y="130300"/>
                </a:lnTo>
                <a:lnTo>
                  <a:pt x="20261" y="128388"/>
                </a:lnTo>
                <a:lnTo>
                  <a:pt x="27170" y="126162"/>
                </a:lnTo>
                <a:lnTo>
                  <a:pt x="35585" y="123725"/>
                </a:lnTo>
                <a:lnTo>
                  <a:pt x="45006" y="121147"/>
                </a:lnTo>
                <a:lnTo>
                  <a:pt x="53191" y="119429"/>
                </a:lnTo>
                <a:lnTo>
                  <a:pt x="60553" y="118284"/>
                </a:lnTo>
                <a:lnTo>
                  <a:pt x="67366" y="117520"/>
                </a:lnTo>
                <a:lnTo>
                  <a:pt x="73813" y="116058"/>
                </a:lnTo>
                <a:lnTo>
                  <a:pt x="80016" y="114132"/>
                </a:lnTo>
                <a:lnTo>
                  <a:pt x="86057" y="111895"/>
                </a:lnTo>
                <a:lnTo>
                  <a:pt x="92941" y="110404"/>
                </a:lnTo>
                <a:lnTo>
                  <a:pt x="100388" y="109410"/>
                </a:lnTo>
                <a:lnTo>
                  <a:pt x="108210" y="108746"/>
                </a:lnTo>
                <a:lnTo>
                  <a:pt x="115330" y="108304"/>
                </a:lnTo>
                <a:lnTo>
                  <a:pt x="128320" y="107813"/>
                </a:lnTo>
                <a:lnTo>
                  <a:pt x="133499" y="106730"/>
                </a:lnTo>
                <a:lnTo>
                  <a:pt x="137904" y="105055"/>
                </a:lnTo>
                <a:lnTo>
                  <a:pt x="175289" y="988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9"/>
          <p:cNvSpPr/>
          <p:nvPr/>
        </p:nvSpPr>
        <p:spPr>
          <a:xfrm>
            <a:off x="6620950" y="5160645"/>
            <a:ext cx="85603" cy="368618"/>
          </a:xfrm>
          <a:custGeom>
            <a:avLst/>
            <a:gdLst/>
            <a:ahLst/>
            <a:cxnLst/>
            <a:rect l="0" t="0" r="0" b="0"/>
            <a:pathLst>
              <a:path w="85603" h="368618">
                <a:moveTo>
                  <a:pt x="85602" y="0"/>
                </a:moveTo>
                <a:lnTo>
                  <a:pt x="71950" y="9102"/>
                </a:lnTo>
                <a:lnTo>
                  <a:pt x="66975" y="13688"/>
                </a:lnTo>
                <a:lnTo>
                  <a:pt x="62707" y="18650"/>
                </a:lnTo>
                <a:lnTo>
                  <a:pt x="58908" y="23863"/>
                </a:lnTo>
                <a:lnTo>
                  <a:pt x="56376" y="29244"/>
                </a:lnTo>
                <a:lnTo>
                  <a:pt x="54689" y="34736"/>
                </a:lnTo>
                <a:lnTo>
                  <a:pt x="53563" y="40302"/>
                </a:lnTo>
                <a:lnTo>
                  <a:pt x="51860" y="45918"/>
                </a:lnTo>
                <a:lnTo>
                  <a:pt x="49773" y="51567"/>
                </a:lnTo>
                <a:lnTo>
                  <a:pt x="47428" y="57238"/>
                </a:lnTo>
                <a:lnTo>
                  <a:pt x="43008" y="73401"/>
                </a:lnTo>
                <a:lnTo>
                  <a:pt x="30476" y="124380"/>
                </a:lnTo>
                <a:lnTo>
                  <a:pt x="25039" y="148642"/>
                </a:lnTo>
                <a:lnTo>
                  <a:pt x="16458" y="190841"/>
                </a:lnTo>
                <a:lnTo>
                  <a:pt x="13789" y="207237"/>
                </a:lnTo>
                <a:lnTo>
                  <a:pt x="12009" y="221026"/>
                </a:lnTo>
                <a:lnTo>
                  <a:pt x="10822" y="233075"/>
                </a:lnTo>
                <a:lnTo>
                  <a:pt x="9079" y="243966"/>
                </a:lnTo>
                <a:lnTo>
                  <a:pt x="6964" y="254084"/>
                </a:lnTo>
                <a:lnTo>
                  <a:pt x="4602" y="263687"/>
                </a:lnTo>
                <a:lnTo>
                  <a:pt x="3027" y="276756"/>
                </a:lnTo>
                <a:lnTo>
                  <a:pt x="1977" y="292136"/>
                </a:lnTo>
                <a:lnTo>
                  <a:pt x="292" y="337423"/>
                </a:lnTo>
                <a:lnTo>
                  <a:pt x="0" y="351860"/>
                </a:lnTo>
                <a:lnTo>
                  <a:pt x="911" y="355541"/>
                </a:lnTo>
                <a:lnTo>
                  <a:pt x="2472" y="358947"/>
                </a:lnTo>
                <a:lnTo>
                  <a:pt x="845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0"/>
          <p:cNvSpPr/>
          <p:nvPr/>
        </p:nvSpPr>
        <p:spPr>
          <a:xfrm>
            <a:off x="6775132" y="5254942"/>
            <a:ext cx="145734" cy="197169"/>
          </a:xfrm>
          <a:custGeom>
            <a:avLst/>
            <a:gdLst/>
            <a:ahLst/>
            <a:cxnLst/>
            <a:rect l="0" t="0" r="0" b="0"/>
            <a:pathLst>
              <a:path w="145734" h="197169">
                <a:moveTo>
                  <a:pt x="0" y="0"/>
                </a:moveTo>
                <a:lnTo>
                  <a:pt x="16482" y="16483"/>
                </a:lnTo>
                <a:lnTo>
                  <a:pt x="19561" y="20514"/>
                </a:lnTo>
                <a:lnTo>
                  <a:pt x="21613" y="24153"/>
                </a:lnTo>
                <a:lnTo>
                  <a:pt x="22981" y="27532"/>
                </a:lnTo>
                <a:lnTo>
                  <a:pt x="24845" y="30738"/>
                </a:lnTo>
                <a:lnTo>
                  <a:pt x="27041" y="33827"/>
                </a:lnTo>
                <a:lnTo>
                  <a:pt x="29458" y="36839"/>
                </a:lnTo>
                <a:lnTo>
                  <a:pt x="32021" y="40751"/>
                </a:lnTo>
                <a:lnTo>
                  <a:pt x="34682" y="45265"/>
                </a:lnTo>
                <a:lnTo>
                  <a:pt x="37410" y="50179"/>
                </a:lnTo>
                <a:lnTo>
                  <a:pt x="42979" y="60720"/>
                </a:lnTo>
                <a:lnTo>
                  <a:pt x="45798" y="66197"/>
                </a:lnTo>
                <a:lnTo>
                  <a:pt x="49582" y="70802"/>
                </a:lnTo>
                <a:lnTo>
                  <a:pt x="54010" y="74824"/>
                </a:lnTo>
                <a:lnTo>
                  <a:pt x="58867" y="78458"/>
                </a:lnTo>
                <a:lnTo>
                  <a:pt x="62104" y="82785"/>
                </a:lnTo>
                <a:lnTo>
                  <a:pt x="64263" y="87575"/>
                </a:lnTo>
                <a:lnTo>
                  <a:pt x="65703" y="92673"/>
                </a:lnTo>
                <a:lnTo>
                  <a:pt x="68566" y="97977"/>
                </a:lnTo>
                <a:lnTo>
                  <a:pt x="72381" y="103418"/>
                </a:lnTo>
                <a:lnTo>
                  <a:pt x="76829" y="108951"/>
                </a:lnTo>
                <a:lnTo>
                  <a:pt x="80747" y="114544"/>
                </a:lnTo>
                <a:lnTo>
                  <a:pt x="84312" y="120178"/>
                </a:lnTo>
                <a:lnTo>
                  <a:pt x="87640" y="125839"/>
                </a:lnTo>
                <a:lnTo>
                  <a:pt x="90812" y="130565"/>
                </a:lnTo>
                <a:lnTo>
                  <a:pt x="93879" y="134668"/>
                </a:lnTo>
                <a:lnTo>
                  <a:pt x="96876" y="138356"/>
                </a:lnTo>
                <a:lnTo>
                  <a:pt x="100779" y="143673"/>
                </a:lnTo>
                <a:lnTo>
                  <a:pt x="110195" y="157200"/>
                </a:lnTo>
                <a:lnTo>
                  <a:pt x="114421" y="163855"/>
                </a:lnTo>
                <a:lnTo>
                  <a:pt x="118191" y="170197"/>
                </a:lnTo>
                <a:lnTo>
                  <a:pt x="121657" y="176330"/>
                </a:lnTo>
                <a:lnTo>
                  <a:pt x="124919" y="181370"/>
                </a:lnTo>
                <a:lnTo>
                  <a:pt x="128047" y="185684"/>
                </a:lnTo>
                <a:lnTo>
                  <a:pt x="134460" y="193765"/>
                </a:lnTo>
                <a:lnTo>
                  <a:pt x="145733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1"/>
          <p:cNvSpPr/>
          <p:nvPr/>
        </p:nvSpPr>
        <p:spPr>
          <a:xfrm>
            <a:off x="6766559" y="5212079"/>
            <a:ext cx="162879" cy="282894"/>
          </a:xfrm>
          <a:custGeom>
            <a:avLst/>
            <a:gdLst/>
            <a:ahLst/>
            <a:cxnLst/>
            <a:rect l="0" t="0" r="0" b="0"/>
            <a:pathLst>
              <a:path w="162879" h="282894">
                <a:moveTo>
                  <a:pt x="162878" y="0"/>
                </a:moveTo>
                <a:lnTo>
                  <a:pt x="158327" y="9103"/>
                </a:lnTo>
                <a:lnTo>
                  <a:pt x="153553" y="16111"/>
                </a:lnTo>
                <a:lnTo>
                  <a:pt x="150946" y="19313"/>
                </a:lnTo>
                <a:lnTo>
                  <a:pt x="148256" y="23353"/>
                </a:lnTo>
                <a:lnTo>
                  <a:pt x="145510" y="27952"/>
                </a:lnTo>
                <a:lnTo>
                  <a:pt x="142727" y="32922"/>
                </a:lnTo>
                <a:lnTo>
                  <a:pt x="125158" y="67223"/>
                </a:lnTo>
                <a:lnTo>
                  <a:pt x="101855" y="113580"/>
                </a:lnTo>
                <a:lnTo>
                  <a:pt x="95526" y="127155"/>
                </a:lnTo>
                <a:lnTo>
                  <a:pt x="90354" y="139063"/>
                </a:lnTo>
                <a:lnTo>
                  <a:pt x="85954" y="149859"/>
                </a:lnTo>
                <a:lnTo>
                  <a:pt x="81116" y="159914"/>
                </a:lnTo>
                <a:lnTo>
                  <a:pt x="75985" y="169474"/>
                </a:lnTo>
                <a:lnTo>
                  <a:pt x="70660" y="178706"/>
                </a:lnTo>
                <a:lnTo>
                  <a:pt x="65203" y="186765"/>
                </a:lnTo>
                <a:lnTo>
                  <a:pt x="59662" y="194043"/>
                </a:lnTo>
                <a:lnTo>
                  <a:pt x="54063" y="200800"/>
                </a:lnTo>
                <a:lnTo>
                  <a:pt x="48425" y="209114"/>
                </a:lnTo>
                <a:lnTo>
                  <a:pt x="42761" y="218467"/>
                </a:lnTo>
                <a:lnTo>
                  <a:pt x="32340" y="237115"/>
                </a:lnTo>
                <a:lnTo>
                  <a:pt x="24534" y="251752"/>
                </a:lnTo>
                <a:lnTo>
                  <a:pt x="21118" y="257370"/>
                </a:lnTo>
                <a:lnTo>
                  <a:pt x="17889" y="262068"/>
                </a:lnTo>
                <a:lnTo>
                  <a:pt x="10413" y="271900"/>
                </a:lnTo>
                <a:lnTo>
                  <a:pt x="6851" y="275785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2"/>
          <p:cNvSpPr/>
          <p:nvPr/>
        </p:nvSpPr>
        <p:spPr>
          <a:xfrm>
            <a:off x="6397942" y="5580697"/>
            <a:ext cx="497206" cy="25719"/>
          </a:xfrm>
          <a:custGeom>
            <a:avLst/>
            <a:gdLst/>
            <a:ahLst/>
            <a:cxnLst/>
            <a:rect l="0" t="0" r="0" b="0"/>
            <a:pathLst>
              <a:path w="497206" h="25719">
                <a:moveTo>
                  <a:pt x="0" y="0"/>
                </a:moveTo>
                <a:lnTo>
                  <a:pt x="4551" y="4551"/>
                </a:lnTo>
                <a:lnTo>
                  <a:pt x="7797" y="5892"/>
                </a:lnTo>
                <a:lnTo>
                  <a:pt x="11865" y="6785"/>
                </a:lnTo>
                <a:lnTo>
                  <a:pt x="16483" y="7381"/>
                </a:lnTo>
                <a:lnTo>
                  <a:pt x="24153" y="8043"/>
                </a:lnTo>
                <a:lnTo>
                  <a:pt x="36367" y="8416"/>
                </a:lnTo>
                <a:lnTo>
                  <a:pt x="121646" y="8563"/>
                </a:lnTo>
                <a:lnTo>
                  <a:pt x="144915" y="7614"/>
                </a:lnTo>
                <a:lnTo>
                  <a:pt x="164238" y="6029"/>
                </a:lnTo>
                <a:lnTo>
                  <a:pt x="180930" y="4019"/>
                </a:lnTo>
                <a:lnTo>
                  <a:pt x="194915" y="2680"/>
                </a:lnTo>
                <a:lnTo>
                  <a:pt x="207095" y="1787"/>
                </a:lnTo>
                <a:lnTo>
                  <a:pt x="218074" y="1191"/>
                </a:lnTo>
                <a:lnTo>
                  <a:pt x="237891" y="530"/>
                </a:lnTo>
                <a:lnTo>
                  <a:pt x="275274" y="157"/>
                </a:lnTo>
                <a:lnTo>
                  <a:pt x="292101" y="105"/>
                </a:lnTo>
                <a:lnTo>
                  <a:pt x="311891" y="1023"/>
                </a:lnTo>
                <a:lnTo>
                  <a:pt x="333657" y="2587"/>
                </a:lnTo>
                <a:lnTo>
                  <a:pt x="356741" y="4582"/>
                </a:lnTo>
                <a:lnTo>
                  <a:pt x="376892" y="6865"/>
                </a:lnTo>
                <a:lnTo>
                  <a:pt x="395089" y="9339"/>
                </a:lnTo>
                <a:lnTo>
                  <a:pt x="411983" y="11941"/>
                </a:lnTo>
                <a:lnTo>
                  <a:pt x="427056" y="14628"/>
                </a:lnTo>
                <a:lnTo>
                  <a:pt x="440914" y="17372"/>
                </a:lnTo>
                <a:lnTo>
                  <a:pt x="453963" y="20154"/>
                </a:lnTo>
                <a:lnTo>
                  <a:pt x="463614" y="22009"/>
                </a:lnTo>
                <a:lnTo>
                  <a:pt x="471002" y="23245"/>
                </a:lnTo>
                <a:lnTo>
                  <a:pt x="497205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3"/>
          <p:cNvSpPr/>
          <p:nvPr/>
        </p:nvSpPr>
        <p:spPr>
          <a:xfrm>
            <a:off x="5626417" y="5666422"/>
            <a:ext cx="437199" cy="25719"/>
          </a:xfrm>
          <a:custGeom>
            <a:avLst/>
            <a:gdLst/>
            <a:ahLst/>
            <a:cxnLst/>
            <a:rect l="0" t="0" r="0" b="0"/>
            <a:pathLst>
              <a:path w="437199" h="25719">
                <a:moveTo>
                  <a:pt x="0" y="25718"/>
                </a:moveTo>
                <a:lnTo>
                  <a:pt x="9102" y="25718"/>
                </a:lnTo>
                <a:lnTo>
                  <a:pt x="13688" y="24765"/>
                </a:lnTo>
                <a:lnTo>
                  <a:pt x="18650" y="23178"/>
                </a:lnTo>
                <a:lnTo>
                  <a:pt x="23864" y="21167"/>
                </a:lnTo>
                <a:lnTo>
                  <a:pt x="29244" y="19826"/>
                </a:lnTo>
                <a:lnTo>
                  <a:pt x="34736" y="18932"/>
                </a:lnTo>
                <a:lnTo>
                  <a:pt x="40303" y="18336"/>
                </a:lnTo>
                <a:lnTo>
                  <a:pt x="45918" y="16987"/>
                </a:lnTo>
                <a:lnTo>
                  <a:pt x="51567" y="15135"/>
                </a:lnTo>
                <a:lnTo>
                  <a:pt x="57238" y="12947"/>
                </a:lnTo>
                <a:lnTo>
                  <a:pt x="63876" y="11489"/>
                </a:lnTo>
                <a:lnTo>
                  <a:pt x="71160" y="10517"/>
                </a:lnTo>
                <a:lnTo>
                  <a:pt x="78872" y="9869"/>
                </a:lnTo>
                <a:lnTo>
                  <a:pt x="86871" y="9437"/>
                </a:lnTo>
                <a:lnTo>
                  <a:pt x="103380" y="8957"/>
                </a:lnTo>
                <a:lnTo>
                  <a:pt x="111782" y="7876"/>
                </a:lnTo>
                <a:lnTo>
                  <a:pt x="120241" y="6203"/>
                </a:lnTo>
                <a:lnTo>
                  <a:pt x="128739" y="4136"/>
                </a:lnTo>
                <a:lnTo>
                  <a:pt x="140118" y="2757"/>
                </a:lnTo>
                <a:lnTo>
                  <a:pt x="153420" y="1838"/>
                </a:lnTo>
                <a:lnTo>
                  <a:pt x="180581" y="817"/>
                </a:lnTo>
                <a:lnTo>
                  <a:pt x="202178" y="363"/>
                </a:lnTo>
                <a:lnTo>
                  <a:pt x="262258" y="108"/>
                </a:lnTo>
                <a:lnTo>
                  <a:pt x="287234" y="1025"/>
                </a:lnTo>
                <a:lnTo>
                  <a:pt x="313409" y="2588"/>
                </a:lnTo>
                <a:lnTo>
                  <a:pt x="340384" y="4583"/>
                </a:lnTo>
                <a:lnTo>
                  <a:pt x="361226" y="4960"/>
                </a:lnTo>
                <a:lnTo>
                  <a:pt x="377977" y="4260"/>
                </a:lnTo>
                <a:lnTo>
                  <a:pt x="392002" y="2840"/>
                </a:lnTo>
                <a:lnTo>
                  <a:pt x="403257" y="1893"/>
                </a:lnTo>
                <a:lnTo>
                  <a:pt x="412665" y="1262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4"/>
          <p:cNvSpPr/>
          <p:nvPr/>
        </p:nvSpPr>
        <p:spPr>
          <a:xfrm>
            <a:off x="6476391" y="5735002"/>
            <a:ext cx="187300" cy="84386"/>
          </a:xfrm>
          <a:custGeom>
            <a:avLst/>
            <a:gdLst/>
            <a:ahLst/>
            <a:cxnLst/>
            <a:rect l="0" t="0" r="0" b="0"/>
            <a:pathLst>
              <a:path w="187300" h="84386">
                <a:moveTo>
                  <a:pt x="24421" y="0"/>
                </a:moveTo>
                <a:lnTo>
                  <a:pt x="17040" y="0"/>
                </a:lnTo>
                <a:lnTo>
                  <a:pt x="16643" y="953"/>
                </a:lnTo>
                <a:lnTo>
                  <a:pt x="16378" y="2540"/>
                </a:lnTo>
                <a:lnTo>
                  <a:pt x="16202" y="4551"/>
                </a:lnTo>
                <a:lnTo>
                  <a:pt x="16084" y="6844"/>
                </a:lnTo>
                <a:lnTo>
                  <a:pt x="15953" y="11932"/>
                </a:lnTo>
                <a:lnTo>
                  <a:pt x="15879" y="24702"/>
                </a:lnTo>
                <a:lnTo>
                  <a:pt x="14917" y="28851"/>
                </a:lnTo>
                <a:lnTo>
                  <a:pt x="13322" y="32569"/>
                </a:lnTo>
                <a:lnTo>
                  <a:pt x="11307" y="36000"/>
                </a:lnTo>
                <a:lnTo>
                  <a:pt x="9963" y="39240"/>
                </a:lnTo>
                <a:lnTo>
                  <a:pt x="9068" y="42353"/>
                </a:lnTo>
                <a:lnTo>
                  <a:pt x="8470" y="45380"/>
                </a:lnTo>
                <a:lnTo>
                  <a:pt x="7120" y="48351"/>
                </a:lnTo>
                <a:lnTo>
                  <a:pt x="5267" y="51284"/>
                </a:lnTo>
                <a:lnTo>
                  <a:pt x="3079" y="54192"/>
                </a:lnTo>
                <a:lnTo>
                  <a:pt x="1620" y="57083"/>
                </a:lnTo>
                <a:lnTo>
                  <a:pt x="648" y="59963"/>
                </a:lnTo>
                <a:lnTo>
                  <a:pt x="0" y="62835"/>
                </a:lnTo>
                <a:lnTo>
                  <a:pt x="520" y="65703"/>
                </a:lnTo>
                <a:lnTo>
                  <a:pt x="1820" y="68567"/>
                </a:lnTo>
                <a:lnTo>
                  <a:pt x="3639" y="71429"/>
                </a:lnTo>
                <a:lnTo>
                  <a:pt x="5804" y="73337"/>
                </a:lnTo>
                <a:lnTo>
                  <a:pt x="8200" y="74609"/>
                </a:lnTo>
                <a:lnTo>
                  <a:pt x="10749" y="75457"/>
                </a:lnTo>
                <a:lnTo>
                  <a:pt x="14354" y="76975"/>
                </a:lnTo>
                <a:lnTo>
                  <a:pt x="18662" y="78939"/>
                </a:lnTo>
                <a:lnTo>
                  <a:pt x="23439" y="81201"/>
                </a:lnTo>
                <a:lnTo>
                  <a:pt x="28529" y="82709"/>
                </a:lnTo>
                <a:lnTo>
                  <a:pt x="33827" y="83714"/>
                </a:lnTo>
                <a:lnTo>
                  <a:pt x="39264" y="84385"/>
                </a:lnTo>
                <a:lnTo>
                  <a:pt x="44794" y="83879"/>
                </a:lnTo>
                <a:lnTo>
                  <a:pt x="50385" y="82589"/>
                </a:lnTo>
                <a:lnTo>
                  <a:pt x="56018" y="80777"/>
                </a:lnTo>
                <a:lnTo>
                  <a:pt x="61678" y="79569"/>
                </a:lnTo>
                <a:lnTo>
                  <a:pt x="67357" y="78764"/>
                </a:lnTo>
                <a:lnTo>
                  <a:pt x="73047" y="78227"/>
                </a:lnTo>
                <a:lnTo>
                  <a:pt x="77794" y="77869"/>
                </a:lnTo>
                <a:lnTo>
                  <a:pt x="81911" y="77630"/>
                </a:lnTo>
                <a:lnTo>
                  <a:pt x="85607" y="77471"/>
                </a:lnTo>
                <a:lnTo>
                  <a:pt x="94795" y="77294"/>
                </a:lnTo>
                <a:lnTo>
                  <a:pt x="111665" y="77180"/>
                </a:lnTo>
                <a:lnTo>
                  <a:pt x="115921" y="76219"/>
                </a:lnTo>
                <a:lnTo>
                  <a:pt x="120663" y="74625"/>
                </a:lnTo>
                <a:lnTo>
                  <a:pt x="125730" y="72610"/>
                </a:lnTo>
                <a:lnTo>
                  <a:pt x="130060" y="71267"/>
                </a:lnTo>
                <a:lnTo>
                  <a:pt x="133900" y="70371"/>
                </a:lnTo>
                <a:lnTo>
                  <a:pt x="137413" y="69774"/>
                </a:lnTo>
                <a:lnTo>
                  <a:pt x="140706" y="69376"/>
                </a:lnTo>
                <a:lnTo>
                  <a:pt x="143854" y="69111"/>
                </a:lnTo>
                <a:lnTo>
                  <a:pt x="146906" y="68934"/>
                </a:lnTo>
                <a:lnTo>
                  <a:pt x="151797" y="67863"/>
                </a:lnTo>
                <a:lnTo>
                  <a:pt x="157917" y="66197"/>
                </a:lnTo>
                <a:lnTo>
                  <a:pt x="164853" y="64134"/>
                </a:lnTo>
                <a:lnTo>
                  <a:pt x="170430" y="61806"/>
                </a:lnTo>
                <a:lnTo>
                  <a:pt x="175100" y="59302"/>
                </a:lnTo>
                <a:lnTo>
                  <a:pt x="187299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5"/>
          <p:cNvSpPr/>
          <p:nvPr/>
        </p:nvSpPr>
        <p:spPr>
          <a:xfrm>
            <a:off x="6560819" y="5683567"/>
            <a:ext cx="77154" cy="310709"/>
          </a:xfrm>
          <a:custGeom>
            <a:avLst/>
            <a:gdLst/>
            <a:ahLst/>
            <a:cxnLst/>
            <a:rect l="0" t="0" r="0" b="0"/>
            <a:pathLst>
              <a:path w="77154" h="310709">
                <a:moveTo>
                  <a:pt x="77153" y="0"/>
                </a:moveTo>
                <a:lnTo>
                  <a:pt x="63500" y="4551"/>
                </a:lnTo>
                <a:lnTo>
                  <a:pt x="59479" y="6844"/>
                </a:lnTo>
                <a:lnTo>
                  <a:pt x="56798" y="9325"/>
                </a:lnTo>
                <a:lnTo>
                  <a:pt x="55011" y="11932"/>
                </a:lnTo>
                <a:lnTo>
                  <a:pt x="52867" y="17479"/>
                </a:lnTo>
                <a:lnTo>
                  <a:pt x="50484" y="24988"/>
                </a:lnTo>
                <a:lnTo>
                  <a:pt x="47944" y="33804"/>
                </a:lnTo>
                <a:lnTo>
                  <a:pt x="45298" y="51111"/>
                </a:lnTo>
                <a:lnTo>
                  <a:pt x="42581" y="74079"/>
                </a:lnTo>
                <a:lnTo>
                  <a:pt x="39818" y="100821"/>
                </a:lnTo>
                <a:lnTo>
                  <a:pt x="37975" y="126269"/>
                </a:lnTo>
                <a:lnTo>
                  <a:pt x="36747" y="150854"/>
                </a:lnTo>
                <a:lnTo>
                  <a:pt x="35018" y="209163"/>
                </a:lnTo>
                <a:lnTo>
                  <a:pt x="34776" y="222310"/>
                </a:lnTo>
                <a:lnTo>
                  <a:pt x="33662" y="235836"/>
                </a:lnTo>
                <a:lnTo>
                  <a:pt x="31966" y="249616"/>
                </a:lnTo>
                <a:lnTo>
                  <a:pt x="29884" y="263566"/>
                </a:lnTo>
                <a:lnTo>
                  <a:pt x="28495" y="274771"/>
                </a:lnTo>
                <a:lnTo>
                  <a:pt x="27569" y="284146"/>
                </a:lnTo>
                <a:lnTo>
                  <a:pt x="26952" y="292301"/>
                </a:lnTo>
                <a:lnTo>
                  <a:pt x="25589" y="298689"/>
                </a:lnTo>
                <a:lnTo>
                  <a:pt x="23727" y="303902"/>
                </a:lnTo>
                <a:lnTo>
                  <a:pt x="21533" y="308329"/>
                </a:lnTo>
                <a:lnTo>
                  <a:pt x="20070" y="310327"/>
                </a:lnTo>
                <a:lnTo>
                  <a:pt x="19096" y="310708"/>
                </a:lnTo>
                <a:lnTo>
                  <a:pt x="18446" y="310009"/>
                </a:lnTo>
                <a:lnTo>
                  <a:pt x="16108" y="309543"/>
                </a:lnTo>
                <a:lnTo>
                  <a:pt x="12644" y="30923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56"/>
          <p:cNvSpPr/>
          <p:nvPr/>
        </p:nvSpPr>
        <p:spPr>
          <a:xfrm>
            <a:off x="5717201" y="5743575"/>
            <a:ext cx="157820" cy="137029"/>
          </a:xfrm>
          <a:custGeom>
            <a:avLst/>
            <a:gdLst/>
            <a:ahLst/>
            <a:cxnLst/>
            <a:rect l="0" t="0" r="0" b="0"/>
            <a:pathLst>
              <a:path w="157820" h="137029">
                <a:moveTo>
                  <a:pt x="54949" y="0"/>
                </a:moveTo>
                <a:lnTo>
                  <a:pt x="54949" y="4551"/>
                </a:lnTo>
                <a:lnTo>
                  <a:pt x="53996" y="6843"/>
                </a:lnTo>
                <a:lnTo>
                  <a:pt x="52409" y="9325"/>
                </a:lnTo>
                <a:lnTo>
                  <a:pt x="50398" y="11931"/>
                </a:lnTo>
                <a:lnTo>
                  <a:pt x="47152" y="21289"/>
                </a:lnTo>
                <a:lnTo>
                  <a:pt x="43083" y="35148"/>
                </a:lnTo>
                <a:lnTo>
                  <a:pt x="38466" y="52006"/>
                </a:lnTo>
                <a:lnTo>
                  <a:pt x="33483" y="67056"/>
                </a:lnTo>
                <a:lnTo>
                  <a:pt x="28256" y="80899"/>
                </a:lnTo>
                <a:lnTo>
                  <a:pt x="22866" y="93938"/>
                </a:lnTo>
                <a:lnTo>
                  <a:pt x="18320" y="103582"/>
                </a:lnTo>
                <a:lnTo>
                  <a:pt x="14337" y="110965"/>
                </a:lnTo>
                <a:lnTo>
                  <a:pt x="10729" y="116839"/>
                </a:lnTo>
                <a:lnTo>
                  <a:pt x="7372" y="120755"/>
                </a:lnTo>
                <a:lnTo>
                  <a:pt x="4181" y="123366"/>
                </a:lnTo>
                <a:lnTo>
                  <a:pt x="1101" y="125106"/>
                </a:lnTo>
                <a:lnTo>
                  <a:pt x="0" y="127219"/>
                </a:lnTo>
                <a:lnTo>
                  <a:pt x="219" y="129580"/>
                </a:lnTo>
                <a:lnTo>
                  <a:pt x="1317" y="132107"/>
                </a:lnTo>
                <a:lnTo>
                  <a:pt x="3002" y="133791"/>
                </a:lnTo>
                <a:lnTo>
                  <a:pt x="5078" y="134914"/>
                </a:lnTo>
                <a:lnTo>
                  <a:pt x="9923" y="136161"/>
                </a:lnTo>
                <a:lnTo>
                  <a:pt x="12550" y="136494"/>
                </a:lnTo>
                <a:lnTo>
                  <a:pt x="15252" y="136716"/>
                </a:lnTo>
                <a:lnTo>
                  <a:pt x="50912" y="137028"/>
                </a:lnTo>
                <a:lnTo>
                  <a:pt x="62735" y="136119"/>
                </a:lnTo>
                <a:lnTo>
                  <a:pt x="72523" y="134561"/>
                </a:lnTo>
                <a:lnTo>
                  <a:pt x="80952" y="132570"/>
                </a:lnTo>
                <a:lnTo>
                  <a:pt x="89429" y="131243"/>
                </a:lnTo>
                <a:lnTo>
                  <a:pt x="97938" y="130357"/>
                </a:lnTo>
                <a:lnTo>
                  <a:pt x="157819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7"/>
          <p:cNvSpPr/>
          <p:nvPr/>
        </p:nvSpPr>
        <p:spPr>
          <a:xfrm>
            <a:off x="5841198" y="5726429"/>
            <a:ext cx="50968" cy="385764"/>
          </a:xfrm>
          <a:custGeom>
            <a:avLst/>
            <a:gdLst/>
            <a:ahLst/>
            <a:cxnLst/>
            <a:rect l="0" t="0" r="0" b="0"/>
            <a:pathLst>
              <a:path w="50968" h="385764">
                <a:moveTo>
                  <a:pt x="50967" y="0"/>
                </a:moveTo>
                <a:lnTo>
                  <a:pt x="41865" y="13653"/>
                </a:lnTo>
                <a:lnTo>
                  <a:pt x="38231" y="19579"/>
                </a:lnTo>
                <a:lnTo>
                  <a:pt x="34856" y="25436"/>
                </a:lnTo>
                <a:lnTo>
                  <a:pt x="31654" y="31245"/>
                </a:lnTo>
                <a:lnTo>
                  <a:pt x="29519" y="37975"/>
                </a:lnTo>
                <a:lnTo>
                  <a:pt x="28096" y="45320"/>
                </a:lnTo>
                <a:lnTo>
                  <a:pt x="27147" y="53073"/>
                </a:lnTo>
                <a:lnTo>
                  <a:pt x="25562" y="62052"/>
                </a:lnTo>
                <a:lnTo>
                  <a:pt x="23553" y="71849"/>
                </a:lnTo>
                <a:lnTo>
                  <a:pt x="21260" y="82189"/>
                </a:lnTo>
                <a:lnTo>
                  <a:pt x="19733" y="92893"/>
                </a:lnTo>
                <a:lnTo>
                  <a:pt x="18714" y="103839"/>
                </a:lnTo>
                <a:lnTo>
                  <a:pt x="18035" y="114946"/>
                </a:lnTo>
                <a:lnTo>
                  <a:pt x="16629" y="127114"/>
                </a:lnTo>
                <a:lnTo>
                  <a:pt x="14741" y="139988"/>
                </a:lnTo>
                <a:lnTo>
                  <a:pt x="12528" y="153333"/>
                </a:lnTo>
                <a:lnTo>
                  <a:pt x="7531" y="191021"/>
                </a:lnTo>
                <a:lnTo>
                  <a:pt x="4864" y="213073"/>
                </a:lnTo>
                <a:lnTo>
                  <a:pt x="3087" y="231583"/>
                </a:lnTo>
                <a:lnTo>
                  <a:pt x="1902" y="247734"/>
                </a:lnTo>
                <a:lnTo>
                  <a:pt x="1112" y="262312"/>
                </a:lnTo>
                <a:lnTo>
                  <a:pt x="234" y="288668"/>
                </a:lnTo>
                <a:lnTo>
                  <a:pt x="0" y="301030"/>
                </a:lnTo>
                <a:lnTo>
                  <a:pt x="796" y="313082"/>
                </a:lnTo>
                <a:lnTo>
                  <a:pt x="2279" y="324927"/>
                </a:lnTo>
                <a:lnTo>
                  <a:pt x="4221" y="336633"/>
                </a:lnTo>
                <a:lnTo>
                  <a:pt x="6468" y="346342"/>
                </a:lnTo>
                <a:lnTo>
                  <a:pt x="8918" y="354720"/>
                </a:lnTo>
                <a:lnTo>
                  <a:pt x="25249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8"/>
          <p:cNvSpPr/>
          <p:nvPr/>
        </p:nvSpPr>
        <p:spPr>
          <a:xfrm>
            <a:off x="7520940" y="5366385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1" y="7381"/>
                </a:lnTo>
                <a:lnTo>
                  <a:pt x="13669" y="8730"/>
                </a:lnTo>
                <a:lnTo>
                  <a:pt x="14827" y="10583"/>
                </a:lnTo>
                <a:lnTo>
                  <a:pt x="15600" y="12770"/>
                </a:lnTo>
                <a:lnTo>
                  <a:pt x="18998" y="17741"/>
                </a:lnTo>
                <a:lnTo>
                  <a:pt x="23683" y="24077"/>
                </a:lnTo>
                <a:lnTo>
                  <a:pt x="26266" y="28434"/>
                </a:lnTo>
                <a:lnTo>
                  <a:pt x="28941" y="33243"/>
                </a:lnTo>
                <a:lnTo>
                  <a:pt x="32629" y="37402"/>
                </a:lnTo>
                <a:lnTo>
                  <a:pt x="36993" y="41127"/>
                </a:lnTo>
                <a:lnTo>
                  <a:pt x="41806" y="44563"/>
                </a:lnTo>
                <a:lnTo>
                  <a:pt x="45016" y="48758"/>
                </a:lnTo>
                <a:lnTo>
                  <a:pt x="47156" y="53460"/>
                </a:lnTo>
                <a:lnTo>
                  <a:pt x="48582" y="58500"/>
                </a:lnTo>
                <a:lnTo>
                  <a:pt x="50486" y="62813"/>
                </a:lnTo>
                <a:lnTo>
                  <a:pt x="55140" y="70144"/>
                </a:lnTo>
                <a:lnTo>
                  <a:pt x="57716" y="74385"/>
                </a:lnTo>
                <a:lnTo>
                  <a:pt x="60384" y="79117"/>
                </a:lnTo>
                <a:lnTo>
                  <a:pt x="63115" y="84178"/>
                </a:lnTo>
                <a:lnTo>
                  <a:pt x="66842" y="89456"/>
                </a:lnTo>
                <a:lnTo>
                  <a:pt x="71231" y="94880"/>
                </a:lnTo>
                <a:lnTo>
                  <a:pt x="76062" y="100401"/>
                </a:lnTo>
                <a:lnTo>
                  <a:pt x="80236" y="105986"/>
                </a:lnTo>
                <a:lnTo>
                  <a:pt x="83970" y="111615"/>
                </a:lnTo>
                <a:lnTo>
                  <a:pt x="87412" y="117272"/>
                </a:lnTo>
                <a:lnTo>
                  <a:pt x="90660" y="122949"/>
                </a:lnTo>
                <a:lnTo>
                  <a:pt x="96808" y="134336"/>
                </a:lnTo>
                <a:lnTo>
                  <a:pt x="111397" y="162882"/>
                </a:lnTo>
                <a:lnTo>
                  <a:pt x="114269" y="168595"/>
                </a:lnTo>
                <a:lnTo>
                  <a:pt x="118089" y="173357"/>
                </a:lnTo>
                <a:lnTo>
                  <a:pt x="122541" y="177483"/>
                </a:lnTo>
                <a:lnTo>
                  <a:pt x="127414" y="181188"/>
                </a:lnTo>
                <a:lnTo>
                  <a:pt x="132568" y="187467"/>
                </a:lnTo>
                <a:lnTo>
                  <a:pt x="137908" y="195463"/>
                </a:lnTo>
                <a:lnTo>
                  <a:pt x="143374" y="204603"/>
                </a:lnTo>
                <a:lnTo>
                  <a:pt x="147970" y="211650"/>
                </a:lnTo>
                <a:lnTo>
                  <a:pt x="151987" y="217300"/>
                </a:lnTo>
                <a:lnTo>
                  <a:pt x="155617" y="222019"/>
                </a:lnTo>
                <a:lnTo>
                  <a:pt x="158989" y="226117"/>
                </a:lnTo>
                <a:lnTo>
                  <a:pt x="162191" y="229802"/>
                </a:lnTo>
                <a:lnTo>
                  <a:pt x="165277" y="233211"/>
                </a:lnTo>
                <a:lnTo>
                  <a:pt x="171247" y="239539"/>
                </a:lnTo>
                <a:lnTo>
                  <a:pt x="174171" y="242561"/>
                </a:lnTo>
                <a:lnTo>
                  <a:pt x="176121" y="245527"/>
                </a:lnTo>
                <a:lnTo>
                  <a:pt x="178867" y="253300"/>
                </a:lnTo>
                <a:lnTo>
                  <a:pt x="18002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9"/>
          <p:cNvSpPr/>
          <p:nvPr/>
        </p:nvSpPr>
        <p:spPr>
          <a:xfrm>
            <a:off x="7529512" y="5383529"/>
            <a:ext cx="162879" cy="240032"/>
          </a:xfrm>
          <a:custGeom>
            <a:avLst/>
            <a:gdLst/>
            <a:ahLst/>
            <a:cxnLst/>
            <a:rect l="0" t="0" r="0" b="0"/>
            <a:pathLst>
              <a:path w="162879" h="240032">
                <a:moveTo>
                  <a:pt x="162878" y="0"/>
                </a:moveTo>
                <a:lnTo>
                  <a:pt x="149225" y="0"/>
                </a:lnTo>
                <a:lnTo>
                  <a:pt x="145204" y="953"/>
                </a:lnTo>
                <a:lnTo>
                  <a:pt x="142522" y="2541"/>
                </a:lnTo>
                <a:lnTo>
                  <a:pt x="138591" y="6844"/>
                </a:lnTo>
                <a:lnTo>
                  <a:pt x="133669" y="11932"/>
                </a:lnTo>
                <a:lnTo>
                  <a:pt x="131022" y="15575"/>
                </a:lnTo>
                <a:lnTo>
                  <a:pt x="128306" y="19909"/>
                </a:lnTo>
                <a:lnTo>
                  <a:pt x="125543" y="24702"/>
                </a:lnTo>
                <a:lnTo>
                  <a:pt x="119932" y="35110"/>
                </a:lnTo>
                <a:lnTo>
                  <a:pt x="103798" y="66918"/>
                </a:lnTo>
                <a:lnTo>
                  <a:pt x="94916" y="84617"/>
                </a:lnTo>
                <a:lnTo>
                  <a:pt x="86137" y="101180"/>
                </a:lnTo>
                <a:lnTo>
                  <a:pt x="52019" y="162914"/>
                </a:lnTo>
                <a:lnTo>
                  <a:pt x="48014" y="169570"/>
                </a:lnTo>
                <a:lnTo>
                  <a:pt x="44392" y="174960"/>
                </a:lnTo>
                <a:lnTo>
                  <a:pt x="41025" y="179505"/>
                </a:lnTo>
                <a:lnTo>
                  <a:pt x="38780" y="184440"/>
                </a:lnTo>
                <a:lnTo>
                  <a:pt x="37284" y="189635"/>
                </a:lnTo>
                <a:lnTo>
                  <a:pt x="36285" y="195004"/>
                </a:lnTo>
                <a:lnTo>
                  <a:pt x="34668" y="199535"/>
                </a:lnTo>
                <a:lnTo>
                  <a:pt x="32638" y="203509"/>
                </a:lnTo>
                <a:lnTo>
                  <a:pt x="30331" y="207110"/>
                </a:lnTo>
                <a:lnTo>
                  <a:pt x="27840" y="211416"/>
                </a:lnTo>
                <a:lnTo>
                  <a:pt x="22534" y="221280"/>
                </a:lnTo>
                <a:lnTo>
                  <a:pt x="19785" y="225626"/>
                </a:lnTo>
                <a:lnTo>
                  <a:pt x="17000" y="229474"/>
                </a:lnTo>
                <a:lnTo>
                  <a:pt x="14191" y="232993"/>
                </a:lnTo>
                <a:lnTo>
                  <a:pt x="11365" y="235339"/>
                </a:lnTo>
                <a:lnTo>
                  <a:pt x="8530" y="236903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60"/>
          <p:cNvSpPr/>
          <p:nvPr/>
        </p:nvSpPr>
        <p:spPr>
          <a:xfrm>
            <a:off x="7795259" y="5357815"/>
            <a:ext cx="180024" cy="25715"/>
          </a:xfrm>
          <a:custGeom>
            <a:avLst/>
            <a:gdLst/>
            <a:ahLst/>
            <a:cxnLst/>
            <a:rect l="0" t="0" r="0" b="0"/>
            <a:pathLst>
              <a:path w="180024" h="25715">
                <a:moveTo>
                  <a:pt x="0" y="25714"/>
                </a:moveTo>
                <a:lnTo>
                  <a:pt x="9102" y="21164"/>
                </a:lnTo>
                <a:lnTo>
                  <a:pt x="12736" y="19823"/>
                </a:lnTo>
                <a:lnTo>
                  <a:pt x="16110" y="18930"/>
                </a:lnTo>
                <a:lnTo>
                  <a:pt x="19312" y="18333"/>
                </a:lnTo>
                <a:lnTo>
                  <a:pt x="24305" y="16984"/>
                </a:lnTo>
                <a:lnTo>
                  <a:pt x="37472" y="12944"/>
                </a:lnTo>
                <a:lnTo>
                  <a:pt x="44984" y="11486"/>
                </a:lnTo>
                <a:lnTo>
                  <a:pt x="52851" y="10514"/>
                </a:lnTo>
                <a:lnTo>
                  <a:pt x="60952" y="9866"/>
                </a:lnTo>
                <a:lnTo>
                  <a:pt x="67305" y="8481"/>
                </a:lnTo>
                <a:lnTo>
                  <a:pt x="72492" y="6606"/>
                </a:lnTo>
                <a:lnTo>
                  <a:pt x="76903" y="4403"/>
                </a:lnTo>
                <a:lnTo>
                  <a:pt x="80797" y="2934"/>
                </a:lnTo>
                <a:lnTo>
                  <a:pt x="84344" y="1955"/>
                </a:lnTo>
                <a:lnTo>
                  <a:pt x="87662" y="1302"/>
                </a:lnTo>
                <a:lnTo>
                  <a:pt x="91779" y="867"/>
                </a:lnTo>
                <a:lnTo>
                  <a:pt x="96429" y="577"/>
                </a:lnTo>
                <a:lnTo>
                  <a:pt x="105723" y="255"/>
                </a:lnTo>
                <a:lnTo>
                  <a:pt x="117262" y="73"/>
                </a:lnTo>
                <a:lnTo>
                  <a:pt x="148204" y="0"/>
                </a:lnTo>
                <a:lnTo>
                  <a:pt x="152142" y="952"/>
                </a:lnTo>
                <a:lnTo>
                  <a:pt x="156674" y="2538"/>
                </a:lnTo>
                <a:lnTo>
                  <a:pt x="161599" y="4549"/>
                </a:lnTo>
                <a:lnTo>
                  <a:pt x="165835" y="5889"/>
                </a:lnTo>
                <a:lnTo>
                  <a:pt x="169612" y="6783"/>
                </a:lnTo>
                <a:lnTo>
                  <a:pt x="180023" y="85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61"/>
          <p:cNvSpPr/>
          <p:nvPr/>
        </p:nvSpPr>
        <p:spPr>
          <a:xfrm>
            <a:off x="7803832" y="5460890"/>
            <a:ext cx="154306" cy="34083"/>
          </a:xfrm>
          <a:custGeom>
            <a:avLst/>
            <a:gdLst/>
            <a:ahLst/>
            <a:cxnLst/>
            <a:rect l="0" t="0" r="0" b="0"/>
            <a:pathLst>
              <a:path w="154306" h="34083">
                <a:moveTo>
                  <a:pt x="0" y="34082"/>
                </a:moveTo>
                <a:lnTo>
                  <a:pt x="4551" y="29532"/>
                </a:lnTo>
                <a:lnTo>
                  <a:pt x="6844" y="28191"/>
                </a:lnTo>
                <a:lnTo>
                  <a:pt x="9325" y="27297"/>
                </a:lnTo>
                <a:lnTo>
                  <a:pt x="11932" y="26701"/>
                </a:lnTo>
                <a:lnTo>
                  <a:pt x="14622" y="25352"/>
                </a:lnTo>
                <a:lnTo>
                  <a:pt x="17368" y="23500"/>
                </a:lnTo>
                <a:lnTo>
                  <a:pt x="20151" y="21312"/>
                </a:lnTo>
                <a:lnTo>
                  <a:pt x="22959" y="19854"/>
                </a:lnTo>
                <a:lnTo>
                  <a:pt x="25784" y="18881"/>
                </a:lnTo>
                <a:lnTo>
                  <a:pt x="28620" y="18234"/>
                </a:lnTo>
                <a:lnTo>
                  <a:pt x="33367" y="16849"/>
                </a:lnTo>
                <a:lnTo>
                  <a:pt x="46262" y="12771"/>
                </a:lnTo>
                <a:lnTo>
                  <a:pt x="51797" y="10349"/>
                </a:lnTo>
                <a:lnTo>
                  <a:pt x="56439" y="7783"/>
                </a:lnTo>
                <a:lnTo>
                  <a:pt x="60486" y="5119"/>
                </a:lnTo>
                <a:lnTo>
                  <a:pt x="65089" y="3344"/>
                </a:lnTo>
                <a:lnTo>
                  <a:pt x="70063" y="2160"/>
                </a:lnTo>
                <a:lnTo>
                  <a:pt x="75283" y="1371"/>
                </a:lnTo>
                <a:lnTo>
                  <a:pt x="79717" y="844"/>
                </a:lnTo>
                <a:lnTo>
                  <a:pt x="83625" y="494"/>
                </a:lnTo>
                <a:lnTo>
                  <a:pt x="87183" y="260"/>
                </a:lnTo>
                <a:lnTo>
                  <a:pt x="103835" y="0"/>
                </a:lnTo>
                <a:lnTo>
                  <a:pt x="154305" y="83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62"/>
          <p:cNvSpPr/>
          <p:nvPr/>
        </p:nvSpPr>
        <p:spPr>
          <a:xfrm>
            <a:off x="8163877" y="5134927"/>
            <a:ext cx="25718" cy="522924"/>
          </a:xfrm>
          <a:custGeom>
            <a:avLst/>
            <a:gdLst/>
            <a:ahLst/>
            <a:cxnLst/>
            <a:rect l="0" t="0" r="0" b="0"/>
            <a:pathLst>
              <a:path w="25718" h="522924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1" y="23353"/>
                </a:lnTo>
                <a:lnTo>
                  <a:pt x="6785" y="27951"/>
                </a:lnTo>
                <a:lnTo>
                  <a:pt x="7382" y="32921"/>
                </a:lnTo>
                <a:lnTo>
                  <a:pt x="8043" y="40984"/>
                </a:lnTo>
                <a:lnTo>
                  <a:pt x="8416" y="53419"/>
                </a:lnTo>
                <a:lnTo>
                  <a:pt x="8563" y="137562"/>
                </a:lnTo>
                <a:lnTo>
                  <a:pt x="9518" y="148859"/>
                </a:lnTo>
                <a:lnTo>
                  <a:pt x="11108" y="159246"/>
                </a:lnTo>
                <a:lnTo>
                  <a:pt x="13120" y="169029"/>
                </a:lnTo>
                <a:lnTo>
                  <a:pt x="14462" y="178408"/>
                </a:lnTo>
                <a:lnTo>
                  <a:pt x="15357" y="187519"/>
                </a:lnTo>
                <a:lnTo>
                  <a:pt x="15953" y="196450"/>
                </a:lnTo>
                <a:lnTo>
                  <a:pt x="16615" y="229234"/>
                </a:lnTo>
                <a:lnTo>
                  <a:pt x="17143" y="388642"/>
                </a:lnTo>
                <a:lnTo>
                  <a:pt x="18096" y="398160"/>
                </a:lnTo>
                <a:lnTo>
                  <a:pt x="19683" y="409267"/>
                </a:lnTo>
                <a:lnTo>
                  <a:pt x="21696" y="421435"/>
                </a:lnTo>
                <a:lnTo>
                  <a:pt x="23037" y="431452"/>
                </a:lnTo>
                <a:lnTo>
                  <a:pt x="23930" y="440035"/>
                </a:lnTo>
                <a:lnTo>
                  <a:pt x="24526" y="447662"/>
                </a:lnTo>
                <a:lnTo>
                  <a:pt x="23971" y="456556"/>
                </a:lnTo>
                <a:lnTo>
                  <a:pt x="22648" y="466296"/>
                </a:lnTo>
                <a:lnTo>
                  <a:pt x="20814" y="476599"/>
                </a:lnTo>
                <a:lnTo>
                  <a:pt x="19590" y="484420"/>
                </a:lnTo>
                <a:lnTo>
                  <a:pt x="18776" y="490587"/>
                </a:lnTo>
                <a:lnTo>
                  <a:pt x="18232" y="495651"/>
                </a:lnTo>
                <a:lnTo>
                  <a:pt x="18822" y="499026"/>
                </a:lnTo>
                <a:lnTo>
                  <a:pt x="20168" y="501277"/>
                </a:lnTo>
                <a:lnTo>
                  <a:pt x="22018" y="502777"/>
                </a:lnTo>
                <a:lnTo>
                  <a:pt x="23251" y="504729"/>
                </a:lnTo>
                <a:lnTo>
                  <a:pt x="24074" y="506984"/>
                </a:lnTo>
                <a:lnTo>
                  <a:pt x="25717" y="522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63"/>
          <p:cNvSpPr/>
          <p:nvPr/>
        </p:nvSpPr>
        <p:spPr>
          <a:xfrm>
            <a:off x="8386762" y="5143500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8572" y="0"/>
                </a:moveTo>
                <a:lnTo>
                  <a:pt x="1192" y="0"/>
                </a:lnTo>
                <a:lnTo>
                  <a:pt x="795" y="953"/>
                </a:lnTo>
                <a:lnTo>
                  <a:pt x="529" y="2540"/>
                </a:lnTo>
                <a:lnTo>
                  <a:pt x="353" y="4551"/>
                </a:lnTo>
                <a:lnTo>
                  <a:pt x="105" y="11931"/>
                </a:lnTo>
                <a:lnTo>
                  <a:pt x="1022" y="17479"/>
                </a:lnTo>
                <a:lnTo>
                  <a:pt x="2587" y="24988"/>
                </a:lnTo>
                <a:lnTo>
                  <a:pt x="4583" y="33803"/>
                </a:lnTo>
                <a:lnTo>
                  <a:pt x="5913" y="41585"/>
                </a:lnTo>
                <a:lnTo>
                  <a:pt x="6799" y="48678"/>
                </a:lnTo>
                <a:lnTo>
                  <a:pt x="7390" y="55312"/>
                </a:lnTo>
                <a:lnTo>
                  <a:pt x="6831" y="73070"/>
                </a:lnTo>
                <a:lnTo>
                  <a:pt x="1088" y="179849"/>
                </a:lnTo>
                <a:lnTo>
                  <a:pt x="1677" y="189432"/>
                </a:lnTo>
                <a:lnTo>
                  <a:pt x="3023" y="196773"/>
                </a:lnTo>
                <a:lnTo>
                  <a:pt x="4873" y="202619"/>
                </a:lnTo>
                <a:lnTo>
                  <a:pt x="5154" y="207469"/>
                </a:lnTo>
                <a:lnTo>
                  <a:pt x="4389" y="211655"/>
                </a:lnTo>
                <a:lnTo>
                  <a:pt x="2926" y="215398"/>
                </a:lnTo>
                <a:lnTo>
                  <a:pt x="1950" y="218846"/>
                </a:lnTo>
                <a:lnTo>
                  <a:pt x="1301" y="222097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64"/>
          <p:cNvSpPr/>
          <p:nvPr/>
        </p:nvSpPr>
        <p:spPr>
          <a:xfrm>
            <a:off x="8283892" y="5374957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9102" y="29740"/>
                </a:lnTo>
                <a:lnTo>
                  <a:pt x="12735" y="27446"/>
                </a:lnTo>
                <a:lnTo>
                  <a:pt x="16110" y="24965"/>
                </a:lnTo>
                <a:lnTo>
                  <a:pt x="19312" y="22358"/>
                </a:lnTo>
                <a:lnTo>
                  <a:pt x="24305" y="20621"/>
                </a:lnTo>
                <a:lnTo>
                  <a:pt x="30491" y="19462"/>
                </a:lnTo>
                <a:lnTo>
                  <a:pt x="37472" y="18690"/>
                </a:lnTo>
                <a:lnTo>
                  <a:pt x="44032" y="17223"/>
                </a:lnTo>
                <a:lnTo>
                  <a:pt x="50310" y="15292"/>
                </a:lnTo>
                <a:lnTo>
                  <a:pt x="56399" y="13052"/>
                </a:lnTo>
                <a:lnTo>
                  <a:pt x="62365" y="11559"/>
                </a:lnTo>
                <a:lnTo>
                  <a:pt x="68247" y="10563"/>
                </a:lnTo>
                <a:lnTo>
                  <a:pt x="74073" y="9900"/>
                </a:lnTo>
                <a:lnTo>
                  <a:pt x="82719" y="8505"/>
                </a:lnTo>
                <a:lnTo>
                  <a:pt x="105026" y="4415"/>
                </a:lnTo>
                <a:lnTo>
                  <a:pt x="114786" y="2943"/>
                </a:lnTo>
                <a:lnTo>
                  <a:pt x="123196" y="1962"/>
                </a:lnTo>
                <a:lnTo>
                  <a:pt x="130709" y="1308"/>
                </a:lnTo>
                <a:lnTo>
                  <a:pt x="145242" y="87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65"/>
          <p:cNvSpPr/>
          <p:nvPr/>
        </p:nvSpPr>
        <p:spPr>
          <a:xfrm>
            <a:off x="8346282" y="5460731"/>
            <a:ext cx="203359" cy="161479"/>
          </a:xfrm>
          <a:custGeom>
            <a:avLst/>
            <a:gdLst/>
            <a:ahLst/>
            <a:cxnLst/>
            <a:rect l="0" t="0" r="0" b="0"/>
            <a:pathLst>
              <a:path w="203359" h="161479">
                <a:moveTo>
                  <a:pt x="14762" y="25669"/>
                </a:moveTo>
                <a:lnTo>
                  <a:pt x="0" y="25669"/>
                </a:lnTo>
                <a:lnTo>
                  <a:pt x="2064" y="23764"/>
                </a:lnTo>
                <a:lnTo>
                  <a:pt x="6297" y="20589"/>
                </a:lnTo>
                <a:lnTo>
                  <a:pt x="11977" y="16567"/>
                </a:lnTo>
                <a:lnTo>
                  <a:pt x="16716" y="12933"/>
                </a:lnTo>
                <a:lnTo>
                  <a:pt x="20827" y="9559"/>
                </a:lnTo>
                <a:lnTo>
                  <a:pt x="24521" y="6356"/>
                </a:lnTo>
                <a:lnTo>
                  <a:pt x="28888" y="4221"/>
                </a:lnTo>
                <a:lnTo>
                  <a:pt x="33704" y="2798"/>
                </a:lnTo>
                <a:lnTo>
                  <a:pt x="38820" y="1849"/>
                </a:lnTo>
                <a:lnTo>
                  <a:pt x="43184" y="1216"/>
                </a:lnTo>
                <a:lnTo>
                  <a:pt x="47045" y="794"/>
                </a:lnTo>
                <a:lnTo>
                  <a:pt x="50572" y="513"/>
                </a:lnTo>
                <a:lnTo>
                  <a:pt x="55780" y="326"/>
                </a:lnTo>
                <a:lnTo>
                  <a:pt x="83699" y="0"/>
                </a:lnTo>
                <a:lnTo>
                  <a:pt x="86438" y="936"/>
                </a:lnTo>
                <a:lnTo>
                  <a:pt x="88264" y="2513"/>
                </a:lnTo>
                <a:lnTo>
                  <a:pt x="89481" y="4517"/>
                </a:lnTo>
                <a:lnTo>
                  <a:pt x="92196" y="7758"/>
                </a:lnTo>
                <a:lnTo>
                  <a:pt x="95914" y="11823"/>
                </a:lnTo>
                <a:lnTo>
                  <a:pt x="100295" y="16438"/>
                </a:lnTo>
                <a:lnTo>
                  <a:pt x="102265" y="20468"/>
                </a:lnTo>
                <a:lnTo>
                  <a:pt x="102624" y="24106"/>
                </a:lnTo>
                <a:lnTo>
                  <a:pt x="96360" y="54993"/>
                </a:lnTo>
                <a:lnTo>
                  <a:pt x="93926" y="64268"/>
                </a:lnTo>
                <a:lnTo>
                  <a:pt x="91350" y="72357"/>
                </a:lnTo>
                <a:lnTo>
                  <a:pt x="88682" y="79654"/>
                </a:lnTo>
                <a:lnTo>
                  <a:pt x="85949" y="86424"/>
                </a:lnTo>
                <a:lnTo>
                  <a:pt x="83175" y="92842"/>
                </a:lnTo>
                <a:lnTo>
                  <a:pt x="80374" y="99026"/>
                </a:lnTo>
                <a:lnTo>
                  <a:pt x="76600" y="104101"/>
                </a:lnTo>
                <a:lnTo>
                  <a:pt x="72180" y="108437"/>
                </a:lnTo>
                <a:lnTo>
                  <a:pt x="67329" y="112280"/>
                </a:lnTo>
                <a:lnTo>
                  <a:pt x="63142" y="116747"/>
                </a:lnTo>
                <a:lnTo>
                  <a:pt x="59397" y="121630"/>
                </a:lnTo>
                <a:lnTo>
                  <a:pt x="55950" y="126791"/>
                </a:lnTo>
                <a:lnTo>
                  <a:pt x="52699" y="131183"/>
                </a:lnTo>
                <a:lnTo>
                  <a:pt x="49578" y="135064"/>
                </a:lnTo>
                <a:lnTo>
                  <a:pt x="46546" y="138604"/>
                </a:lnTo>
                <a:lnTo>
                  <a:pt x="43571" y="141916"/>
                </a:lnTo>
                <a:lnTo>
                  <a:pt x="37726" y="148137"/>
                </a:lnTo>
                <a:lnTo>
                  <a:pt x="33881" y="150176"/>
                </a:lnTo>
                <a:lnTo>
                  <a:pt x="29414" y="151536"/>
                </a:lnTo>
                <a:lnTo>
                  <a:pt x="24530" y="152443"/>
                </a:lnTo>
                <a:lnTo>
                  <a:pt x="21275" y="154000"/>
                </a:lnTo>
                <a:lnTo>
                  <a:pt x="19105" y="155990"/>
                </a:lnTo>
                <a:lnTo>
                  <a:pt x="17657" y="158270"/>
                </a:lnTo>
                <a:lnTo>
                  <a:pt x="15740" y="159789"/>
                </a:lnTo>
                <a:lnTo>
                  <a:pt x="13509" y="160802"/>
                </a:lnTo>
                <a:lnTo>
                  <a:pt x="11069" y="161478"/>
                </a:lnTo>
                <a:lnTo>
                  <a:pt x="9442" y="160976"/>
                </a:lnTo>
                <a:lnTo>
                  <a:pt x="8358" y="159688"/>
                </a:lnTo>
                <a:lnTo>
                  <a:pt x="7635" y="157878"/>
                </a:lnTo>
                <a:lnTo>
                  <a:pt x="8106" y="156670"/>
                </a:lnTo>
                <a:lnTo>
                  <a:pt x="9373" y="155866"/>
                </a:lnTo>
                <a:lnTo>
                  <a:pt x="11169" y="155329"/>
                </a:lnTo>
                <a:lnTo>
                  <a:pt x="14272" y="154971"/>
                </a:lnTo>
                <a:lnTo>
                  <a:pt x="18245" y="154733"/>
                </a:lnTo>
                <a:lnTo>
                  <a:pt x="22799" y="154574"/>
                </a:lnTo>
                <a:lnTo>
                  <a:pt x="28693" y="153516"/>
                </a:lnTo>
                <a:lnTo>
                  <a:pt x="35479" y="151858"/>
                </a:lnTo>
                <a:lnTo>
                  <a:pt x="42862" y="149800"/>
                </a:lnTo>
                <a:lnTo>
                  <a:pt x="49688" y="148428"/>
                </a:lnTo>
                <a:lnTo>
                  <a:pt x="56143" y="147513"/>
                </a:lnTo>
                <a:lnTo>
                  <a:pt x="62352" y="146903"/>
                </a:lnTo>
                <a:lnTo>
                  <a:pt x="68396" y="146497"/>
                </a:lnTo>
                <a:lnTo>
                  <a:pt x="74331" y="146225"/>
                </a:lnTo>
                <a:lnTo>
                  <a:pt x="80193" y="146044"/>
                </a:lnTo>
                <a:lnTo>
                  <a:pt x="86957" y="144972"/>
                </a:lnTo>
                <a:lnTo>
                  <a:pt x="94325" y="143304"/>
                </a:lnTo>
                <a:lnTo>
                  <a:pt x="102094" y="141240"/>
                </a:lnTo>
                <a:lnTo>
                  <a:pt x="113941" y="139864"/>
                </a:lnTo>
                <a:lnTo>
                  <a:pt x="128507" y="138946"/>
                </a:lnTo>
                <a:lnTo>
                  <a:pt x="165622" y="137655"/>
                </a:lnTo>
                <a:lnTo>
                  <a:pt x="203358" y="1371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66"/>
          <p:cNvSpPr/>
          <p:nvPr/>
        </p:nvSpPr>
        <p:spPr>
          <a:xfrm>
            <a:off x="602932" y="3334703"/>
            <a:ext cx="2151698" cy="51435"/>
          </a:xfrm>
          <a:custGeom>
            <a:avLst/>
            <a:gdLst/>
            <a:ahLst/>
            <a:cxnLst/>
            <a:rect l="0" t="0" r="0" b="0"/>
            <a:pathLst>
              <a:path w="2151698" h="51435">
                <a:moveTo>
                  <a:pt x="0" y="51434"/>
                </a:moveTo>
                <a:lnTo>
                  <a:pt x="71503" y="51434"/>
                </a:lnTo>
                <a:lnTo>
                  <a:pt x="81959" y="50481"/>
                </a:lnTo>
                <a:lnTo>
                  <a:pt x="94644" y="48894"/>
                </a:lnTo>
                <a:lnTo>
                  <a:pt x="108816" y="46884"/>
                </a:lnTo>
                <a:lnTo>
                  <a:pt x="121122" y="45542"/>
                </a:lnTo>
                <a:lnTo>
                  <a:pt x="142414" y="44053"/>
                </a:lnTo>
                <a:lnTo>
                  <a:pt x="170467" y="43214"/>
                </a:lnTo>
                <a:lnTo>
                  <a:pt x="180319" y="42145"/>
                </a:lnTo>
                <a:lnTo>
                  <a:pt x="190698" y="40478"/>
                </a:lnTo>
                <a:lnTo>
                  <a:pt x="201427" y="38415"/>
                </a:lnTo>
                <a:lnTo>
                  <a:pt x="211437" y="37040"/>
                </a:lnTo>
                <a:lnTo>
                  <a:pt x="230180" y="35512"/>
                </a:lnTo>
                <a:lnTo>
                  <a:pt x="278054" y="34530"/>
                </a:lnTo>
                <a:lnTo>
                  <a:pt x="342313" y="33408"/>
                </a:lnTo>
                <a:lnTo>
                  <a:pt x="360606" y="31797"/>
                </a:lnTo>
                <a:lnTo>
                  <a:pt x="377564" y="29770"/>
                </a:lnTo>
                <a:lnTo>
                  <a:pt x="394584" y="28419"/>
                </a:lnTo>
                <a:lnTo>
                  <a:pt x="463941" y="24612"/>
                </a:lnTo>
                <a:lnTo>
                  <a:pt x="566559" y="16971"/>
                </a:lnTo>
                <a:lnTo>
                  <a:pt x="615831" y="14171"/>
                </a:lnTo>
                <a:lnTo>
                  <a:pt x="703598" y="11060"/>
                </a:lnTo>
                <a:lnTo>
                  <a:pt x="795319" y="9309"/>
                </a:lnTo>
                <a:lnTo>
                  <a:pt x="860523" y="6359"/>
                </a:lnTo>
                <a:lnTo>
                  <a:pt x="928237" y="2826"/>
                </a:lnTo>
                <a:lnTo>
                  <a:pt x="983732" y="1255"/>
                </a:lnTo>
                <a:lnTo>
                  <a:pt x="1098038" y="165"/>
                </a:lnTo>
                <a:lnTo>
                  <a:pt x="1490647" y="0"/>
                </a:lnTo>
                <a:lnTo>
                  <a:pt x="1514782" y="952"/>
                </a:lnTo>
                <a:lnTo>
                  <a:pt x="1537540" y="2540"/>
                </a:lnTo>
                <a:lnTo>
                  <a:pt x="1559379" y="4550"/>
                </a:lnTo>
                <a:lnTo>
                  <a:pt x="1587274" y="5891"/>
                </a:lnTo>
                <a:lnTo>
                  <a:pt x="1740557" y="10582"/>
                </a:lnTo>
                <a:lnTo>
                  <a:pt x="1858110" y="15200"/>
                </a:lnTo>
                <a:lnTo>
                  <a:pt x="1884535" y="15848"/>
                </a:lnTo>
                <a:lnTo>
                  <a:pt x="1906914" y="17233"/>
                </a:lnTo>
                <a:lnTo>
                  <a:pt x="1926596" y="19108"/>
                </a:lnTo>
                <a:lnTo>
                  <a:pt x="1944480" y="21311"/>
                </a:lnTo>
                <a:lnTo>
                  <a:pt x="1961165" y="22780"/>
                </a:lnTo>
                <a:lnTo>
                  <a:pt x="1977051" y="23759"/>
                </a:lnTo>
                <a:lnTo>
                  <a:pt x="2042483" y="25136"/>
                </a:lnTo>
                <a:lnTo>
                  <a:pt x="2151697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67"/>
          <p:cNvSpPr/>
          <p:nvPr/>
        </p:nvSpPr>
        <p:spPr>
          <a:xfrm>
            <a:off x="902969" y="2391727"/>
            <a:ext cx="25719" cy="325756"/>
          </a:xfrm>
          <a:custGeom>
            <a:avLst/>
            <a:gdLst/>
            <a:ahLst/>
            <a:cxnLst/>
            <a:rect l="0" t="0" r="0" b="0"/>
            <a:pathLst>
              <a:path w="25719" h="325756">
                <a:moveTo>
                  <a:pt x="25718" y="0"/>
                </a:moveTo>
                <a:lnTo>
                  <a:pt x="21167" y="9102"/>
                </a:lnTo>
                <a:lnTo>
                  <a:pt x="19826" y="12735"/>
                </a:lnTo>
                <a:lnTo>
                  <a:pt x="18933" y="16110"/>
                </a:lnTo>
                <a:lnTo>
                  <a:pt x="18337" y="19313"/>
                </a:lnTo>
                <a:lnTo>
                  <a:pt x="17675" y="25411"/>
                </a:lnTo>
                <a:lnTo>
                  <a:pt x="17381" y="32249"/>
                </a:lnTo>
                <a:lnTo>
                  <a:pt x="17215" y="49666"/>
                </a:lnTo>
                <a:lnTo>
                  <a:pt x="17148" y="129793"/>
                </a:lnTo>
                <a:lnTo>
                  <a:pt x="16195" y="141774"/>
                </a:lnTo>
                <a:lnTo>
                  <a:pt x="14607" y="153571"/>
                </a:lnTo>
                <a:lnTo>
                  <a:pt x="12595" y="165246"/>
                </a:lnTo>
                <a:lnTo>
                  <a:pt x="12207" y="174934"/>
                </a:lnTo>
                <a:lnTo>
                  <a:pt x="12901" y="183298"/>
                </a:lnTo>
                <a:lnTo>
                  <a:pt x="14316" y="190778"/>
                </a:lnTo>
                <a:lnTo>
                  <a:pt x="14306" y="197671"/>
                </a:lnTo>
                <a:lnTo>
                  <a:pt x="13348" y="204170"/>
                </a:lnTo>
                <a:lnTo>
                  <a:pt x="11756" y="210408"/>
                </a:lnTo>
                <a:lnTo>
                  <a:pt x="10695" y="216472"/>
                </a:lnTo>
                <a:lnTo>
                  <a:pt x="9988" y="222420"/>
                </a:lnTo>
                <a:lnTo>
                  <a:pt x="9516" y="228290"/>
                </a:lnTo>
                <a:lnTo>
                  <a:pt x="9202" y="234109"/>
                </a:lnTo>
                <a:lnTo>
                  <a:pt x="8852" y="245653"/>
                </a:lnTo>
                <a:lnTo>
                  <a:pt x="8656" y="258312"/>
                </a:lnTo>
                <a:lnTo>
                  <a:pt x="7676" y="262696"/>
                </a:lnTo>
                <a:lnTo>
                  <a:pt x="6070" y="267523"/>
                </a:lnTo>
                <a:lnTo>
                  <a:pt x="4047" y="272646"/>
                </a:lnTo>
                <a:lnTo>
                  <a:pt x="3650" y="277014"/>
                </a:lnTo>
                <a:lnTo>
                  <a:pt x="4339" y="280879"/>
                </a:lnTo>
                <a:lnTo>
                  <a:pt x="5750" y="284407"/>
                </a:lnTo>
                <a:lnTo>
                  <a:pt x="6691" y="287712"/>
                </a:lnTo>
                <a:lnTo>
                  <a:pt x="7318" y="290868"/>
                </a:lnTo>
                <a:lnTo>
                  <a:pt x="7737" y="293925"/>
                </a:lnTo>
                <a:lnTo>
                  <a:pt x="7063" y="297867"/>
                </a:lnTo>
                <a:lnTo>
                  <a:pt x="5661" y="302401"/>
                </a:lnTo>
                <a:lnTo>
                  <a:pt x="3774" y="307328"/>
                </a:lnTo>
                <a:lnTo>
                  <a:pt x="2516" y="311565"/>
                </a:lnTo>
                <a:lnTo>
                  <a:pt x="1678" y="31534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68"/>
          <p:cNvSpPr/>
          <p:nvPr/>
        </p:nvSpPr>
        <p:spPr>
          <a:xfrm>
            <a:off x="1127046" y="2400300"/>
            <a:ext cx="7382" cy="171451"/>
          </a:xfrm>
          <a:custGeom>
            <a:avLst/>
            <a:gdLst/>
            <a:ahLst/>
            <a:cxnLst/>
            <a:rect l="0" t="0" r="0" b="0"/>
            <a:pathLst>
              <a:path w="7382" h="171451">
                <a:moveTo>
                  <a:pt x="7381" y="0"/>
                </a:moveTo>
                <a:lnTo>
                  <a:pt x="7381" y="105024"/>
                </a:lnTo>
                <a:lnTo>
                  <a:pt x="6428" y="113831"/>
                </a:lnTo>
                <a:lnTo>
                  <a:pt x="4841" y="120655"/>
                </a:lnTo>
                <a:lnTo>
                  <a:pt x="2830" y="126156"/>
                </a:lnTo>
                <a:lnTo>
                  <a:pt x="1490" y="130776"/>
                </a:lnTo>
                <a:lnTo>
                  <a:pt x="596" y="134809"/>
                </a:lnTo>
                <a:lnTo>
                  <a:pt x="0" y="138450"/>
                </a:lnTo>
                <a:lnTo>
                  <a:pt x="555" y="141830"/>
                </a:lnTo>
                <a:lnTo>
                  <a:pt x="1878" y="145036"/>
                </a:lnTo>
                <a:lnTo>
                  <a:pt x="3712" y="148125"/>
                </a:lnTo>
                <a:lnTo>
                  <a:pt x="4935" y="151138"/>
                </a:lnTo>
                <a:lnTo>
                  <a:pt x="5750" y="154098"/>
                </a:lnTo>
                <a:lnTo>
                  <a:pt x="6294" y="157025"/>
                </a:lnTo>
                <a:lnTo>
                  <a:pt x="6656" y="159928"/>
                </a:lnTo>
                <a:lnTo>
                  <a:pt x="6898" y="162816"/>
                </a:lnTo>
                <a:lnTo>
                  <a:pt x="738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69"/>
          <p:cNvSpPr/>
          <p:nvPr/>
        </p:nvSpPr>
        <p:spPr>
          <a:xfrm>
            <a:off x="1022984" y="263175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98785" y="8573"/>
                </a:lnTo>
                <a:lnTo>
                  <a:pt x="108719" y="7620"/>
                </a:lnTo>
                <a:lnTo>
                  <a:pt x="121057" y="6032"/>
                </a:lnTo>
                <a:lnTo>
                  <a:pt x="134998" y="4022"/>
                </a:lnTo>
                <a:lnTo>
                  <a:pt x="148101" y="2681"/>
                </a:lnTo>
                <a:lnTo>
                  <a:pt x="160647" y="1787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0"/>
          <p:cNvSpPr/>
          <p:nvPr/>
        </p:nvSpPr>
        <p:spPr>
          <a:xfrm>
            <a:off x="1056902" y="2691764"/>
            <a:ext cx="214686" cy="102578"/>
          </a:xfrm>
          <a:custGeom>
            <a:avLst/>
            <a:gdLst/>
            <a:ahLst/>
            <a:cxnLst/>
            <a:rect l="0" t="0" r="0" b="0"/>
            <a:pathLst>
              <a:path w="214686" h="102578">
                <a:moveTo>
                  <a:pt x="34662" y="0"/>
                </a:moveTo>
                <a:lnTo>
                  <a:pt x="57416" y="0"/>
                </a:lnTo>
                <a:lnTo>
                  <a:pt x="65072" y="953"/>
                </a:lnTo>
                <a:lnTo>
                  <a:pt x="71128" y="2541"/>
                </a:lnTo>
                <a:lnTo>
                  <a:pt x="76118" y="4552"/>
                </a:lnTo>
                <a:lnTo>
                  <a:pt x="82302" y="5892"/>
                </a:lnTo>
                <a:lnTo>
                  <a:pt x="89282" y="6786"/>
                </a:lnTo>
                <a:lnTo>
                  <a:pt x="96793" y="7381"/>
                </a:lnTo>
                <a:lnTo>
                  <a:pt x="102753" y="8731"/>
                </a:lnTo>
                <a:lnTo>
                  <a:pt x="107679" y="10584"/>
                </a:lnTo>
                <a:lnTo>
                  <a:pt x="111915" y="12771"/>
                </a:lnTo>
                <a:lnTo>
                  <a:pt x="114739" y="15182"/>
                </a:lnTo>
                <a:lnTo>
                  <a:pt x="116622" y="17741"/>
                </a:lnTo>
                <a:lnTo>
                  <a:pt x="117877" y="20400"/>
                </a:lnTo>
                <a:lnTo>
                  <a:pt x="116809" y="23125"/>
                </a:lnTo>
                <a:lnTo>
                  <a:pt x="114192" y="25895"/>
                </a:lnTo>
                <a:lnTo>
                  <a:pt x="110542" y="28693"/>
                </a:lnTo>
                <a:lnTo>
                  <a:pt x="107156" y="31512"/>
                </a:lnTo>
                <a:lnTo>
                  <a:pt x="103947" y="34343"/>
                </a:lnTo>
                <a:lnTo>
                  <a:pt x="97840" y="40029"/>
                </a:lnTo>
                <a:lnTo>
                  <a:pt x="91952" y="45731"/>
                </a:lnTo>
                <a:lnTo>
                  <a:pt x="86190" y="49538"/>
                </a:lnTo>
                <a:lnTo>
                  <a:pt x="78539" y="53980"/>
                </a:lnTo>
                <a:lnTo>
                  <a:pt x="69629" y="58847"/>
                </a:lnTo>
                <a:lnTo>
                  <a:pt x="57973" y="63997"/>
                </a:lnTo>
                <a:lnTo>
                  <a:pt x="44488" y="69335"/>
                </a:lnTo>
                <a:lnTo>
                  <a:pt x="29783" y="74798"/>
                </a:lnTo>
                <a:lnTo>
                  <a:pt x="19027" y="80346"/>
                </a:lnTo>
                <a:lnTo>
                  <a:pt x="10904" y="85949"/>
                </a:lnTo>
                <a:lnTo>
                  <a:pt x="4536" y="91590"/>
                </a:lnTo>
                <a:lnTo>
                  <a:pt x="1243" y="95350"/>
                </a:lnTo>
                <a:lnTo>
                  <a:pt x="0" y="97857"/>
                </a:lnTo>
                <a:lnTo>
                  <a:pt x="124" y="99528"/>
                </a:lnTo>
                <a:lnTo>
                  <a:pt x="1160" y="100642"/>
                </a:lnTo>
                <a:lnTo>
                  <a:pt x="2802" y="101385"/>
                </a:lnTo>
                <a:lnTo>
                  <a:pt x="4850" y="101880"/>
                </a:lnTo>
                <a:lnTo>
                  <a:pt x="10977" y="102210"/>
                </a:lnTo>
                <a:lnTo>
                  <a:pt x="30486" y="102577"/>
                </a:lnTo>
                <a:lnTo>
                  <a:pt x="45213" y="101722"/>
                </a:lnTo>
                <a:lnTo>
                  <a:pt x="62651" y="100200"/>
                </a:lnTo>
                <a:lnTo>
                  <a:pt x="81897" y="98233"/>
                </a:lnTo>
                <a:lnTo>
                  <a:pt x="99489" y="96921"/>
                </a:lnTo>
                <a:lnTo>
                  <a:pt x="115980" y="96047"/>
                </a:lnTo>
                <a:lnTo>
                  <a:pt x="131737" y="95464"/>
                </a:lnTo>
                <a:lnTo>
                  <a:pt x="147956" y="94123"/>
                </a:lnTo>
                <a:lnTo>
                  <a:pt x="164484" y="92276"/>
                </a:lnTo>
                <a:lnTo>
                  <a:pt x="214685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1"/>
          <p:cNvSpPr/>
          <p:nvPr/>
        </p:nvSpPr>
        <p:spPr>
          <a:xfrm>
            <a:off x="1520189" y="2614612"/>
            <a:ext cx="282894" cy="25719"/>
          </a:xfrm>
          <a:custGeom>
            <a:avLst/>
            <a:gdLst/>
            <a:ahLst/>
            <a:cxnLst/>
            <a:rect l="0" t="0" r="0" b="0"/>
            <a:pathLst>
              <a:path w="282894" h="25719">
                <a:moveTo>
                  <a:pt x="0" y="25718"/>
                </a:moveTo>
                <a:lnTo>
                  <a:pt x="9102" y="21167"/>
                </a:lnTo>
                <a:lnTo>
                  <a:pt x="12736" y="19826"/>
                </a:lnTo>
                <a:lnTo>
                  <a:pt x="16111" y="18932"/>
                </a:lnTo>
                <a:lnTo>
                  <a:pt x="46574" y="12947"/>
                </a:lnTo>
                <a:lnTo>
                  <a:pt x="69150" y="11489"/>
                </a:lnTo>
                <a:lnTo>
                  <a:pt x="134873" y="9869"/>
                </a:lnTo>
                <a:lnTo>
                  <a:pt x="240494" y="874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72"/>
          <p:cNvSpPr/>
          <p:nvPr/>
        </p:nvSpPr>
        <p:spPr>
          <a:xfrm>
            <a:off x="1599725" y="2520314"/>
            <a:ext cx="49053" cy="300039"/>
          </a:xfrm>
          <a:custGeom>
            <a:avLst/>
            <a:gdLst/>
            <a:ahLst/>
            <a:cxnLst/>
            <a:rect l="0" t="0" r="0" b="0"/>
            <a:pathLst>
              <a:path w="49053" h="300039">
                <a:moveTo>
                  <a:pt x="14762" y="0"/>
                </a:moveTo>
                <a:lnTo>
                  <a:pt x="5660" y="9102"/>
                </a:lnTo>
                <a:lnTo>
                  <a:pt x="2979" y="12736"/>
                </a:lnTo>
                <a:lnTo>
                  <a:pt x="1192" y="16111"/>
                </a:lnTo>
                <a:lnTo>
                  <a:pt x="0" y="19313"/>
                </a:lnTo>
                <a:lnTo>
                  <a:pt x="158" y="24306"/>
                </a:lnTo>
                <a:lnTo>
                  <a:pt x="1216" y="30491"/>
                </a:lnTo>
                <a:lnTo>
                  <a:pt x="9758" y="65502"/>
                </a:lnTo>
                <a:lnTo>
                  <a:pt x="17618" y="107217"/>
                </a:lnTo>
                <a:lnTo>
                  <a:pt x="33635" y="199826"/>
                </a:lnTo>
                <a:lnTo>
                  <a:pt x="35917" y="217037"/>
                </a:lnTo>
                <a:lnTo>
                  <a:pt x="37438" y="232322"/>
                </a:lnTo>
                <a:lnTo>
                  <a:pt x="39127" y="256607"/>
                </a:lnTo>
                <a:lnTo>
                  <a:pt x="39878" y="270575"/>
                </a:lnTo>
                <a:lnTo>
                  <a:pt x="41031" y="276586"/>
                </a:lnTo>
                <a:lnTo>
                  <a:pt x="42752" y="282499"/>
                </a:lnTo>
                <a:lnTo>
                  <a:pt x="49052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73"/>
          <p:cNvSpPr/>
          <p:nvPr/>
        </p:nvSpPr>
        <p:spPr>
          <a:xfrm>
            <a:off x="1880746" y="2421428"/>
            <a:ext cx="264766" cy="407498"/>
          </a:xfrm>
          <a:custGeom>
            <a:avLst/>
            <a:gdLst/>
            <a:ahLst/>
            <a:cxnLst/>
            <a:rect l="0" t="0" r="0" b="0"/>
            <a:pathLst>
              <a:path w="264766" h="407498">
                <a:moveTo>
                  <a:pt x="222373" y="56024"/>
                </a:moveTo>
                <a:lnTo>
                  <a:pt x="214993" y="41262"/>
                </a:lnTo>
                <a:lnTo>
                  <a:pt x="214154" y="30484"/>
                </a:lnTo>
                <a:lnTo>
                  <a:pt x="213084" y="26615"/>
                </a:lnTo>
                <a:lnTo>
                  <a:pt x="207979" y="16618"/>
                </a:lnTo>
                <a:lnTo>
                  <a:pt x="206451" y="10571"/>
                </a:lnTo>
                <a:lnTo>
                  <a:pt x="204139" y="8577"/>
                </a:lnTo>
                <a:lnTo>
                  <a:pt x="200692" y="7247"/>
                </a:lnTo>
                <a:lnTo>
                  <a:pt x="196489" y="6361"/>
                </a:lnTo>
                <a:lnTo>
                  <a:pt x="190830" y="4818"/>
                </a:lnTo>
                <a:lnTo>
                  <a:pt x="176922" y="563"/>
                </a:lnTo>
                <a:lnTo>
                  <a:pt x="170165" y="0"/>
                </a:lnTo>
                <a:lnTo>
                  <a:pt x="163755" y="578"/>
                </a:lnTo>
                <a:lnTo>
                  <a:pt x="157577" y="1915"/>
                </a:lnTo>
                <a:lnTo>
                  <a:pt x="151553" y="2806"/>
                </a:lnTo>
                <a:lnTo>
                  <a:pt x="145633" y="3401"/>
                </a:lnTo>
                <a:lnTo>
                  <a:pt x="139780" y="3797"/>
                </a:lnTo>
                <a:lnTo>
                  <a:pt x="133021" y="5013"/>
                </a:lnTo>
                <a:lnTo>
                  <a:pt x="125658" y="6777"/>
                </a:lnTo>
                <a:lnTo>
                  <a:pt x="117891" y="8905"/>
                </a:lnTo>
                <a:lnTo>
                  <a:pt x="110809" y="10324"/>
                </a:lnTo>
                <a:lnTo>
                  <a:pt x="104182" y="11270"/>
                </a:lnTo>
                <a:lnTo>
                  <a:pt x="97859" y="11900"/>
                </a:lnTo>
                <a:lnTo>
                  <a:pt x="91739" y="14226"/>
                </a:lnTo>
                <a:lnTo>
                  <a:pt x="85754" y="17681"/>
                </a:lnTo>
                <a:lnTo>
                  <a:pt x="79859" y="21889"/>
                </a:lnTo>
                <a:lnTo>
                  <a:pt x="72119" y="26600"/>
                </a:lnTo>
                <a:lnTo>
                  <a:pt x="63149" y="31646"/>
                </a:lnTo>
                <a:lnTo>
                  <a:pt x="53359" y="36914"/>
                </a:lnTo>
                <a:lnTo>
                  <a:pt x="45879" y="41379"/>
                </a:lnTo>
                <a:lnTo>
                  <a:pt x="39941" y="45308"/>
                </a:lnTo>
                <a:lnTo>
                  <a:pt x="35029" y="48880"/>
                </a:lnTo>
                <a:lnTo>
                  <a:pt x="27032" y="57929"/>
                </a:lnTo>
                <a:lnTo>
                  <a:pt x="20303" y="67348"/>
                </a:lnTo>
                <a:lnTo>
                  <a:pt x="14137" y="74710"/>
                </a:lnTo>
                <a:lnTo>
                  <a:pt x="8221" y="81156"/>
                </a:lnTo>
                <a:lnTo>
                  <a:pt x="5310" y="84209"/>
                </a:lnTo>
                <a:lnTo>
                  <a:pt x="3370" y="87196"/>
                </a:lnTo>
                <a:lnTo>
                  <a:pt x="1213" y="93056"/>
                </a:lnTo>
                <a:lnTo>
                  <a:pt x="255" y="101375"/>
                </a:lnTo>
                <a:lnTo>
                  <a:pt x="0" y="106261"/>
                </a:lnTo>
                <a:lnTo>
                  <a:pt x="781" y="110470"/>
                </a:lnTo>
                <a:lnTo>
                  <a:pt x="4191" y="117687"/>
                </a:lnTo>
                <a:lnTo>
                  <a:pt x="7386" y="119993"/>
                </a:lnTo>
                <a:lnTo>
                  <a:pt x="11421" y="121530"/>
                </a:lnTo>
                <a:lnTo>
                  <a:pt x="16016" y="122555"/>
                </a:lnTo>
                <a:lnTo>
                  <a:pt x="20984" y="123238"/>
                </a:lnTo>
                <a:lnTo>
                  <a:pt x="26202" y="123693"/>
                </a:lnTo>
                <a:lnTo>
                  <a:pt x="31585" y="123997"/>
                </a:lnTo>
                <a:lnTo>
                  <a:pt x="45186" y="124334"/>
                </a:lnTo>
                <a:lnTo>
                  <a:pt x="95143" y="124588"/>
                </a:lnTo>
                <a:lnTo>
                  <a:pt x="103264" y="123641"/>
                </a:lnTo>
                <a:lnTo>
                  <a:pt x="111534" y="122057"/>
                </a:lnTo>
                <a:lnTo>
                  <a:pt x="119906" y="120049"/>
                </a:lnTo>
                <a:lnTo>
                  <a:pt x="127392" y="117757"/>
                </a:lnTo>
                <a:lnTo>
                  <a:pt x="134287" y="115277"/>
                </a:lnTo>
                <a:lnTo>
                  <a:pt x="140789" y="112671"/>
                </a:lnTo>
                <a:lnTo>
                  <a:pt x="147029" y="109981"/>
                </a:lnTo>
                <a:lnTo>
                  <a:pt x="159042" y="104453"/>
                </a:lnTo>
                <a:lnTo>
                  <a:pt x="166817" y="99740"/>
                </a:lnTo>
                <a:lnTo>
                  <a:pt x="175811" y="93740"/>
                </a:lnTo>
                <a:lnTo>
                  <a:pt x="185617" y="86883"/>
                </a:lnTo>
                <a:lnTo>
                  <a:pt x="193107" y="82312"/>
                </a:lnTo>
                <a:lnTo>
                  <a:pt x="199052" y="79264"/>
                </a:lnTo>
                <a:lnTo>
                  <a:pt x="203968" y="77233"/>
                </a:lnTo>
                <a:lnTo>
                  <a:pt x="209151" y="73973"/>
                </a:lnTo>
                <a:lnTo>
                  <a:pt x="214511" y="69895"/>
                </a:lnTo>
                <a:lnTo>
                  <a:pt x="219989" y="65271"/>
                </a:lnTo>
                <a:lnTo>
                  <a:pt x="226499" y="60284"/>
                </a:lnTo>
                <a:lnTo>
                  <a:pt x="233696" y="55054"/>
                </a:lnTo>
                <a:lnTo>
                  <a:pt x="252127" y="42074"/>
                </a:lnTo>
                <a:lnTo>
                  <a:pt x="257187" y="40299"/>
                </a:lnTo>
                <a:lnTo>
                  <a:pt x="259870" y="39826"/>
                </a:lnTo>
                <a:lnTo>
                  <a:pt x="261659" y="40463"/>
                </a:lnTo>
                <a:lnTo>
                  <a:pt x="262851" y="41840"/>
                </a:lnTo>
                <a:lnTo>
                  <a:pt x="263646" y="43711"/>
                </a:lnTo>
                <a:lnTo>
                  <a:pt x="264529" y="53409"/>
                </a:lnTo>
                <a:lnTo>
                  <a:pt x="264765" y="59996"/>
                </a:lnTo>
                <a:lnTo>
                  <a:pt x="263969" y="68197"/>
                </a:lnTo>
                <a:lnTo>
                  <a:pt x="262487" y="77474"/>
                </a:lnTo>
                <a:lnTo>
                  <a:pt x="260545" y="87469"/>
                </a:lnTo>
                <a:lnTo>
                  <a:pt x="258299" y="96037"/>
                </a:lnTo>
                <a:lnTo>
                  <a:pt x="255849" y="103655"/>
                </a:lnTo>
                <a:lnTo>
                  <a:pt x="253263" y="110638"/>
                </a:lnTo>
                <a:lnTo>
                  <a:pt x="251539" y="118151"/>
                </a:lnTo>
                <a:lnTo>
                  <a:pt x="250390" y="126017"/>
                </a:lnTo>
                <a:lnTo>
                  <a:pt x="246232" y="165980"/>
                </a:lnTo>
                <a:lnTo>
                  <a:pt x="242502" y="202049"/>
                </a:lnTo>
                <a:lnTo>
                  <a:pt x="241508" y="214333"/>
                </a:lnTo>
                <a:lnTo>
                  <a:pt x="240845" y="224429"/>
                </a:lnTo>
                <a:lnTo>
                  <a:pt x="240402" y="234016"/>
                </a:lnTo>
                <a:lnTo>
                  <a:pt x="239911" y="252289"/>
                </a:lnTo>
                <a:lnTo>
                  <a:pt x="239522" y="386325"/>
                </a:lnTo>
                <a:lnTo>
                  <a:pt x="244070" y="398260"/>
                </a:lnTo>
                <a:lnTo>
                  <a:pt x="248091" y="4074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74"/>
          <p:cNvSpPr/>
          <p:nvPr/>
        </p:nvSpPr>
        <p:spPr>
          <a:xfrm>
            <a:off x="1118973" y="3531870"/>
            <a:ext cx="58317" cy="317183"/>
          </a:xfrm>
          <a:custGeom>
            <a:avLst/>
            <a:gdLst/>
            <a:ahLst/>
            <a:cxnLst/>
            <a:rect l="0" t="0" r="0" b="0"/>
            <a:pathLst>
              <a:path w="58317" h="317183">
                <a:moveTo>
                  <a:pt x="58316" y="0"/>
                </a:moveTo>
                <a:lnTo>
                  <a:pt x="58316" y="13652"/>
                </a:lnTo>
                <a:lnTo>
                  <a:pt x="57364" y="18626"/>
                </a:lnTo>
                <a:lnTo>
                  <a:pt x="55776" y="22895"/>
                </a:lnTo>
                <a:lnTo>
                  <a:pt x="53766" y="26693"/>
                </a:lnTo>
                <a:lnTo>
                  <a:pt x="51472" y="33036"/>
                </a:lnTo>
                <a:lnTo>
                  <a:pt x="48991" y="41073"/>
                </a:lnTo>
                <a:lnTo>
                  <a:pt x="46385" y="50242"/>
                </a:lnTo>
                <a:lnTo>
                  <a:pt x="44647" y="58260"/>
                </a:lnTo>
                <a:lnTo>
                  <a:pt x="43488" y="65510"/>
                </a:lnTo>
                <a:lnTo>
                  <a:pt x="42716" y="72248"/>
                </a:lnTo>
                <a:lnTo>
                  <a:pt x="41249" y="79597"/>
                </a:lnTo>
                <a:lnTo>
                  <a:pt x="39318" y="87355"/>
                </a:lnTo>
                <a:lnTo>
                  <a:pt x="37078" y="95384"/>
                </a:lnTo>
                <a:lnTo>
                  <a:pt x="34633" y="107404"/>
                </a:lnTo>
                <a:lnTo>
                  <a:pt x="29375" y="138540"/>
                </a:lnTo>
                <a:lnTo>
                  <a:pt x="26640" y="152367"/>
                </a:lnTo>
                <a:lnTo>
                  <a:pt x="23864" y="164443"/>
                </a:lnTo>
                <a:lnTo>
                  <a:pt x="12564" y="208906"/>
                </a:lnTo>
                <a:lnTo>
                  <a:pt x="9718" y="222138"/>
                </a:lnTo>
                <a:lnTo>
                  <a:pt x="4014" y="252080"/>
                </a:lnTo>
                <a:lnTo>
                  <a:pt x="2113" y="263304"/>
                </a:lnTo>
                <a:lnTo>
                  <a:pt x="845" y="271738"/>
                </a:lnTo>
                <a:lnTo>
                  <a:pt x="0" y="278314"/>
                </a:lnTo>
                <a:lnTo>
                  <a:pt x="389" y="284602"/>
                </a:lnTo>
                <a:lnTo>
                  <a:pt x="1600" y="290700"/>
                </a:lnTo>
                <a:lnTo>
                  <a:pt x="3361" y="296669"/>
                </a:lnTo>
                <a:lnTo>
                  <a:pt x="4534" y="301602"/>
                </a:lnTo>
                <a:lnTo>
                  <a:pt x="5317" y="305843"/>
                </a:lnTo>
                <a:lnTo>
                  <a:pt x="6881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75"/>
          <p:cNvSpPr/>
          <p:nvPr/>
        </p:nvSpPr>
        <p:spPr>
          <a:xfrm>
            <a:off x="1348894" y="3489007"/>
            <a:ext cx="342746" cy="128554"/>
          </a:xfrm>
          <a:custGeom>
            <a:avLst/>
            <a:gdLst/>
            <a:ahLst/>
            <a:cxnLst/>
            <a:rect l="0" t="0" r="0" b="0"/>
            <a:pathLst>
              <a:path w="342746" h="128554">
                <a:moveTo>
                  <a:pt x="85570" y="0"/>
                </a:moveTo>
                <a:lnTo>
                  <a:pt x="81020" y="0"/>
                </a:lnTo>
                <a:lnTo>
                  <a:pt x="78726" y="953"/>
                </a:lnTo>
                <a:lnTo>
                  <a:pt x="73639" y="4551"/>
                </a:lnTo>
                <a:lnTo>
                  <a:pt x="70948" y="6844"/>
                </a:lnTo>
                <a:lnTo>
                  <a:pt x="68203" y="9325"/>
                </a:lnTo>
                <a:lnTo>
                  <a:pt x="62611" y="14622"/>
                </a:lnTo>
                <a:lnTo>
                  <a:pt x="39308" y="37721"/>
                </a:lnTo>
                <a:lnTo>
                  <a:pt x="33774" y="44197"/>
                </a:lnTo>
                <a:lnTo>
                  <a:pt x="29132" y="50420"/>
                </a:lnTo>
                <a:lnTo>
                  <a:pt x="25085" y="56473"/>
                </a:lnTo>
                <a:lnTo>
                  <a:pt x="21434" y="61461"/>
                </a:lnTo>
                <a:lnTo>
                  <a:pt x="18048" y="65739"/>
                </a:lnTo>
                <a:lnTo>
                  <a:pt x="14838" y="69544"/>
                </a:lnTo>
                <a:lnTo>
                  <a:pt x="11745" y="73032"/>
                </a:lnTo>
                <a:lnTo>
                  <a:pt x="5769" y="79449"/>
                </a:lnTo>
                <a:lnTo>
                  <a:pt x="3795" y="82493"/>
                </a:lnTo>
                <a:lnTo>
                  <a:pt x="2478" y="85476"/>
                </a:lnTo>
                <a:lnTo>
                  <a:pt x="1601" y="88416"/>
                </a:lnTo>
                <a:lnTo>
                  <a:pt x="1016" y="91329"/>
                </a:lnTo>
                <a:lnTo>
                  <a:pt x="626" y="94224"/>
                </a:lnTo>
                <a:lnTo>
                  <a:pt x="365" y="97106"/>
                </a:lnTo>
                <a:lnTo>
                  <a:pt x="192" y="99980"/>
                </a:lnTo>
                <a:lnTo>
                  <a:pt x="0" y="105713"/>
                </a:lnTo>
                <a:lnTo>
                  <a:pt x="901" y="107623"/>
                </a:lnTo>
                <a:lnTo>
                  <a:pt x="2454" y="108896"/>
                </a:lnTo>
                <a:lnTo>
                  <a:pt x="7672" y="111263"/>
                </a:lnTo>
                <a:lnTo>
                  <a:pt x="16341" y="115490"/>
                </a:lnTo>
                <a:lnTo>
                  <a:pt x="26545" y="118004"/>
                </a:lnTo>
                <a:lnTo>
                  <a:pt x="31932" y="118674"/>
                </a:lnTo>
                <a:lnTo>
                  <a:pt x="66820" y="124169"/>
                </a:lnTo>
                <a:lnTo>
                  <a:pt x="87358" y="125642"/>
                </a:lnTo>
                <a:lnTo>
                  <a:pt x="112480" y="126624"/>
                </a:lnTo>
                <a:lnTo>
                  <a:pt x="194826" y="128006"/>
                </a:lnTo>
                <a:lnTo>
                  <a:pt x="300766" y="128553"/>
                </a:lnTo>
                <a:lnTo>
                  <a:pt x="307139" y="127612"/>
                </a:lnTo>
                <a:lnTo>
                  <a:pt x="312341" y="126032"/>
                </a:lnTo>
                <a:lnTo>
                  <a:pt x="342745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76"/>
          <p:cNvSpPr/>
          <p:nvPr/>
        </p:nvSpPr>
        <p:spPr>
          <a:xfrm>
            <a:off x="1600977" y="3471862"/>
            <a:ext cx="22083" cy="368618"/>
          </a:xfrm>
          <a:custGeom>
            <a:avLst/>
            <a:gdLst/>
            <a:ahLst/>
            <a:cxnLst/>
            <a:rect l="0" t="0" r="0" b="0"/>
            <a:pathLst>
              <a:path w="22083" h="368618">
                <a:moveTo>
                  <a:pt x="22082" y="0"/>
                </a:moveTo>
                <a:lnTo>
                  <a:pt x="17532" y="13653"/>
                </a:lnTo>
                <a:lnTo>
                  <a:pt x="16191" y="19579"/>
                </a:lnTo>
                <a:lnTo>
                  <a:pt x="15297" y="25435"/>
                </a:lnTo>
                <a:lnTo>
                  <a:pt x="14702" y="31244"/>
                </a:lnTo>
                <a:lnTo>
                  <a:pt x="14304" y="37974"/>
                </a:lnTo>
                <a:lnTo>
                  <a:pt x="13863" y="53073"/>
                </a:lnTo>
                <a:lnTo>
                  <a:pt x="13615" y="73087"/>
                </a:lnTo>
                <a:lnTo>
                  <a:pt x="12627" y="80157"/>
                </a:lnTo>
                <a:lnTo>
                  <a:pt x="11016" y="87728"/>
                </a:lnTo>
                <a:lnTo>
                  <a:pt x="8990" y="95633"/>
                </a:lnTo>
                <a:lnTo>
                  <a:pt x="7639" y="103760"/>
                </a:lnTo>
                <a:lnTo>
                  <a:pt x="6739" y="112036"/>
                </a:lnTo>
                <a:lnTo>
                  <a:pt x="6138" y="120410"/>
                </a:lnTo>
                <a:lnTo>
                  <a:pt x="5738" y="128851"/>
                </a:lnTo>
                <a:lnTo>
                  <a:pt x="5293" y="145850"/>
                </a:lnTo>
                <a:lnTo>
                  <a:pt x="4947" y="294977"/>
                </a:lnTo>
                <a:lnTo>
                  <a:pt x="3991" y="304283"/>
                </a:lnTo>
                <a:lnTo>
                  <a:pt x="2402" y="312393"/>
                </a:lnTo>
                <a:lnTo>
                  <a:pt x="389" y="319705"/>
                </a:lnTo>
                <a:lnTo>
                  <a:pt x="0" y="325531"/>
                </a:lnTo>
                <a:lnTo>
                  <a:pt x="694" y="330369"/>
                </a:lnTo>
                <a:lnTo>
                  <a:pt x="13510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77"/>
          <p:cNvSpPr/>
          <p:nvPr/>
        </p:nvSpPr>
        <p:spPr>
          <a:xfrm>
            <a:off x="1168717" y="4080510"/>
            <a:ext cx="21829" cy="265748"/>
          </a:xfrm>
          <a:custGeom>
            <a:avLst/>
            <a:gdLst/>
            <a:ahLst/>
            <a:cxnLst/>
            <a:rect l="0" t="0" r="0" b="0"/>
            <a:pathLst>
              <a:path w="21829" h="265748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0"/>
                </a:lnTo>
                <a:lnTo>
                  <a:pt x="14228" y="22959"/>
                </a:lnTo>
                <a:lnTo>
                  <a:pt x="15201" y="25783"/>
                </a:lnTo>
                <a:lnTo>
                  <a:pt x="15849" y="28619"/>
                </a:lnTo>
                <a:lnTo>
                  <a:pt x="17233" y="32414"/>
                </a:lnTo>
                <a:lnTo>
                  <a:pt x="19109" y="36849"/>
                </a:lnTo>
                <a:lnTo>
                  <a:pt x="21312" y="41711"/>
                </a:lnTo>
                <a:lnTo>
                  <a:pt x="21828" y="51619"/>
                </a:lnTo>
                <a:lnTo>
                  <a:pt x="21219" y="64893"/>
                </a:lnTo>
                <a:lnTo>
                  <a:pt x="18956" y="92658"/>
                </a:lnTo>
                <a:lnTo>
                  <a:pt x="17950" y="111349"/>
                </a:lnTo>
                <a:lnTo>
                  <a:pt x="17503" y="138706"/>
                </a:lnTo>
                <a:lnTo>
                  <a:pt x="17383" y="155335"/>
                </a:lnTo>
                <a:lnTo>
                  <a:pt x="16351" y="168327"/>
                </a:lnTo>
                <a:lnTo>
                  <a:pt x="14711" y="178893"/>
                </a:lnTo>
                <a:lnTo>
                  <a:pt x="12665" y="187842"/>
                </a:lnTo>
                <a:lnTo>
                  <a:pt x="11301" y="195713"/>
                </a:lnTo>
                <a:lnTo>
                  <a:pt x="10391" y="202865"/>
                </a:lnTo>
                <a:lnTo>
                  <a:pt x="9785" y="209538"/>
                </a:lnTo>
                <a:lnTo>
                  <a:pt x="10333" y="215892"/>
                </a:lnTo>
                <a:lnTo>
                  <a:pt x="11651" y="222033"/>
                </a:lnTo>
                <a:lnTo>
                  <a:pt x="13482" y="228032"/>
                </a:lnTo>
                <a:lnTo>
                  <a:pt x="14703" y="233936"/>
                </a:lnTo>
                <a:lnTo>
                  <a:pt x="15517" y="239777"/>
                </a:lnTo>
                <a:lnTo>
                  <a:pt x="16060" y="245577"/>
                </a:lnTo>
                <a:lnTo>
                  <a:pt x="16421" y="250395"/>
                </a:lnTo>
                <a:lnTo>
                  <a:pt x="16663" y="254560"/>
                </a:lnTo>
                <a:lnTo>
                  <a:pt x="17145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78"/>
          <p:cNvSpPr/>
          <p:nvPr/>
        </p:nvSpPr>
        <p:spPr>
          <a:xfrm>
            <a:off x="1263194" y="4071937"/>
            <a:ext cx="238845" cy="248454"/>
          </a:xfrm>
          <a:custGeom>
            <a:avLst/>
            <a:gdLst/>
            <a:ahLst/>
            <a:cxnLst/>
            <a:rect l="0" t="0" r="0" b="0"/>
            <a:pathLst>
              <a:path w="238845" h="248454">
                <a:moveTo>
                  <a:pt x="76973" y="0"/>
                </a:moveTo>
                <a:lnTo>
                  <a:pt x="72422" y="4551"/>
                </a:lnTo>
                <a:lnTo>
                  <a:pt x="67648" y="11865"/>
                </a:lnTo>
                <a:lnTo>
                  <a:pt x="65041" y="16482"/>
                </a:lnTo>
                <a:lnTo>
                  <a:pt x="59605" y="24153"/>
                </a:lnTo>
                <a:lnTo>
                  <a:pt x="54014" y="31690"/>
                </a:lnTo>
                <a:lnTo>
                  <a:pt x="51190" y="36366"/>
                </a:lnTo>
                <a:lnTo>
                  <a:pt x="48354" y="41389"/>
                </a:lnTo>
                <a:lnTo>
                  <a:pt x="42663" y="52050"/>
                </a:lnTo>
                <a:lnTo>
                  <a:pt x="39812" y="57560"/>
                </a:lnTo>
                <a:lnTo>
                  <a:pt x="36959" y="64091"/>
                </a:lnTo>
                <a:lnTo>
                  <a:pt x="34105" y="71302"/>
                </a:lnTo>
                <a:lnTo>
                  <a:pt x="31249" y="78967"/>
                </a:lnTo>
                <a:lnTo>
                  <a:pt x="27440" y="86935"/>
                </a:lnTo>
                <a:lnTo>
                  <a:pt x="22996" y="95104"/>
                </a:lnTo>
                <a:lnTo>
                  <a:pt x="18129" y="103408"/>
                </a:lnTo>
                <a:lnTo>
                  <a:pt x="10180" y="117714"/>
                </a:lnTo>
                <a:lnTo>
                  <a:pt x="6727" y="124196"/>
                </a:lnTo>
                <a:lnTo>
                  <a:pt x="4425" y="131375"/>
                </a:lnTo>
                <a:lnTo>
                  <a:pt x="2890" y="139018"/>
                </a:lnTo>
                <a:lnTo>
                  <a:pt x="1867" y="146972"/>
                </a:lnTo>
                <a:lnTo>
                  <a:pt x="1185" y="154179"/>
                </a:lnTo>
                <a:lnTo>
                  <a:pt x="730" y="160888"/>
                </a:lnTo>
                <a:lnTo>
                  <a:pt x="427" y="167267"/>
                </a:lnTo>
                <a:lnTo>
                  <a:pt x="90" y="179433"/>
                </a:lnTo>
                <a:lnTo>
                  <a:pt x="0" y="185345"/>
                </a:lnTo>
                <a:lnTo>
                  <a:pt x="893" y="191191"/>
                </a:lnTo>
                <a:lnTo>
                  <a:pt x="2440" y="196993"/>
                </a:lnTo>
                <a:lnTo>
                  <a:pt x="4425" y="202766"/>
                </a:lnTo>
                <a:lnTo>
                  <a:pt x="6700" y="207568"/>
                </a:lnTo>
                <a:lnTo>
                  <a:pt x="9169" y="211721"/>
                </a:lnTo>
                <a:lnTo>
                  <a:pt x="11768" y="215443"/>
                </a:lnTo>
                <a:lnTo>
                  <a:pt x="15405" y="218876"/>
                </a:lnTo>
                <a:lnTo>
                  <a:pt x="19735" y="222117"/>
                </a:lnTo>
                <a:lnTo>
                  <a:pt x="24527" y="225231"/>
                </a:lnTo>
                <a:lnTo>
                  <a:pt x="29627" y="228259"/>
                </a:lnTo>
                <a:lnTo>
                  <a:pt x="34931" y="231230"/>
                </a:lnTo>
                <a:lnTo>
                  <a:pt x="45905" y="237072"/>
                </a:lnTo>
                <a:lnTo>
                  <a:pt x="57133" y="242843"/>
                </a:lnTo>
                <a:lnTo>
                  <a:pt x="62794" y="244763"/>
                </a:lnTo>
                <a:lnTo>
                  <a:pt x="68473" y="246043"/>
                </a:lnTo>
                <a:lnTo>
                  <a:pt x="74164" y="246896"/>
                </a:lnTo>
                <a:lnTo>
                  <a:pt x="80815" y="247465"/>
                </a:lnTo>
                <a:lnTo>
                  <a:pt x="88107" y="247844"/>
                </a:lnTo>
                <a:lnTo>
                  <a:pt x="102876" y="248265"/>
                </a:lnTo>
                <a:lnTo>
                  <a:pt x="115791" y="248453"/>
                </a:lnTo>
                <a:lnTo>
                  <a:pt x="121901" y="247550"/>
                </a:lnTo>
                <a:lnTo>
                  <a:pt x="127880" y="245996"/>
                </a:lnTo>
                <a:lnTo>
                  <a:pt x="155714" y="236658"/>
                </a:lnTo>
                <a:lnTo>
                  <a:pt x="162805" y="233972"/>
                </a:lnTo>
                <a:lnTo>
                  <a:pt x="169437" y="231229"/>
                </a:lnTo>
                <a:lnTo>
                  <a:pt x="175763" y="228447"/>
                </a:lnTo>
                <a:lnTo>
                  <a:pt x="187872" y="222817"/>
                </a:lnTo>
                <a:lnTo>
                  <a:pt x="193768" y="219982"/>
                </a:lnTo>
                <a:lnTo>
                  <a:pt x="199604" y="216188"/>
                </a:lnTo>
                <a:lnTo>
                  <a:pt x="205399" y="211753"/>
                </a:lnTo>
                <a:lnTo>
                  <a:pt x="211168" y="206890"/>
                </a:lnTo>
                <a:lnTo>
                  <a:pt x="216919" y="198887"/>
                </a:lnTo>
                <a:lnTo>
                  <a:pt x="222658" y="188789"/>
                </a:lnTo>
                <a:lnTo>
                  <a:pt x="228389" y="177295"/>
                </a:lnTo>
                <a:lnTo>
                  <a:pt x="232209" y="167726"/>
                </a:lnTo>
                <a:lnTo>
                  <a:pt x="234756" y="159443"/>
                </a:lnTo>
                <a:lnTo>
                  <a:pt x="236454" y="152015"/>
                </a:lnTo>
                <a:lnTo>
                  <a:pt x="237586" y="145158"/>
                </a:lnTo>
                <a:lnTo>
                  <a:pt x="238341" y="138682"/>
                </a:lnTo>
                <a:lnTo>
                  <a:pt x="238844" y="132460"/>
                </a:lnTo>
                <a:lnTo>
                  <a:pt x="238227" y="126407"/>
                </a:lnTo>
                <a:lnTo>
                  <a:pt x="236863" y="120466"/>
                </a:lnTo>
                <a:lnTo>
                  <a:pt x="235001" y="114601"/>
                </a:lnTo>
                <a:lnTo>
                  <a:pt x="232808" y="108786"/>
                </a:lnTo>
                <a:lnTo>
                  <a:pt x="230393" y="103004"/>
                </a:lnTo>
                <a:lnTo>
                  <a:pt x="227830" y="97244"/>
                </a:lnTo>
                <a:lnTo>
                  <a:pt x="222443" y="85765"/>
                </a:lnTo>
                <a:lnTo>
                  <a:pt x="219673" y="80037"/>
                </a:lnTo>
                <a:lnTo>
                  <a:pt x="214969" y="73360"/>
                </a:lnTo>
                <a:lnTo>
                  <a:pt x="208975" y="66052"/>
                </a:lnTo>
                <a:lnTo>
                  <a:pt x="202122" y="58322"/>
                </a:lnTo>
                <a:lnTo>
                  <a:pt x="194696" y="51264"/>
                </a:lnTo>
                <a:lnTo>
                  <a:pt x="186887" y="44653"/>
                </a:lnTo>
                <a:lnTo>
                  <a:pt x="178824" y="38342"/>
                </a:lnTo>
                <a:lnTo>
                  <a:pt x="170591" y="33181"/>
                </a:lnTo>
                <a:lnTo>
                  <a:pt x="162245" y="28789"/>
                </a:lnTo>
                <a:lnTo>
                  <a:pt x="153824" y="24907"/>
                </a:lnTo>
                <a:lnTo>
                  <a:pt x="147257" y="22320"/>
                </a:lnTo>
                <a:lnTo>
                  <a:pt x="141926" y="20595"/>
                </a:lnTo>
                <a:lnTo>
                  <a:pt x="137420" y="19445"/>
                </a:lnTo>
                <a:lnTo>
                  <a:pt x="132511" y="18678"/>
                </a:lnTo>
                <a:lnTo>
                  <a:pt x="127334" y="18167"/>
                </a:lnTo>
                <a:lnTo>
                  <a:pt x="121976" y="17826"/>
                </a:lnTo>
                <a:lnTo>
                  <a:pt x="116500" y="18552"/>
                </a:lnTo>
                <a:lnTo>
                  <a:pt x="110944" y="19988"/>
                </a:lnTo>
                <a:lnTo>
                  <a:pt x="9411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79"/>
          <p:cNvSpPr/>
          <p:nvPr/>
        </p:nvSpPr>
        <p:spPr>
          <a:xfrm>
            <a:off x="1658541" y="4260532"/>
            <a:ext cx="23725" cy="25719"/>
          </a:xfrm>
          <a:custGeom>
            <a:avLst/>
            <a:gdLst/>
            <a:ahLst/>
            <a:cxnLst/>
            <a:rect l="0" t="0" r="0" b="0"/>
            <a:pathLst>
              <a:path w="23725" h="25719">
                <a:moveTo>
                  <a:pt x="7381" y="25718"/>
                </a:moveTo>
                <a:lnTo>
                  <a:pt x="0" y="25718"/>
                </a:lnTo>
                <a:lnTo>
                  <a:pt x="555" y="24765"/>
                </a:lnTo>
                <a:lnTo>
                  <a:pt x="1878" y="23178"/>
                </a:lnTo>
                <a:lnTo>
                  <a:pt x="3712" y="21167"/>
                </a:lnTo>
                <a:lnTo>
                  <a:pt x="6840" y="19826"/>
                </a:lnTo>
                <a:lnTo>
                  <a:pt x="10830" y="18933"/>
                </a:lnTo>
                <a:lnTo>
                  <a:pt x="15396" y="18337"/>
                </a:lnTo>
                <a:lnTo>
                  <a:pt x="18439" y="16987"/>
                </a:lnTo>
                <a:lnTo>
                  <a:pt x="20468" y="15135"/>
                </a:lnTo>
                <a:lnTo>
                  <a:pt x="23724" y="9869"/>
                </a:lnTo>
                <a:lnTo>
                  <a:pt x="23039" y="8484"/>
                </a:lnTo>
                <a:lnTo>
                  <a:pt x="21630" y="6609"/>
                </a:lnTo>
                <a:lnTo>
                  <a:pt x="159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80"/>
          <p:cNvSpPr/>
          <p:nvPr/>
        </p:nvSpPr>
        <p:spPr>
          <a:xfrm>
            <a:off x="1735847" y="4030371"/>
            <a:ext cx="271195" cy="238734"/>
          </a:xfrm>
          <a:custGeom>
            <a:avLst/>
            <a:gdLst/>
            <a:ahLst/>
            <a:cxnLst/>
            <a:rect l="0" t="0" r="0" b="0"/>
            <a:pathLst>
              <a:path w="271195" h="238734">
                <a:moveTo>
                  <a:pt x="161532" y="15849"/>
                </a:moveTo>
                <a:lnTo>
                  <a:pt x="156982" y="11298"/>
                </a:lnTo>
                <a:lnTo>
                  <a:pt x="153736" y="9957"/>
                </a:lnTo>
                <a:lnTo>
                  <a:pt x="149667" y="9064"/>
                </a:lnTo>
                <a:lnTo>
                  <a:pt x="145050" y="8468"/>
                </a:lnTo>
                <a:lnTo>
                  <a:pt x="141019" y="7118"/>
                </a:lnTo>
                <a:lnTo>
                  <a:pt x="134000" y="3078"/>
                </a:lnTo>
                <a:lnTo>
                  <a:pt x="128890" y="1620"/>
                </a:lnTo>
                <a:lnTo>
                  <a:pt x="122626" y="648"/>
                </a:lnTo>
                <a:lnTo>
                  <a:pt x="115592" y="0"/>
                </a:lnTo>
                <a:lnTo>
                  <a:pt x="107093" y="520"/>
                </a:lnTo>
                <a:lnTo>
                  <a:pt x="97617" y="1820"/>
                </a:lnTo>
                <a:lnTo>
                  <a:pt x="87490" y="3638"/>
                </a:lnTo>
                <a:lnTo>
                  <a:pt x="78833" y="4851"/>
                </a:lnTo>
                <a:lnTo>
                  <a:pt x="71157" y="5659"/>
                </a:lnTo>
                <a:lnTo>
                  <a:pt x="64134" y="6198"/>
                </a:lnTo>
                <a:lnTo>
                  <a:pt x="57548" y="6558"/>
                </a:lnTo>
                <a:lnTo>
                  <a:pt x="45150" y="6956"/>
                </a:lnTo>
                <a:lnTo>
                  <a:pt x="40129" y="8016"/>
                </a:lnTo>
                <a:lnTo>
                  <a:pt x="32010" y="11733"/>
                </a:lnTo>
                <a:lnTo>
                  <a:pt x="25227" y="16559"/>
                </a:lnTo>
                <a:lnTo>
                  <a:pt x="19037" y="21880"/>
                </a:lnTo>
                <a:lnTo>
                  <a:pt x="13111" y="27419"/>
                </a:lnTo>
                <a:lnTo>
                  <a:pt x="11150" y="30229"/>
                </a:lnTo>
                <a:lnTo>
                  <a:pt x="8971" y="35893"/>
                </a:lnTo>
                <a:lnTo>
                  <a:pt x="7437" y="39689"/>
                </a:lnTo>
                <a:lnTo>
                  <a:pt x="5462" y="44125"/>
                </a:lnTo>
                <a:lnTo>
                  <a:pt x="3193" y="48987"/>
                </a:lnTo>
                <a:lnTo>
                  <a:pt x="1681" y="55086"/>
                </a:lnTo>
                <a:lnTo>
                  <a:pt x="672" y="62009"/>
                </a:lnTo>
                <a:lnTo>
                  <a:pt x="0" y="69482"/>
                </a:lnTo>
                <a:lnTo>
                  <a:pt x="504" y="77322"/>
                </a:lnTo>
                <a:lnTo>
                  <a:pt x="1793" y="85406"/>
                </a:lnTo>
                <a:lnTo>
                  <a:pt x="3604" y="93652"/>
                </a:lnTo>
                <a:lnTo>
                  <a:pt x="5764" y="100103"/>
                </a:lnTo>
                <a:lnTo>
                  <a:pt x="8157" y="105356"/>
                </a:lnTo>
                <a:lnTo>
                  <a:pt x="10705" y="109810"/>
                </a:lnTo>
                <a:lnTo>
                  <a:pt x="12403" y="113732"/>
                </a:lnTo>
                <a:lnTo>
                  <a:pt x="14290" y="120630"/>
                </a:lnTo>
                <a:lnTo>
                  <a:pt x="17669" y="126870"/>
                </a:lnTo>
                <a:lnTo>
                  <a:pt x="19903" y="129868"/>
                </a:lnTo>
                <a:lnTo>
                  <a:pt x="22346" y="131867"/>
                </a:lnTo>
                <a:lnTo>
                  <a:pt x="24926" y="133199"/>
                </a:lnTo>
                <a:lnTo>
                  <a:pt x="30333" y="134680"/>
                </a:lnTo>
                <a:lnTo>
                  <a:pt x="35912" y="135337"/>
                </a:lnTo>
                <a:lnTo>
                  <a:pt x="40638" y="135513"/>
                </a:lnTo>
                <a:lnTo>
                  <a:pt x="53509" y="135708"/>
                </a:lnTo>
                <a:lnTo>
                  <a:pt x="59989" y="136712"/>
                </a:lnTo>
                <a:lnTo>
                  <a:pt x="66215" y="138334"/>
                </a:lnTo>
                <a:lnTo>
                  <a:pt x="72270" y="140368"/>
                </a:lnTo>
                <a:lnTo>
                  <a:pt x="78211" y="141724"/>
                </a:lnTo>
                <a:lnTo>
                  <a:pt x="84077" y="142628"/>
                </a:lnTo>
                <a:lnTo>
                  <a:pt x="89893" y="143231"/>
                </a:lnTo>
                <a:lnTo>
                  <a:pt x="95676" y="143633"/>
                </a:lnTo>
                <a:lnTo>
                  <a:pt x="101436" y="143900"/>
                </a:lnTo>
                <a:lnTo>
                  <a:pt x="107180" y="144079"/>
                </a:lnTo>
                <a:lnTo>
                  <a:pt x="165325" y="148881"/>
                </a:lnTo>
                <a:lnTo>
                  <a:pt x="183111" y="151209"/>
                </a:lnTo>
                <a:lnTo>
                  <a:pt x="196873" y="153714"/>
                </a:lnTo>
                <a:lnTo>
                  <a:pt x="241750" y="164578"/>
                </a:lnTo>
                <a:lnTo>
                  <a:pt x="249301" y="167389"/>
                </a:lnTo>
                <a:lnTo>
                  <a:pt x="254335" y="170216"/>
                </a:lnTo>
                <a:lnTo>
                  <a:pt x="260880" y="175896"/>
                </a:lnTo>
                <a:lnTo>
                  <a:pt x="266965" y="181596"/>
                </a:lnTo>
                <a:lnTo>
                  <a:pt x="268968" y="184449"/>
                </a:lnTo>
                <a:lnTo>
                  <a:pt x="271194" y="190160"/>
                </a:lnTo>
                <a:lnTo>
                  <a:pt x="270835" y="193969"/>
                </a:lnTo>
                <a:lnTo>
                  <a:pt x="269644" y="198413"/>
                </a:lnTo>
                <a:lnTo>
                  <a:pt x="267896" y="203281"/>
                </a:lnTo>
                <a:lnTo>
                  <a:pt x="265779" y="206526"/>
                </a:lnTo>
                <a:lnTo>
                  <a:pt x="263415" y="208689"/>
                </a:lnTo>
                <a:lnTo>
                  <a:pt x="258249" y="212046"/>
                </a:lnTo>
                <a:lnTo>
                  <a:pt x="252777" y="216712"/>
                </a:lnTo>
                <a:lnTo>
                  <a:pt x="249033" y="218338"/>
                </a:lnTo>
                <a:lnTo>
                  <a:pt x="244631" y="219421"/>
                </a:lnTo>
                <a:lnTo>
                  <a:pt x="239791" y="220144"/>
                </a:lnTo>
                <a:lnTo>
                  <a:pt x="233707" y="221578"/>
                </a:lnTo>
                <a:lnTo>
                  <a:pt x="226794" y="223487"/>
                </a:lnTo>
                <a:lnTo>
                  <a:pt x="219328" y="225712"/>
                </a:lnTo>
                <a:lnTo>
                  <a:pt x="212445" y="228147"/>
                </a:lnTo>
                <a:lnTo>
                  <a:pt x="205952" y="230723"/>
                </a:lnTo>
                <a:lnTo>
                  <a:pt x="199718" y="233393"/>
                </a:lnTo>
                <a:lnTo>
                  <a:pt x="192704" y="235174"/>
                </a:lnTo>
                <a:lnTo>
                  <a:pt x="185171" y="236360"/>
                </a:lnTo>
                <a:lnTo>
                  <a:pt x="177292" y="237151"/>
                </a:lnTo>
                <a:lnTo>
                  <a:pt x="168229" y="237679"/>
                </a:lnTo>
                <a:lnTo>
                  <a:pt x="147998" y="238265"/>
                </a:lnTo>
                <a:lnTo>
                  <a:pt x="110097" y="238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81"/>
          <p:cNvSpPr/>
          <p:nvPr/>
        </p:nvSpPr>
        <p:spPr>
          <a:xfrm>
            <a:off x="920114" y="4432087"/>
            <a:ext cx="1217296" cy="34186"/>
          </a:xfrm>
          <a:custGeom>
            <a:avLst/>
            <a:gdLst/>
            <a:ahLst/>
            <a:cxnLst/>
            <a:rect l="0" t="0" r="0" b="0"/>
            <a:pathLst>
              <a:path w="1217296" h="34186">
                <a:moveTo>
                  <a:pt x="0" y="25613"/>
                </a:moveTo>
                <a:lnTo>
                  <a:pt x="22755" y="21062"/>
                </a:lnTo>
                <a:lnTo>
                  <a:pt x="38982" y="18769"/>
                </a:lnTo>
                <a:lnTo>
                  <a:pt x="82413" y="13681"/>
                </a:lnTo>
                <a:lnTo>
                  <a:pt x="100662" y="11943"/>
                </a:lnTo>
                <a:lnTo>
                  <a:pt x="115686" y="10785"/>
                </a:lnTo>
                <a:lnTo>
                  <a:pt x="128559" y="10012"/>
                </a:lnTo>
                <a:lnTo>
                  <a:pt x="165723" y="9154"/>
                </a:lnTo>
                <a:lnTo>
                  <a:pt x="287269" y="8508"/>
                </a:lnTo>
                <a:lnTo>
                  <a:pt x="302003" y="7542"/>
                </a:lnTo>
                <a:lnTo>
                  <a:pt x="316588" y="5945"/>
                </a:lnTo>
                <a:lnTo>
                  <a:pt x="331074" y="3929"/>
                </a:lnTo>
                <a:lnTo>
                  <a:pt x="346446" y="2584"/>
                </a:lnTo>
                <a:lnTo>
                  <a:pt x="362409" y="1688"/>
                </a:lnTo>
                <a:lnTo>
                  <a:pt x="395386" y="692"/>
                </a:lnTo>
                <a:lnTo>
                  <a:pt x="469894" y="131"/>
                </a:lnTo>
                <a:lnTo>
                  <a:pt x="593970" y="0"/>
                </a:lnTo>
                <a:lnTo>
                  <a:pt x="651250" y="917"/>
                </a:lnTo>
                <a:lnTo>
                  <a:pt x="829612" y="6694"/>
                </a:lnTo>
                <a:lnTo>
                  <a:pt x="867400" y="7286"/>
                </a:lnTo>
                <a:lnTo>
                  <a:pt x="897354" y="8632"/>
                </a:lnTo>
                <a:lnTo>
                  <a:pt x="922086" y="10482"/>
                </a:lnTo>
                <a:lnTo>
                  <a:pt x="943337" y="12669"/>
                </a:lnTo>
                <a:lnTo>
                  <a:pt x="962266" y="14126"/>
                </a:lnTo>
                <a:lnTo>
                  <a:pt x="979648" y="15097"/>
                </a:lnTo>
                <a:lnTo>
                  <a:pt x="995999" y="15744"/>
                </a:lnTo>
                <a:lnTo>
                  <a:pt x="1010710" y="17129"/>
                </a:lnTo>
                <a:lnTo>
                  <a:pt x="1024327" y="19004"/>
                </a:lnTo>
                <a:lnTo>
                  <a:pt x="1037215" y="21207"/>
                </a:lnTo>
                <a:lnTo>
                  <a:pt x="1049617" y="22676"/>
                </a:lnTo>
                <a:lnTo>
                  <a:pt x="1061694" y="23655"/>
                </a:lnTo>
                <a:lnTo>
                  <a:pt x="1073556" y="24307"/>
                </a:lnTo>
                <a:lnTo>
                  <a:pt x="1101976" y="25032"/>
                </a:lnTo>
                <a:lnTo>
                  <a:pt x="1157686" y="25498"/>
                </a:lnTo>
                <a:lnTo>
                  <a:pt x="1168031" y="26489"/>
                </a:lnTo>
                <a:lnTo>
                  <a:pt x="1176833" y="28101"/>
                </a:lnTo>
                <a:lnTo>
                  <a:pt x="1184605" y="30130"/>
                </a:lnTo>
                <a:lnTo>
                  <a:pt x="1191692" y="31482"/>
                </a:lnTo>
                <a:lnTo>
                  <a:pt x="1198322" y="32383"/>
                </a:lnTo>
                <a:lnTo>
                  <a:pt x="1217295" y="34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82"/>
          <p:cNvSpPr/>
          <p:nvPr/>
        </p:nvSpPr>
        <p:spPr>
          <a:xfrm>
            <a:off x="1220152" y="4483417"/>
            <a:ext cx="85726" cy="248604"/>
          </a:xfrm>
          <a:custGeom>
            <a:avLst/>
            <a:gdLst/>
            <a:ahLst/>
            <a:cxnLst/>
            <a:rect l="0" t="0" r="0" b="0"/>
            <a:pathLst>
              <a:path w="85726" h="248604">
                <a:moveTo>
                  <a:pt x="85725" y="0"/>
                </a:moveTo>
                <a:lnTo>
                  <a:pt x="85725" y="9102"/>
                </a:lnTo>
                <a:lnTo>
                  <a:pt x="83820" y="14641"/>
                </a:lnTo>
                <a:lnTo>
                  <a:pt x="80645" y="21190"/>
                </a:lnTo>
                <a:lnTo>
                  <a:pt x="76623" y="28414"/>
                </a:lnTo>
                <a:lnTo>
                  <a:pt x="72990" y="36088"/>
                </a:lnTo>
                <a:lnTo>
                  <a:pt x="69615" y="44061"/>
                </a:lnTo>
                <a:lnTo>
                  <a:pt x="66412" y="52234"/>
                </a:lnTo>
                <a:lnTo>
                  <a:pt x="63325" y="59588"/>
                </a:lnTo>
                <a:lnTo>
                  <a:pt x="57354" y="72838"/>
                </a:lnTo>
                <a:lnTo>
                  <a:pt x="54429" y="78087"/>
                </a:lnTo>
                <a:lnTo>
                  <a:pt x="51526" y="82538"/>
                </a:lnTo>
                <a:lnTo>
                  <a:pt x="48638" y="86457"/>
                </a:lnTo>
                <a:lnTo>
                  <a:pt x="44808" y="92881"/>
                </a:lnTo>
                <a:lnTo>
                  <a:pt x="40349" y="100973"/>
                </a:lnTo>
                <a:lnTo>
                  <a:pt x="24057" y="132234"/>
                </a:lnTo>
                <a:lnTo>
                  <a:pt x="14642" y="150835"/>
                </a:lnTo>
                <a:lnTo>
                  <a:pt x="12619" y="155802"/>
                </a:lnTo>
                <a:lnTo>
                  <a:pt x="11270" y="160065"/>
                </a:lnTo>
                <a:lnTo>
                  <a:pt x="10371" y="163860"/>
                </a:lnTo>
                <a:lnTo>
                  <a:pt x="8819" y="169248"/>
                </a:lnTo>
                <a:lnTo>
                  <a:pt x="4555" y="182854"/>
                </a:lnTo>
                <a:lnTo>
                  <a:pt x="3036" y="188577"/>
                </a:lnTo>
                <a:lnTo>
                  <a:pt x="2024" y="193346"/>
                </a:lnTo>
                <a:lnTo>
                  <a:pt x="1349" y="197477"/>
                </a:lnTo>
                <a:lnTo>
                  <a:pt x="600" y="204608"/>
                </a:lnTo>
                <a:lnTo>
                  <a:pt x="267" y="210952"/>
                </a:lnTo>
                <a:lnTo>
                  <a:pt x="118" y="21694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83"/>
          <p:cNvSpPr/>
          <p:nvPr/>
        </p:nvSpPr>
        <p:spPr>
          <a:xfrm>
            <a:off x="1456529" y="4483417"/>
            <a:ext cx="269401" cy="128588"/>
          </a:xfrm>
          <a:custGeom>
            <a:avLst/>
            <a:gdLst/>
            <a:ahLst/>
            <a:cxnLst/>
            <a:rect l="0" t="0" r="0" b="0"/>
            <a:pathLst>
              <a:path w="269401" h="128588">
                <a:moveTo>
                  <a:pt x="37943" y="0"/>
                </a:moveTo>
                <a:lnTo>
                  <a:pt x="37943" y="7381"/>
                </a:lnTo>
                <a:lnTo>
                  <a:pt x="35403" y="10583"/>
                </a:lnTo>
                <a:lnTo>
                  <a:pt x="33392" y="12770"/>
                </a:lnTo>
                <a:lnTo>
                  <a:pt x="32051" y="15182"/>
                </a:lnTo>
                <a:lnTo>
                  <a:pt x="31158" y="17741"/>
                </a:lnTo>
                <a:lnTo>
                  <a:pt x="30562" y="20400"/>
                </a:lnTo>
                <a:lnTo>
                  <a:pt x="28260" y="23125"/>
                </a:lnTo>
                <a:lnTo>
                  <a:pt x="24820" y="25894"/>
                </a:lnTo>
                <a:lnTo>
                  <a:pt x="20622" y="28693"/>
                </a:lnTo>
                <a:lnTo>
                  <a:pt x="16871" y="31511"/>
                </a:lnTo>
                <a:lnTo>
                  <a:pt x="13417" y="34342"/>
                </a:lnTo>
                <a:lnTo>
                  <a:pt x="10162" y="37183"/>
                </a:lnTo>
                <a:lnTo>
                  <a:pt x="7040" y="40981"/>
                </a:lnTo>
                <a:lnTo>
                  <a:pt x="4006" y="45418"/>
                </a:lnTo>
                <a:lnTo>
                  <a:pt x="1031" y="50281"/>
                </a:lnTo>
                <a:lnTo>
                  <a:pt x="0" y="54476"/>
                </a:lnTo>
                <a:lnTo>
                  <a:pt x="265" y="58225"/>
                </a:lnTo>
                <a:lnTo>
                  <a:pt x="1394" y="61677"/>
                </a:lnTo>
                <a:lnTo>
                  <a:pt x="3100" y="64930"/>
                </a:lnTo>
                <a:lnTo>
                  <a:pt x="5189" y="68052"/>
                </a:lnTo>
                <a:lnTo>
                  <a:pt x="7534" y="71085"/>
                </a:lnTo>
                <a:lnTo>
                  <a:pt x="11003" y="74061"/>
                </a:lnTo>
                <a:lnTo>
                  <a:pt x="15221" y="76996"/>
                </a:lnTo>
                <a:lnTo>
                  <a:pt x="19937" y="79906"/>
                </a:lnTo>
                <a:lnTo>
                  <a:pt x="24987" y="81845"/>
                </a:lnTo>
                <a:lnTo>
                  <a:pt x="30258" y="83139"/>
                </a:lnTo>
                <a:lnTo>
                  <a:pt x="70609" y="89765"/>
                </a:lnTo>
                <a:lnTo>
                  <a:pt x="82580" y="92228"/>
                </a:lnTo>
                <a:lnTo>
                  <a:pt x="93419" y="94824"/>
                </a:lnTo>
                <a:lnTo>
                  <a:pt x="135896" y="105831"/>
                </a:lnTo>
                <a:lnTo>
                  <a:pt x="146108" y="107702"/>
                </a:lnTo>
                <a:lnTo>
                  <a:pt x="155773" y="108949"/>
                </a:lnTo>
                <a:lnTo>
                  <a:pt x="165073" y="109780"/>
                </a:lnTo>
                <a:lnTo>
                  <a:pt x="176989" y="111287"/>
                </a:lnTo>
                <a:lnTo>
                  <a:pt x="205469" y="115501"/>
                </a:lnTo>
                <a:lnTo>
                  <a:pt x="219159" y="117958"/>
                </a:lnTo>
                <a:lnTo>
                  <a:pt x="232096" y="120549"/>
                </a:lnTo>
                <a:lnTo>
                  <a:pt x="269400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84"/>
          <p:cNvSpPr/>
          <p:nvPr/>
        </p:nvSpPr>
        <p:spPr>
          <a:xfrm>
            <a:off x="1554479" y="4491990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68580" y="0"/>
                </a:moveTo>
                <a:lnTo>
                  <a:pt x="64030" y="9101"/>
                </a:lnTo>
                <a:lnTo>
                  <a:pt x="62689" y="13688"/>
                </a:lnTo>
                <a:lnTo>
                  <a:pt x="61200" y="23863"/>
                </a:lnTo>
                <a:lnTo>
                  <a:pt x="60802" y="30196"/>
                </a:lnTo>
                <a:lnTo>
                  <a:pt x="60361" y="44853"/>
                </a:lnTo>
                <a:lnTo>
                  <a:pt x="60113" y="69170"/>
                </a:lnTo>
                <a:lnTo>
                  <a:pt x="58173" y="78498"/>
                </a:lnTo>
                <a:lnTo>
                  <a:pt x="54974" y="88527"/>
                </a:lnTo>
                <a:lnTo>
                  <a:pt x="47293" y="108878"/>
                </a:lnTo>
                <a:lnTo>
                  <a:pt x="40704" y="127448"/>
                </a:lnTo>
                <a:lnTo>
                  <a:pt x="37614" y="137352"/>
                </a:lnTo>
                <a:lnTo>
                  <a:pt x="25810" y="178085"/>
                </a:lnTo>
                <a:lnTo>
                  <a:pt x="22922" y="187303"/>
                </a:lnTo>
                <a:lnTo>
                  <a:pt x="20996" y="196306"/>
                </a:lnTo>
                <a:lnTo>
                  <a:pt x="19713" y="205165"/>
                </a:lnTo>
                <a:lnTo>
                  <a:pt x="18857" y="213930"/>
                </a:lnTo>
                <a:lnTo>
                  <a:pt x="18287" y="221677"/>
                </a:lnTo>
                <a:lnTo>
                  <a:pt x="17906" y="228747"/>
                </a:lnTo>
                <a:lnTo>
                  <a:pt x="17652" y="235366"/>
                </a:lnTo>
                <a:lnTo>
                  <a:pt x="15579" y="245492"/>
                </a:lnTo>
                <a:lnTo>
                  <a:pt x="12291" y="257959"/>
                </a:lnTo>
                <a:lnTo>
                  <a:pt x="8194" y="271985"/>
                </a:lnTo>
                <a:lnTo>
                  <a:pt x="5463" y="282288"/>
                </a:lnTo>
                <a:lnTo>
                  <a:pt x="3642" y="290109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85"/>
          <p:cNvSpPr/>
          <p:nvPr/>
        </p:nvSpPr>
        <p:spPr>
          <a:xfrm>
            <a:off x="2291714" y="438054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35796" y="8573"/>
                </a:lnTo>
                <a:lnTo>
                  <a:pt x="45772" y="7620"/>
                </a:lnTo>
                <a:lnTo>
                  <a:pt x="57184" y="6032"/>
                </a:lnTo>
                <a:lnTo>
                  <a:pt x="69556" y="4022"/>
                </a:lnTo>
                <a:lnTo>
                  <a:pt x="82565" y="2681"/>
                </a:lnTo>
                <a:lnTo>
                  <a:pt x="96001" y="1788"/>
                </a:lnTo>
                <a:lnTo>
                  <a:pt x="120773" y="795"/>
                </a:lnTo>
                <a:lnTo>
                  <a:pt x="145428" y="23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86"/>
          <p:cNvSpPr/>
          <p:nvPr/>
        </p:nvSpPr>
        <p:spPr>
          <a:xfrm>
            <a:off x="2291714" y="4440554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151176" y="8573"/>
                </a:lnTo>
                <a:lnTo>
                  <a:pt x="164602" y="7621"/>
                </a:lnTo>
                <a:lnTo>
                  <a:pt x="174505" y="603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87"/>
          <p:cNvSpPr/>
          <p:nvPr/>
        </p:nvSpPr>
        <p:spPr>
          <a:xfrm>
            <a:off x="2786719" y="4080925"/>
            <a:ext cx="293667" cy="291051"/>
          </a:xfrm>
          <a:custGeom>
            <a:avLst/>
            <a:gdLst/>
            <a:ahLst/>
            <a:cxnLst/>
            <a:rect l="0" t="0" r="0" b="0"/>
            <a:pathLst>
              <a:path w="293667" h="291051">
                <a:moveTo>
                  <a:pt x="36490" y="25302"/>
                </a:moveTo>
                <a:lnTo>
                  <a:pt x="45592" y="16200"/>
                </a:lnTo>
                <a:lnTo>
                  <a:pt x="50178" y="13519"/>
                </a:lnTo>
                <a:lnTo>
                  <a:pt x="55141" y="11732"/>
                </a:lnTo>
                <a:lnTo>
                  <a:pt x="60354" y="10540"/>
                </a:lnTo>
                <a:lnTo>
                  <a:pt x="65734" y="8793"/>
                </a:lnTo>
                <a:lnTo>
                  <a:pt x="71226" y="6676"/>
                </a:lnTo>
                <a:lnTo>
                  <a:pt x="76793" y="4312"/>
                </a:lnTo>
                <a:lnTo>
                  <a:pt x="83361" y="2736"/>
                </a:lnTo>
                <a:lnTo>
                  <a:pt x="90598" y="1686"/>
                </a:lnTo>
                <a:lnTo>
                  <a:pt x="98280" y="985"/>
                </a:lnTo>
                <a:lnTo>
                  <a:pt x="106258" y="518"/>
                </a:lnTo>
                <a:lnTo>
                  <a:pt x="122743" y="0"/>
                </a:lnTo>
                <a:lnTo>
                  <a:pt x="130187" y="814"/>
                </a:lnTo>
                <a:lnTo>
                  <a:pt x="137055" y="2309"/>
                </a:lnTo>
                <a:lnTo>
                  <a:pt x="143538" y="4258"/>
                </a:lnTo>
                <a:lnTo>
                  <a:pt x="153576" y="6511"/>
                </a:lnTo>
                <a:lnTo>
                  <a:pt x="179968" y="11553"/>
                </a:lnTo>
                <a:lnTo>
                  <a:pt x="192150" y="14231"/>
                </a:lnTo>
                <a:lnTo>
                  <a:pt x="203128" y="16969"/>
                </a:lnTo>
                <a:lnTo>
                  <a:pt x="213305" y="19746"/>
                </a:lnTo>
                <a:lnTo>
                  <a:pt x="221042" y="22551"/>
                </a:lnTo>
                <a:lnTo>
                  <a:pt x="227152" y="25373"/>
                </a:lnTo>
                <a:lnTo>
                  <a:pt x="232178" y="28207"/>
                </a:lnTo>
                <a:lnTo>
                  <a:pt x="242843" y="33895"/>
                </a:lnTo>
                <a:lnTo>
                  <a:pt x="248354" y="36746"/>
                </a:lnTo>
                <a:lnTo>
                  <a:pt x="257017" y="44993"/>
                </a:lnTo>
                <a:lnTo>
                  <a:pt x="263090" y="54056"/>
                </a:lnTo>
                <a:lnTo>
                  <a:pt x="265789" y="61259"/>
                </a:lnTo>
                <a:lnTo>
                  <a:pt x="266508" y="67371"/>
                </a:lnTo>
                <a:lnTo>
                  <a:pt x="266988" y="75256"/>
                </a:lnTo>
                <a:lnTo>
                  <a:pt x="267308" y="84322"/>
                </a:lnTo>
                <a:lnTo>
                  <a:pt x="266569" y="92271"/>
                </a:lnTo>
                <a:lnTo>
                  <a:pt x="265124" y="99476"/>
                </a:lnTo>
                <a:lnTo>
                  <a:pt x="263208" y="106184"/>
                </a:lnTo>
                <a:lnTo>
                  <a:pt x="259073" y="114466"/>
                </a:lnTo>
                <a:lnTo>
                  <a:pt x="253458" y="123797"/>
                </a:lnTo>
                <a:lnTo>
                  <a:pt x="246858" y="133828"/>
                </a:lnTo>
                <a:lnTo>
                  <a:pt x="237696" y="143372"/>
                </a:lnTo>
                <a:lnTo>
                  <a:pt x="226825" y="152593"/>
                </a:lnTo>
                <a:lnTo>
                  <a:pt x="214815" y="161598"/>
                </a:lnTo>
                <a:lnTo>
                  <a:pt x="193851" y="176683"/>
                </a:lnTo>
                <a:lnTo>
                  <a:pt x="184260" y="183373"/>
                </a:lnTo>
                <a:lnTo>
                  <a:pt x="175961" y="188785"/>
                </a:lnTo>
                <a:lnTo>
                  <a:pt x="168523" y="193346"/>
                </a:lnTo>
                <a:lnTo>
                  <a:pt x="161660" y="197339"/>
                </a:lnTo>
                <a:lnTo>
                  <a:pt x="138794" y="209395"/>
                </a:lnTo>
                <a:lnTo>
                  <a:pt x="124695" y="216611"/>
                </a:lnTo>
                <a:lnTo>
                  <a:pt x="110534" y="222374"/>
                </a:lnTo>
                <a:lnTo>
                  <a:pt x="96330" y="227169"/>
                </a:lnTo>
                <a:lnTo>
                  <a:pt x="82099" y="231317"/>
                </a:lnTo>
                <a:lnTo>
                  <a:pt x="70706" y="235035"/>
                </a:lnTo>
                <a:lnTo>
                  <a:pt x="61206" y="238467"/>
                </a:lnTo>
                <a:lnTo>
                  <a:pt x="52967" y="241707"/>
                </a:lnTo>
                <a:lnTo>
                  <a:pt x="36193" y="247847"/>
                </a:lnTo>
                <a:lnTo>
                  <a:pt x="27720" y="250818"/>
                </a:lnTo>
                <a:lnTo>
                  <a:pt x="21118" y="252798"/>
                </a:lnTo>
                <a:lnTo>
                  <a:pt x="15765" y="254119"/>
                </a:lnTo>
                <a:lnTo>
                  <a:pt x="7277" y="255586"/>
                </a:lnTo>
                <a:lnTo>
                  <a:pt x="329" y="256238"/>
                </a:lnTo>
                <a:lnTo>
                  <a:pt x="0" y="256412"/>
                </a:lnTo>
                <a:lnTo>
                  <a:pt x="7687" y="256657"/>
                </a:lnTo>
                <a:lnTo>
                  <a:pt x="26724" y="256746"/>
                </a:lnTo>
                <a:lnTo>
                  <a:pt x="34742" y="257703"/>
                </a:lnTo>
                <a:lnTo>
                  <a:pt x="44850" y="259294"/>
                </a:lnTo>
                <a:lnTo>
                  <a:pt x="56351" y="261307"/>
                </a:lnTo>
                <a:lnTo>
                  <a:pt x="66876" y="263601"/>
                </a:lnTo>
                <a:lnTo>
                  <a:pt x="76750" y="266083"/>
                </a:lnTo>
                <a:lnTo>
                  <a:pt x="86190" y="268690"/>
                </a:lnTo>
                <a:lnTo>
                  <a:pt x="102961" y="271381"/>
                </a:lnTo>
                <a:lnTo>
                  <a:pt x="124619" y="274127"/>
                </a:lnTo>
                <a:lnTo>
                  <a:pt x="149536" y="276910"/>
                </a:lnTo>
                <a:lnTo>
                  <a:pt x="169956" y="278766"/>
                </a:lnTo>
                <a:lnTo>
                  <a:pt x="187380" y="280003"/>
                </a:lnTo>
                <a:lnTo>
                  <a:pt x="293666" y="291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88"/>
          <p:cNvSpPr/>
          <p:nvPr/>
        </p:nvSpPr>
        <p:spPr>
          <a:xfrm>
            <a:off x="3251834" y="4089082"/>
            <a:ext cx="34292" cy="308611"/>
          </a:xfrm>
          <a:custGeom>
            <a:avLst/>
            <a:gdLst/>
            <a:ahLst/>
            <a:cxnLst/>
            <a:rect l="0" t="0" r="0" b="0"/>
            <a:pathLst>
              <a:path w="34292" h="308611">
                <a:moveTo>
                  <a:pt x="0" y="0"/>
                </a:moveTo>
                <a:lnTo>
                  <a:pt x="0" y="125014"/>
                </a:lnTo>
                <a:lnTo>
                  <a:pt x="953" y="148113"/>
                </a:lnTo>
                <a:lnTo>
                  <a:pt x="2541" y="165417"/>
                </a:lnTo>
                <a:lnTo>
                  <a:pt x="4551" y="178858"/>
                </a:lnTo>
                <a:lnTo>
                  <a:pt x="5892" y="189724"/>
                </a:lnTo>
                <a:lnTo>
                  <a:pt x="6786" y="198872"/>
                </a:lnTo>
                <a:lnTo>
                  <a:pt x="7381" y="206877"/>
                </a:lnTo>
                <a:lnTo>
                  <a:pt x="8731" y="216023"/>
                </a:lnTo>
                <a:lnTo>
                  <a:pt x="10583" y="225930"/>
                </a:lnTo>
                <a:lnTo>
                  <a:pt x="12771" y="236345"/>
                </a:lnTo>
                <a:lnTo>
                  <a:pt x="14229" y="244241"/>
                </a:lnTo>
                <a:lnTo>
                  <a:pt x="15201" y="250457"/>
                </a:lnTo>
                <a:lnTo>
                  <a:pt x="15849" y="255554"/>
                </a:lnTo>
                <a:lnTo>
                  <a:pt x="17234" y="261810"/>
                </a:lnTo>
                <a:lnTo>
                  <a:pt x="19109" y="268837"/>
                </a:lnTo>
                <a:lnTo>
                  <a:pt x="21312" y="276380"/>
                </a:lnTo>
                <a:lnTo>
                  <a:pt x="23733" y="282361"/>
                </a:lnTo>
                <a:lnTo>
                  <a:pt x="26300" y="287300"/>
                </a:lnTo>
                <a:lnTo>
                  <a:pt x="34291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89"/>
          <p:cNvSpPr/>
          <p:nvPr/>
        </p:nvSpPr>
        <p:spPr>
          <a:xfrm>
            <a:off x="2754629" y="4440554"/>
            <a:ext cx="780099" cy="34292"/>
          </a:xfrm>
          <a:custGeom>
            <a:avLst/>
            <a:gdLst/>
            <a:ahLst/>
            <a:cxnLst/>
            <a:rect l="0" t="0" r="0" b="0"/>
            <a:pathLst>
              <a:path w="780099" h="34292">
                <a:moveTo>
                  <a:pt x="0" y="0"/>
                </a:moveTo>
                <a:lnTo>
                  <a:pt x="27305" y="0"/>
                </a:lnTo>
                <a:lnTo>
                  <a:pt x="38206" y="953"/>
                </a:lnTo>
                <a:lnTo>
                  <a:pt x="48331" y="2541"/>
                </a:lnTo>
                <a:lnTo>
                  <a:pt x="57938" y="4552"/>
                </a:lnTo>
                <a:lnTo>
                  <a:pt x="71963" y="5892"/>
                </a:lnTo>
                <a:lnTo>
                  <a:pt x="88933" y="6786"/>
                </a:lnTo>
                <a:lnTo>
                  <a:pt x="125251" y="7779"/>
                </a:lnTo>
                <a:lnTo>
                  <a:pt x="216627" y="8503"/>
                </a:lnTo>
                <a:lnTo>
                  <a:pt x="356799" y="8564"/>
                </a:lnTo>
                <a:lnTo>
                  <a:pt x="400744" y="9520"/>
                </a:lnTo>
                <a:lnTo>
                  <a:pt x="487671" y="13121"/>
                </a:lnTo>
                <a:lnTo>
                  <a:pt x="521329" y="15415"/>
                </a:lnTo>
                <a:lnTo>
                  <a:pt x="548531" y="17897"/>
                </a:lnTo>
                <a:lnTo>
                  <a:pt x="571428" y="20504"/>
                </a:lnTo>
                <a:lnTo>
                  <a:pt x="591454" y="22242"/>
                </a:lnTo>
                <a:lnTo>
                  <a:pt x="609568" y="23401"/>
                </a:lnTo>
                <a:lnTo>
                  <a:pt x="650967" y="25641"/>
                </a:lnTo>
                <a:lnTo>
                  <a:pt x="780098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90"/>
          <p:cNvSpPr/>
          <p:nvPr/>
        </p:nvSpPr>
        <p:spPr>
          <a:xfrm>
            <a:off x="2670278" y="4569177"/>
            <a:ext cx="315810" cy="257109"/>
          </a:xfrm>
          <a:custGeom>
            <a:avLst/>
            <a:gdLst/>
            <a:ahLst/>
            <a:cxnLst/>
            <a:rect l="0" t="0" r="0" b="0"/>
            <a:pathLst>
              <a:path w="315810" h="257109">
                <a:moveTo>
                  <a:pt x="92924" y="51400"/>
                </a:moveTo>
                <a:lnTo>
                  <a:pt x="92924" y="37748"/>
                </a:lnTo>
                <a:lnTo>
                  <a:pt x="93876" y="33726"/>
                </a:lnTo>
                <a:lnTo>
                  <a:pt x="95464" y="31045"/>
                </a:lnTo>
                <a:lnTo>
                  <a:pt x="102249" y="24731"/>
                </a:lnTo>
                <a:lnTo>
                  <a:pt x="113075" y="14065"/>
                </a:lnTo>
                <a:lnTo>
                  <a:pt x="116835" y="12222"/>
                </a:lnTo>
                <a:lnTo>
                  <a:pt x="126094" y="10175"/>
                </a:lnTo>
                <a:lnTo>
                  <a:pt x="133135" y="8677"/>
                </a:lnTo>
                <a:lnTo>
                  <a:pt x="151118" y="4472"/>
                </a:lnTo>
                <a:lnTo>
                  <a:pt x="160295" y="2970"/>
                </a:lnTo>
                <a:lnTo>
                  <a:pt x="169270" y="1969"/>
                </a:lnTo>
                <a:lnTo>
                  <a:pt x="178112" y="1300"/>
                </a:lnTo>
                <a:lnTo>
                  <a:pt x="188768" y="856"/>
                </a:lnTo>
                <a:lnTo>
                  <a:pt x="224616" y="229"/>
                </a:lnTo>
                <a:lnTo>
                  <a:pt x="272227" y="0"/>
                </a:lnTo>
                <a:lnTo>
                  <a:pt x="281039" y="1893"/>
                </a:lnTo>
                <a:lnTo>
                  <a:pt x="289771" y="5061"/>
                </a:lnTo>
                <a:lnTo>
                  <a:pt x="298451" y="9077"/>
                </a:lnTo>
                <a:lnTo>
                  <a:pt x="304237" y="12707"/>
                </a:lnTo>
                <a:lnTo>
                  <a:pt x="308094" y="16080"/>
                </a:lnTo>
                <a:lnTo>
                  <a:pt x="310666" y="19281"/>
                </a:lnTo>
                <a:lnTo>
                  <a:pt x="313523" y="25378"/>
                </a:lnTo>
                <a:lnTo>
                  <a:pt x="314285" y="28337"/>
                </a:lnTo>
                <a:lnTo>
                  <a:pt x="313841" y="31262"/>
                </a:lnTo>
                <a:lnTo>
                  <a:pt x="312592" y="34164"/>
                </a:lnTo>
                <a:lnTo>
                  <a:pt x="308664" y="39930"/>
                </a:lnTo>
                <a:lnTo>
                  <a:pt x="303743" y="45668"/>
                </a:lnTo>
                <a:lnTo>
                  <a:pt x="295842" y="53933"/>
                </a:lnTo>
                <a:lnTo>
                  <a:pt x="291067" y="58803"/>
                </a:lnTo>
                <a:lnTo>
                  <a:pt x="285980" y="63003"/>
                </a:lnTo>
                <a:lnTo>
                  <a:pt x="280683" y="66756"/>
                </a:lnTo>
                <a:lnTo>
                  <a:pt x="268765" y="74417"/>
                </a:lnTo>
                <a:lnTo>
                  <a:pt x="215881" y="109476"/>
                </a:lnTo>
                <a:lnTo>
                  <a:pt x="203470" y="116787"/>
                </a:lnTo>
                <a:lnTo>
                  <a:pt x="192339" y="122614"/>
                </a:lnTo>
                <a:lnTo>
                  <a:pt x="182061" y="127451"/>
                </a:lnTo>
                <a:lnTo>
                  <a:pt x="172351" y="132581"/>
                </a:lnTo>
                <a:lnTo>
                  <a:pt x="163020" y="137906"/>
                </a:lnTo>
                <a:lnTo>
                  <a:pt x="153942" y="143360"/>
                </a:lnTo>
                <a:lnTo>
                  <a:pt x="144080" y="147950"/>
                </a:lnTo>
                <a:lnTo>
                  <a:pt x="133696" y="151961"/>
                </a:lnTo>
                <a:lnTo>
                  <a:pt x="94204" y="165244"/>
                </a:lnTo>
                <a:lnTo>
                  <a:pt x="86158" y="169206"/>
                </a:lnTo>
                <a:lnTo>
                  <a:pt x="78888" y="173752"/>
                </a:lnTo>
                <a:lnTo>
                  <a:pt x="72137" y="178689"/>
                </a:lnTo>
                <a:lnTo>
                  <a:pt x="63826" y="183884"/>
                </a:lnTo>
                <a:lnTo>
                  <a:pt x="54475" y="189253"/>
                </a:lnTo>
                <a:lnTo>
                  <a:pt x="44432" y="194737"/>
                </a:lnTo>
                <a:lnTo>
                  <a:pt x="36783" y="199345"/>
                </a:lnTo>
                <a:lnTo>
                  <a:pt x="30732" y="203370"/>
                </a:lnTo>
                <a:lnTo>
                  <a:pt x="21468" y="209430"/>
                </a:lnTo>
                <a:lnTo>
                  <a:pt x="14176" y="212123"/>
                </a:lnTo>
                <a:lnTo>
                  <a:pt x="11850" y="213794"/>
                </a:lnTo>
                <a:lnTo>
                  <a:pt x="10300" y="215860"/>
                </a:lnTo>
                <a:lnTo>
                  <a:pt x="9266" y="218190"/>
                </a:lnTo>
                <a:lnTo>
                  <a:pt x="3261" y="226020"/>
                </a:lnTo>
                <a:lnTo>
                  <a:pt x="0" y="229822"/>
                </a:lnTo>
                <a:lnTo>
                  <a:pt x="494" y="231308"/>
                </a:lnTo>
                <a:lnTo>
                  <a:pt x="6128" y="238663"/>
                </a:lnTo>
                <a:lnTo>
                  <a:pt x="11433" y="244152"/>
                </a:lnTo>
                <a:lnTo>
                  <a:pt x="14784" y="245624"/>
                </a:lnTo>
                <a:lnTo>
                  <a:pt x="23588" y="247259"/>
                </a:lnTo>
                <a:lnTo>
                  <a:pt x="28602" y="247696"/>
                </a:lnTo>
                <a:lnTo>
                  <a:pt x="33850" y="247986"/>
                </a:lnTo>
                <a:lnTo>
                  <a:pt x="39254" y="248180"/>
                </a:lnTo>
                <a:lnTo>
                  <a:pt x="44761" y="249262"/>
                </a:lnTo>
                <a:lnTo>
                  <a:pt x="50338" y="250935"/>
                </a:lnTo>
                <a:lnTo>
                  <a:pt x="55961" y="253003"/>
                </a:lnTo>
                <a:lnTo>
                  <a:pt x="62567" y="254383"/>
                </a:lnTo>
                <a:lnTo>
                  <a:pt x="69829" y="255302"/>
                </a:lnTo>
                <a:lnTo>
                  <a:pt x="77527" y="255915"/>
                </a:lnTo>
                <a:lnTo>
                  <a:pt x="88374" y="256323"/>
                </a:lnTo>
                <a:lnTo>
                  <a:pt x="129041" y="256898"/>
                </a:lnTo>
                <a:lnTo>
                  <a:pt x="216872" y="257108"/>
                </a:lnTo>
                <a:lnTo>
                  <a:pt x="236516" y="256166"/>
                </a:lnTo>
                <a:lnTo>
                  <a:pt x="253422" y="254586"/>
                </a:lnTo>
                <a:lnTo>
                  <a:pt x="268503" y="252580"/>
                </a:lnTo>
                <a:lnTo>
                  <a:pt x="280462" y="250290"/>
                </a:lnTo>
                <a:lnTo>
                  <a:pt x="290339" y="247811"/>
                </a:lnTo>
                <a:lnTo>
                  <a:pt x="315809" y="239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91"/>
          <p:cNvSpPr/>
          <p:nvPr/>
        </p:nvSpPr>
        <p:spPr>
          <a:xfrm>
            <a:off x="3072463" y="4543425"/>
            <a:ext cx="166330" cy="325437"/>
          </a:xfrm>
          <a:custGeom>
            <a:avLst/>
            <a:gdLst/>
            <a:ahLst/>
            <a:cxnLst/>
            <a:rect l="0" t="0" r="0" b="0"/>
            <a:pathLst>
              <a:path w="166330" h="325437">
                <a:moveTo>
                  <a:pt x="136509" y="42862"/>
                </a:moveTo>
                <a:lnTo>
                  <a:pt x="131958" y="33761"/>
                </a:lnTo>
                <a:lnTo>
                  <a:pt x="127184" y="26752"/>
                </a:lnTo>
                <a:lnTo>
                  <a:pt x="124577" y="23549"/>
                </a:lnTo>
                <a:lnTo>
                  <a:pt x="119982" y="21414"/>
                </a:lnTo>
                <a:lnTo>
                  <a:pt x="114061" y="19991"/>
                </a:lnTo>
                <a:lnTo>
                  <a:pt x="107256" y="19042"/>
                </a:lnTo>
                <a:lnTo>
                  <a:pt x="99862" y="18410"/>
                </a:lnTo>
                <a:lnTo>
                  <a:pt x="92075" y="17988"/>
                </a:lnTo>
                <a:lnTo>
                  <a:pt x="84027" y="17707"/>
                </a:lnTo>
                <a:lnTo>
                  <a:pt x="75803" y="19425"/>
                </a:lnTo>
                <a:lnTo>
                  <a:pt x="67463" y="22474"/>
                </a:lnTo>
                <a:lnTo>
                  <a:pt x="59046" y="26413"/>
                </a:lnTo>
                <a:lnTo>
                  <a:pt x="52482" y="29991"/>
                </a:lnTo>
                <a:lnTo>
                  <a:pt x="47154" y="33329"/>
                </a:lnTo>
                <a:lnTo>
                  <a:pt x="42649" y="36507"/>
                </a:lnTo>
                <a:lnTo>
                  <a:pt x="38693" y="39578"/>
                </a:lnTo>
                <a:lnTo>
                  <a:pt x="35103" y="42578"/>
                </a:lnTo>
                <a:lnTo>
                  <a:pt x="31758" y="45530"/>
                </a:lnTo>
                <a:lnTo>
                  <a:pt x="29527" y="48451"/>
                </a:lnTo>
                <a:lnTo>
                  <a:pt x="27049" y="54236"/>
                </a:lnTo>
                <a:lnTo>
                  <a:pt x="26388" y="59970"/>
                </a:lnTo>
                <a:lnTo>
                  <a:pt x="25948" y="67602"/>
                </a:lnTo>
                <a:lnTo>
                  <a:pt x="25654" y="76500"/>
                </a:lnTo>
                <a:lnTo>
                  <a:pt x="27363" y="84337"/>
                </a:lnTo>
                <a:lnTo>
                  <a:pt x="30408" y="91468"/>
                </a:lnTo>
                <a:lnTo>
                  <a:pt x="53533" y="130250"/>
                </a:lnTo>
                <a:lnTo>
                  <a:pt x="60236" y="140174"/>
                </a:lnTo>
                <a:lnTo>
                  <a:pt x="66610" y="148694"/>
                </a:lnTo>
                <a:lnTo>
                  <a:pt x="72765" y="156279"/>
                </a:lnTo>
                <a:lnTo>
                  <a:pt x="78773" y="164193"/>
                </a:lnTo>
                <a:lnTo>
                  <a:pt x="90529" y="180607"/>
                </a:lnTo>
                <a:lnTo>
                  <a:pt x="107183" y="202507"/>
                </a:lnTo>
                <a:lnTo>
                  <a:pt x="116958" y="215015"/>
                </a:lnTo>
                <a:lnTo>
                  <a:pt x="124428" y="225258"/>
                </a:lnTo>
                <a:lnTo>
                  <a:pt x="130360" y="233992"/>
                </a:lnTo>
                <a:lnTo>
                  <a:pt x="135267" y="241720"/>
                </a:lnTo>
                <a:lnTo>
                  <a:pt x="139491" y="250681"/>
                </a:lnTo>
                <a:lnTo>
                  <a:pt x="143260" y="260466"/>
                </a:lnTo>
                <a:lnTo>
                  <a:pt x="146724" y="270799"/>
                </a:lnTo>
                <a:lnTo>
                  <a:pt x="148082" y="279592"/>
                </a:lnTo>
                <a:lnTo>
                  <a:pt x="148034" y="287360"/>
                </a:lnTo>
                <a:lnTo>
                  <a:pt x="147050" y="294443"/>
                </a:lnTo>
                <a:lnTo>
                  <a:pt x="144489" y="301070"/>
                </a:lnTo>
                <a:lnTo>
                  <a:pt x="140876" y="307394"/>
                </a:lnTo>
                <a:lnTo>
                  <a:pt x="136563" y="313514"/>
                </a:lnTo>
                <a:lnTo>
                  <a:pt x="131783" y="317594"/>
                </a:lnTo>
                <a:lnTo>
                  <a:pt x="126691" y="320314"/>
                </a:lnTo>
                <a:lnTo>
                  <a:pt x="121391" y="322128"/>
                </a:lnTo>
                <a:lnTo>
                  <a:pt x="115953" y="323337"/>
                </a:lnTo>
                <a:lnTo>
                  <a:pt x="110422" y="324143"/>
                </a:lnTo>
                <a:lnTo>
                  <a:pt x="104830" y="324680"/>
                </a:lnTo>
                <a:lnTo>
                  <a:pt x="99197" y="325038"/>
                </a:lnTo>
                <a:lnTo>
                  <a:pt x="87859" y="325436"/>
                </a:lnTo>
                <a:lnTo>
                  <a:pt x="82168" y="324590"/>
                </a:lnTo>
                <a:lnTo>
                  <a:pt x="76469" y="323073"/>
                </a:lnTo>
                <a:lnTo>
                  <a:pt x="70765" y="321109"/>
                </a:lnTo>
                <a:lnTo>
                  <a:pt x="65057" y="318847"/>
                </a:lnTo>
                <a:lnTo>
                  <a:pt x="59347" y="316388"/>
                </a:lnTo>
                <a:lnTo>
                  <a:pt x="47922" y="311114"/>
                </a:lnTo>
                <a:lnTo>
                  <a:pt x="36495" y="305595"/>
                </a:lnTo>
                <a:lnTo>
                  <a:pt x="30780" y="301838"/>
                </a:lnTo>
                <a:lnTo>
                  <a:pt x="25066" y="297427"/>
                </a:lnTo>
                <a:lnTo>
                  <a:pt x="19351" y="292582"/>
                </a:lnTo>
                <a:lnTo>
                  <a:pt x="14589" y="288400"/>
                </a:lnTo>
                <a:lnTo>
                  <a:pt x="6757" y="281213"/>
                </a:lnTo>
                <a:lnTo>
                  <a:pt x="4288" y="277962"/>
                </a:lnTo>
                <a:lnTo>
                  <a:pt x="1544" y="271811"/>
                </a:lnTo>
                <a:lnTo>
                  <a:pt x="325" y="263362"/>
                </a:lnTo>
                <a:lnTo>
                  <a:pt x="0" y="258442"/>
                </a:lnTo>
                <a:lnTo>
                  <a:pt x="735" y="253257"/>
                </a:lnTo>
                <a:lnTo>
                  <a:pt x="2178" y="247896"/>
                </a:lnTo>
                <a:lnTo>
                  <a:pt x="4093" y="242416"/>
                </a:lnTo>
                <a:lnTo>
                  <a:pt x="9179" y="234953"/>
                </a:lnTo>
                <a:lnTo>
                  <a:pt x="16380" y="226168"/>
                </a:lnTo>
                <a:lnTo>
                  <a:pt x="32636" y="208151"/>
                </a:lnTo>
                <a:lnTo>
                  <a:pt x="46211" y="193794"/>
                </a:lnTo>
                <a:lnTo>
                  <a:pt x="53450" y="188251"/>
                </a:lnTo>
                <a:lnTo>
                  <a:pt x="61134" y="183603"/>
                </a:lnTo>
                <a:lnTo>
                  <a:pt x="69114" y="179552"/>
                </a:lnTo>
                <a:lnTo>
                  <a:pt x="77292" y="173994"/>
                </a:lnTo>
                <a:lnTo>
                  <a:pt x="85601" y="167431"/>
                </a:lnTo>
                <a:lnTo>
                  <a:pt x="93998" y="160197"/>
                </a:lnTo>
                <a:lnTo>
                  <a:pt x="103406" y="151566"/>
                </a:lnTo>
                <a:lnTo>
                  <a:pt x="132945" y="123119"/>
                </a:lnTo>
                <a:lnTo>
                  <a:pt x="147942" y="108377"/>
                </a:lnTo>
                <a:lnTo>
                  <a:pt x="152704" y="101779"/>
                </a:lnTo>
                <a:lnTo>
                  <a:pt x="155878" y="95475"/>
                </a:lnTo>
                <a:lnTo>
                  <a:pt x="157994" y="89367"/>
                </a:lnTo>
                <a:lnTo>
                  <a:pt x="160358" y="83391"/>
                </a:lnTo>
                <a:lnTo>
                  <a:pt x="162886" y="77501"/>
                </a:lnTo>
                <a:lnTo>
                  <a:pt x="165523" y="71670"/>
                </a:lnTo>
                <a:lnTo>
                  <a:pt x="166329" y="65877"/>
                </a:lnTo>
                <a:lnTo>
                  <a:pt x="165914" y="60111"/>
                </a:lnTo>
                <a:lnTo>
                  <a:pt x="164685" y="54361"/>
                </a:lnTo>
                <a:lnTo>
                  <a:pt x="162913" y="47671"/>
                </a:lnTo>
                <a:lnTo>
                  <a:pt x="160779" y="40353"/>
                </a:lnTo>
                <a:lnTo>
                  <a:pt x="158404" y="32617"/>
                </a:lnTo>
                <a:lnTo>
                  <a:pt x="154916" y="26507"/>
                </a:lnTo>
                <a:lnTo>
                  <a:pt x="150685" y="21481"/>
                </a:lnTo>
                <a:lnTo>
                  <a:pt x="141857" y="13357"/>
                </a:lnTo>
                <a:lnTo>
                  <a:pt x="138169" y="9857"/>
                </a:lnTo>
                <a:lnTo>
                  <a:pt x="11936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92"/>
          <p:cNvSpPr/>
          <p:nvPr/>
        </p:nvSpPr>
        <p:spPr>
          <a:xfrm>
            <a:off x="3483292" y="4337685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0"/>
                </a:moveTo>
                <a:lnTo>
                  <a:pt x="11931" y="0"/>
                </a:lnTo>
                <a:lnTo>
                  <a:pt x="16527" y="952"/>
                </a:lnTo>
                <a:lnTo>
                  <a:pt x="22448" y="2540"/>
                </a:lnTo>
                <a:lnTo>
                  <a:pt x="29253" y="4550"/>
                </a:lnTo>
                <a:lnTo>
                  <a:pt x="35694" y="5891"/>
                </a:lnTo>
                <a:lnTo>
                  <a:pt x="41894" y="6785"/>
                </a:lnTo>
                <a:lnTo>
                  <a:pt x="47931" y="7380"/>
                </a:lnTo>
                <a:lnTo>
                  <a:pt x="53862" y="7778"/>
                </a:lnTo>
                <a:lnTo>
                  <a:pt x="59721" y="8043"/>
                </a:lnTo>
                <a:lnTo>
                  <a:pt x="65531" y="8219"/>
                </a:lnTo>
                <a:lnTo>
                  <a:pt x="74167" y="9289"/>
                </a:lnTo>
                <a:lnTo>
                  <a:pt x="84687" y="10955"/>
                </a:lnTo>
                <a:lnTo>
                  <a:pt x="96463" y="13018"/>
                </a:lnTo>
                <a:lnTo>
                  <a:pt x="144893" y="20473"/>
                </a:lnTo>
                <a:lnTo>
                  <a:pt x="158507" y="22221"/>
                </a:lnTo>
                <a:lnTo>
                  <a:pt x="169490" y="23386"/>
                </a:lnTo>
                <a:lnTo>
                  <a:pt x="178715" y="24163"/>
                </a:lnTo>
                <a:lnTo>
                  <a:pt x="186771" y="25634"/>
                </a:lnTo>
                <a:lnTo>
                  <a:pt x="194047" y="27567"/>
                </a:lnTo>
                <a:lnTo>
                  <a:pt x="200802" y="29808"/>
                </a:lnTo>
                <a:lnTo>
                  <a:pt x="207211" y="31302"/>
                </a:lnTo>
                <a:lnTo>
                  <a:pt x="213388" y="32298"/>
                </a:lnTo>
                <a:lnTo>
                  <a:pt x="219411" y="32962"/>
                </a:lnTo>
                <a:lnTo>
                  <a:pt x="225332" y="33404"/>
                </a:lnTo>
                <a:lnTo>
                  <a:pt x="231184" y="33699"/>
                </a:lnTo>
                <a:lnTo>
                  <a:pt x="245981" y="34115"/>
                </a:lnTo>
                <a:lnTo>
                  <a:pt x="25717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93"/>
          <p:cNvSpPr/>
          <p:nvPr/>
        </p:nvSpPr>
        <p:spPr>
          <a:xfrm>
            <a:off x="3483292" y="4483417"/>
            <a:ext cx="265748" cy="15955"/>
          </a:xfrm>
          <a:custGeom>
            <a:avLst/>
            <a:gdLst/>
            <a:ahLst/>
            <a:cxnLst/>
            <a:rect l="0" t="0" r="0" b="0"/>
            <a:pathLst>
              <a:path w="265748" h="15955">
                <a:moveTo>
                  <a:pt x="0" y="8573"/>
                </a:moveTo>
                <a:lnTo>
                  <a:pt x="4551" y="13124"/>
                </a:lnTo>
                <a:lnTo>
                  <a:pt x="6844" y="14464"/>
                </a:lnTo>
                <a:lnTo>
                  <a:pt x="9325" y="15358"/>
                </a:lnTo>
                <a:lnTo>
                  <a:pt x="11931" y="15954"/>
                </a:lnTo>
                <a:lnTo>
                  <a:pt x="15574" y="15398"/>
                </a:lnTo>
                <a:lnTo>
                  <a:pt x="19908" y="14075"/>
                </a:lnTo>
                <a:lnTo>
                  <a:pt x="24702" y="12241"/>
                </a:lnTo>
                <a:lnTo>
                  <a:pt x="28850" y="11018"/>
                </a:lnTo>
                <a:lnTo>
                  <a:pt x="32568" y="10203"/>
                </a:lnTo>
                <a:lnTo>
                  <a:pt x="36000" y="9660"/>
                </a:lnTo>
                <a:lnTo>
                  <a:pt x="42097" y="8345"/>
                </a:lnTo>
                <a:lnTo>
                  <a:pt x="59032" y="4344"/>
                </a:lnTo>
                <a:lnTo>
                  <a:pt x="67930" y="2896"/>
                </a:lnTo>
                <a:lnTo>
                  <a:pt x="76719" y="1931"/>
                </a:lnTo>
                <a:lnTo>
                  <a:pt x="85436" y="1287"/>
                </a:lnTo>
                <a:lnTo>
                  <a:pt x="94105" y="858"/>
                </a:lnTo>
                <a:lnTo>
                  <a:pt x="111357" y="382"/>
                </a:lnTo>
                <a:lnTo>
                  <a:pt x="150938" y="3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94"/>
          <p:cNvSpPr/>
          <p:nvPr/>
        </p:nvSpPr>
        <p:spPr>
          <a:xfrm>
            <a:off x="3869054" y="4150749"/>
            <a:ext cx="227170" cy="323666"/>
          </a:xfrm>
          <a:custGeom>
            <a:avLst/>
            <a:gdLst/>
            <a:ahLst/>
            <a:cxnLst/>
            <a:rect l="0" t="0" r="0" b="0"/>
            <a:pathLst>
              <a:path w="227170" h="323666">
                <a:moveTo>
                  <a:pt x="0" y="66921"/>
                </a:moveTo>
                <a:lnTo>
                  <a:pt x="4551" y="57819"/>
                </a:lnTo>
                <a:lnTo>
                  <a:pt x="7797" y="54185"/>
                </a:lnTo>
                <a:lnTo>
                  <a:pt x="11866" y="50810"/>
                </a:lnTo>
                <a:lnTo>
                  <a:pt x="25276" y="41663"/>
                </a:lnTo>
                <a:lnTo>
                  <a:pt x="50287" y="24897"/>
                </a:lnTo>
                <a:lnTo>
                  <a:pt x="61147" y="18903"/>
                </a:lnTo>
                <a:lnTo>
                  <a:pt x="70292" y="14906"/>
                </a:lnTo>
                <a:lnTo>
                  <a:pt x="78294" y="12242"/>
                </a:lnTo>
                <a:lnTo>
                  <a:pt x="85534" y="9513"/>
                </a:lnTo>
                <a:lnTo>
                  <a:pt x="92265" y="6741"/>
                </a:lnTo>
                <a:lnTo>
                  <a:pt x="98658" y="3941"/>
                </a:lnTo>
                <a:lnTo>
                  <a:pt x="104825" y="2074"/>
                </a:lnTo>
                <a:lnTo>
                  <a:pt x="110841" y="830"/>
                </a:lnTo>
                <a:lnTo>
                  <a:pt x="116756" y="0"/>
                </a:lnTo>
                <a:lnTo>
                  <a:pt x="121653" y="399"/>
                </a:lnTo>
                <a:lnTo>
                  <a:pt x="125870" y="1618"/>
                </a:lnTo>
                <a:lnTo>
                  <a:pt x="129633" y="3383"/>
                </a:lnTo>
                <a:lnTo>
                  <a:pt x="136355" y="5344"/>
                </a:lnTo>
                <a:lnTo>
                  <a:pt x="139481" y="5867"/>
                </a:lnTo>
                <a:lnTo>
                  <a:pt x="143470" y="7168"/>
                </a:lnTo>
                <a:lnTo>
                  <a:pt x="148034" y="8988"/>
                </a:lnTo>
                <a:lnTo>
                  <a:pt x="152982" y="11154"/>
                </a:lnTo>
                <a:lnTo>
                  <a:pt x="157233" y="14503"/>
                </a:lnTo>
                <a:lnTo>
                  <a:pt x="161020" y="18641"/>
                </a:lnTo>
                <a:lnTo>
                  <a:pt x="166815" y="27365"/>
                </a:lnTo>
                <a:lnTo>
                  <a:pt x="169390" y="34418"/>
                </a:lnTo>
                <a:lnTo>
                  <a:pt x="169124" y="38585"/>
                </a:lnTo>
                <a:lnTo>
                  <a:pt x="166289" y="48294"/>
                </a:lnTo>
                <a:lnTo>
                  <a:pt x="164200" y="53550"/>
                </a:lnTo>
                <a:lnTo>
                  <a:pt x="161854" y="58960"/>
                </a:lnTo>
                <a:lnTo>
                  <a:pt x="159338" y="64471"/>
                </a:lnTo>
                <a:lnTo>
                  <a:pt x="154002" y="73135"/>
                </a:lnTo>
                <a:lnTo>
                  <a:pt x="147503" y="81112"/>
                </a:lnTo>
                <a:lnTo>
                  <a:pt x="143103" y="85907"/>
                </a:lnTo>
                <a:lnTo>
                  <a:pt x="138265" y="91008"/>
                </a:lnTo>
                <a:lnTo>
                  <a:pt x="134087" y="96314"/>
                </a:lnTo>
                <a:lnTo>
                  <a:pt x="130349" y="101756"/>
                </a:lnTo>
                <a:lnTo>
                  <a:pt x="126904" y="107289"/>
                </a:lnTo>
                <a:lnTo>
                  <a:pt x="122703" y="112883"/>
                </a:lnTo>
                <a:lnTo>
                  <a:pt x="117997" y="118517"/>
                </a:lnTo>
                <a:lnTo>
                  <a:pt x="112955" y="124179"/>
                </a:lnTo>
                <a:lnTo>
                  <a:pt x="108641" y="127953"/>
                </a:lnTo>
                <a:lnTo>
                  <a:pt x="104813" y="130469"/>
                </a:lnTo>
                <a:lnTo>
                  <a:pt x="98018" y="134217"/>
                </a:lnTo>
                <a:lnTo>
                  <a:pt x="91824" y="139058"/>
                </a:lnTo>
                <a:lnTo>
                  <a:pt x="85896" y="144384"/>
                </a:lnTo>
                <a:lnTo>
                  <a:pt x="81991" y="148021"/>
                </a:lnTo>
                <a:lnTo>
                  <a:pt x="83431" y="146463"/>
                </a:lnTo>
                <a:lnTo>
                  <a:pt x="85148" y="145666"/>
                </a:lnTo>
                <a:lnTo>
                  <a:pt x="89597" y="144781"/>
                </a:lnTo>
                <a:lnTo>
                  <a:pt x="115659" y="139732"/>
                </a:lnTo>
                <a:lnTo>
                  <a:pt x="124731" y="138322"/>
                </a:lnTo>
                <a:lnTo>
                  <a:pt x="132684" y="137381"/>
                </a:lnTo>
                <a:lnTo>
                  <a:pt x="139892" y="136754"/>
                </a:lnTo>
                <a:lnTo>
                  <a:pt x="147554" y="137289"/>
                </a:lnTo>
                <a:lnTo>
                  <a:pt x="155519" y="138598"/>
                </a:lnTo>
                <a:lnTo>
                  <a:pt x="163687" y="140423"/>
                </a:lnTo>
                <a:lnTo>
                  <a:pt x="170085" y="141640"/>
                </a:lnTo>
                <a:lnTo>
                  <a:pt x="175303" y="142451"/>
                </a:lnTo>
                <a:lnTo>
                  <a:pt x="179734" y="142992"/>
                </a:lnTo>
                <a:lnTo>
                  <a:pt x="184593" y="144305"/>
                </a:lnTo>
                <a:lnTo>
                  <a:pt x="189737" y="146132"/>
                </a:lnTo>
                <a:lnTo>
                  <a:pt x="195071" y="148304"/>
                </a:lnTo>
                <a:lnTo>
                  <a:pt x="200533" y="150703"/>
                </a:lnTo>
                <a:lnTo>
                  <a:pt x="211681" y="155910"/>
                </a:lnTo>
                <a:lnTo>
                  <a:pt x="215416" y="158632"/>
                </a:lnTo>
                <a:lnTo>
                  <a:pt x="217906" y="161399"/>
                </a:lnTo>
                <a:lnTo>
                  <a:pt x="219566" y="164196"/>
                </a:lnTo>
                <a:lnTo>
                  <a:pt x="221625" y="169871"/>
                </a:lnTo>
                <a:lnTo>
                  <a:pt x="223950" y="177464"/>
                </a:lnTo>
                <a:lnTo>
                  <a:pt x="226453" y="186336"/>
                </a:lnTo>
                <a:lnTo>
                  <a:pt x="227169" y="195108"/>
                </a:lnTo>
                <a:lnTo>
                  <a:pt x="226694" y="203814"/>
                </a:lnTo>
                <a:lnTo>
                  <a:pt x="225424" y="212475"/>
                </a:lnTo>
                <a:lnTo>
                  <a:pt x="223625" y="220155"/>
                </a:lnTo>
                <a:lnTo>
                  <a:pt x="221474" y="227179"/>
                </a:lnTo>
                <a:lnTo>
                  <a:pt x="219087" y="233767"/>
                </a:lnTo>
                <a:lnTo>
                  <a:pt x="215591" y="240064"/>
                </a:lnTo>
                <a:lnTo>
                  <a:pt x="211355" y="246167"/>
                </a:lnTo>
                <a:lnTo>
                  <a:pt x="206626" y="252141"/>
                </a:lnTo>
                <a:lnTo>
                  <a:pt x="202521" y="257076"/>
                </a:lnTo>
                <a:lnTo>
                  <a:pt x="198831" y="261318"/>
                </a:lnTo>
                <a:lnTo>
                  <a:pt x="195420" y="265100"/>
                </a:lnTo>
                <a:lnTo>
                  <a:pt x="186549" y="274380"/>
                </a:lnTo>
                <a:lnTo>
                  <a:pt x="181516" y="279522"/>
                </a:lnTo>
                <a:lnTo>
                  <a:pt x="175304" y="283902"/>
                </a:lnTo>
                <a:lnTo>
                  <a:pt x="168304" y="287775"/>
                </a:lnTo>
                <a:lnTo>
                  <a:pt x="160781" y="291309"/>
                </a:lnTo>
                <a:lnTo>
                  <a:pt x="153860" y="295571"/>
                </a:lnTo>
                <a:lnTo>
                  <a:pt x="147341" y="300317"/>
                </a:lnTo>
                <a:lnTo>
                  <a:pt x="141090" y="305385"/>
                </a:lnTo>
                <a:lnTo>
                  <a:pt x="135017" y="308765"/>
                </a:lnTo>
                <a:lnTo>
                  <a:pt x="129065" y="311018"/>
                </a:lnTo>
                <a:lnTo>
                  <a:pt x="123191" y="312519"/>
                </a:lnTo>
                <a:lnTo>
                  <a:pt x="117370" y="314473"/>
                </a:lnTo>
                <a:lnTo>
                  <a:pt x="111584" y="316728"/>
                </a:lnTo>
                <a:lnTo>
                  <a:pt x="105822" y="319184"/>
                </a:lnTo>
                <a:lnTo>
                  <a:pt x="100075" y="320821"/>
                </a:lnTo>
                <a:lnTo>
                  <a:pt x="94340" y="321913"/>
                </a:lnTo>
                <a:lnTo>
                  <a:pt x="88611" y="322640"/>
                </a:lnTo>
                <a:lnTo>
                  <a:pt x="81934" y="323125"/>
                </a:lnTo>
                <a:lnTo>
                  <a:pt x="74625" y="323449"/>
                </a:lnTo>
                <a:lnTo>
                  <a:pt x="66895" y="323665"/>
                </a:lnTo>
                <a:lnTo>
                  <a:pt x="60790" y="322856"/>
                </a:lnTo>
                <a:lnTo>
                  <a:pt x="55767" y="321364"/>
                </a:lnTo>
                <a:lnTo>
                  <a:pt x="51465" y="319417"/>
                </a:lnTo>
                <a:lnTo>
                  <a:pt x="47645" y="318119"/>
                </a:lnTo>
                <a:lnTo>
                  <a:pt x="44147" y="317254"/>
                </a:lnTo>
                <a:lnTo>
                  <a:pt x="25718" y="315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95"/>
          <p:cNvSpPr/>
          <p:nvPr/>
        </p:nvSpPr>
        <p:spPr>
          <a:xfrm>
            <a:off x="3766184" y="4578175"/>
            <a:ext cx="402909" cy="42403"/>
          </a:xfrm>
          <a:custGeom>
            <a:avLst/>
            <a:gdLst/>
            <a:ahLst/>
            <a:cxnLst/>
            <a:rect l="0" t="0" r="0" b="0"/>
            <a:pathLst>
              <a:path w="402909" h="42403">
                <a:moveTo>
                  <a:pt x="0" y="42402"/>
                </a:moveTo>
                <a:lnTo>
                  <a:pt x="4552" y="42402"/>
                </a:lnTo>
                <a:lnTo>
                  <a:pt x="7797" y="41450"/>
                </a:lnTo>
                <a:lnTo>
                  <a:pt x="11866" y="39862"/>
                </a:lnTo>
                <a:lnTo>
                  <a:pt x="16483" y="37852"/>
                </a:lnTo>
                <a:lnTo>
                  <a:pt x="20514" y="36511"/>
                </a:lnTo>
                <a:lnTo>
                  <a:pt x="24154" y="35617"/>
                </a:lnTo>
                <a:lnTo>
                  <a:pt x="27532" y="35021"/>
                </a:lnTo>
                <a:lnTo>
                  <a:pt x="31690" y="33672"/>
                </a:lnTo>
                <a:lnTo>
                  <a:pt x="36367" y="31819"/>
                </a:lnTo>
                <a:lnTo>
                  <a:pt x="41390" y="29632"/>
                </a:lnTo>
                <a:lnTo>
                  <a:pt x="45691" y="28174"/>
                </a:lnTo>
                <a:lnTo>
                  <a:pt x="49511" y="27202"/>
                </a:lnTo>
                <a:lnTo>
                  <a:pt x="53010" y="26554"/>
                </a:lnTo>
                <a:lnTo>
                  <a:pt x="57247" y="25169"/>
                </a:lnTo>
                <a:lnTo>
                  <a:pt x="61978" y="23293"/>
                </a:lnTo>
                <a:lnTo>
                  <a:pt x="67036" y="21091"/>
                </a:lnTo>
                <a:lnTo>
                  <a:pt x="73266" y="19622"/>
                </a:lnTo>
                <a:lnTo>
                  <a:pt x="80276" y="18643"/>
                </a:lnTo>
                <a:lnTo>
                  <a:pt x="87808" y="17990"/>
                </a:lnTo>
                <a:lnTo>
                  <a:pt x="94734" y="17555"/>
                </a:lnTo>
                <a:lnTo>
                  <a:pt x="107509" y="17071"/>
                </a:lnTo>
                <a:lnTo>
                  <a:pt x="117393" y="15990"/>
                </a:lnTo>
                <a:lnTo>
                  <a:pt x="143615" y="12248"/>
                </a:lnTo>
                <a:lnTo>
                  <a:pt x="190508" y="4787"/>
                </a:lnTo>
                <a:lnTo>
                  <a:pt x="207016" y="3038"/>
                </a:lnTo>
                <a:lnTo>
                  <a:pt x="223736" y="1872"/>
                </a:lnTo>
                <a:lnTo>
                  <a:pt x="256601" y="576"/>
                </a:lnTo>
                <a:lnTo>
                  <a:pt x="287082" y="0"/>
                </a:lnTo>
                <a:lnTo>
                  <a:pt x="300926" y="800"/>
                </a:lnTo>
                <a:lnTo>
                  <a:pt x="313965" y="2284"/>
                </a:lnTo>
                <a:lnTo>
                  <a:pt x="326468" y="4227"/>
                </a:lnTo>
                <a:lnTo>
                  <a:pt x="336708" y="5522"/>
                </a:lnTo>
                <a:lnTo>
                  <a:pt x="345440" y="6385"/>
                </a:lnTo>
                <a:lnTo>
                  <a:pt x="353166" y="6961"/>
                </a:lnTo>
                <a:lnTo>
                  <a:pt x="360221" y="8297"/>
                </a:lnTo>
                <a:lnTo>
                  <a:pt x="366830" y="10141"/>
                </a:lnTo>
                <a:lnTo>
                  <a:pt x="373141" y="12322"/>
                </a:lnTo>
                <a:lnTo>
                  <a:pt x="378301" y="13776"/>
                </a:lnTo>
                <a:lnTo>
                  <a:pt x="382693" y="14746"/>
                </a:lnTo>
                <a:lnTo>
                  <a:pt x="402908" y="166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96"/>
          <p:cNvSpPr/>
          <p:nvPr/>
        </p:nvSpPr>
        <p:spPr>
          <a:xfrm>
            <a:off x="3844925" y="4654867"/>
            <a:ext cx="212726" cy="119607"/>
          </a:xfrm>
          <a:custGeom>
            <a:avLst/>
            <a:gdLst/>
            <a:ahLst/>
            <a:cxnLst/>
            <a:rect l="0" t="0" r="0" b="0"/>
            <a:pathLst>
              <a:path w="212726" h="119607">
                <a:moveTo>
                  <a:pt x="32702" y="0"/>
                </a:moveTo>
                <a:lnTo>
                  <a:pt x="37253" y="4551"/>
                </a:lnTo>
                <a:lnTo>
                  <a:pt x="38593" y="6844"/>
                </a:lnTo>
                <a:lnTo>
                  <a:pt x="39487" y="9325"/>
                </a:lnTo>
                <a:lnTo>
                  <a:pt x="40083" y="11932"/>
                </a:lnTo>
                <a:lnTo>
                  <a:pt x="39527" y="16527"/>
                </a:lnTo>
                <a:lnTo>
                  <a:pt x="38205" y="22448"/>
                </a:lnTo>
                <a:lnTo>
                  <a:pt x="31793" y="46974"/>
                </a:lnTo>
                <a:lnTo>
                  <a:pt x="29238" y="57034"/>
                </a:lnTo>
                <a:lnTo>
                  <a:pt x="26583" y="64692"/>
                </a:lnTo>
                <a:lnTo>
                  <a:pt x="23860" y="70751"/>
                </a:lnTo>
                <a:lnTo>
                  <a:pt x="21093" y="75742"/>
                </a:lnTo>
                <a:lnTo>
                  <a:pt x="19247" y="80975"/>
                </a:lnTo>
                <a:lnTo>
                  <a:pt x="18017" y="86368"/>
                </a:lnTo>
                <a:lnTo>
                  <a:pt x="17197" y="91869"/>
                </a:lnTo>
                <a:lnTo>
                  <a:pt x="15698" y="96488"/>
                </a:lnTo>
                <a:lnTo>
                  <a:pt x="13746" y="100521"/>
                </a:lnTo>
                <a:lnTo>
                  <a:pt x="11492" y="104161"/>
                </a:lnTo>
                <a:lnTo>
                  <a:pt x="9037" y="106589"/>
                </a:lnTo>
                <a:lnTo>
                  <a:pt x="6448" y="108206"/>
                </a:lnTo>
                <a:lnTo>
                  <a:pt x="3769" y="109285"/>
                </a:lnTo>
                <a:lnTo>
                  <a:pt x="1983" y="110957"/>
                </a:lnTo>
                <a:lnTo>
                  <a:pt x="793" y="113024"/>
                </a:lnTo>
                <a:lnTo>
                  <a:pt x="0" y="115354"/>
                </a:lnTo>
                <a:lnTo>
                  <a:pt x="423" y="116908"/>
                </a:lnTo>
                <a:lnTo>
                  <a:pt x="1658" y="117943"/>
                </a:lnTo>
                <a:lnTo>
                  <a:pt x="3433" y="118634"/>
                </a:lnTo>
                <a:lnTo>
                  <a:pt x="7946" y="119401"/>
                </a:lnTo>
                <a:lnTo>
                  <a:pt x="10483" y="119606"/>
                </a:lnTo>
                <a:lnTo>
                  <a:pt x="13127" y="118790"/>
                </a:lnTo>
                <a:lnTo>
                  <a:pt x="18605" y="115343"/>
                </a:lnTo>
                <a:lnTo>
                  <a:pt x="24214" y="113176"/>
                </a:lnTo>
                <a:lnTo>
                  <a:pt x="30834" y="111261"/>
                </a:lnTo>
                <a:lnTo>
                  <a:pt x="35268" y="109416"/>
                </a:lnTo>
                <a:lnTo>
                  <a:pt x="40127" y="107234"/>
                </a:lnTo>
                <a:lnTo>
                  <a:pt x="45272" y="105780"/>
                </a:lnTo>
                <a:lnTo>
                  <a:pt x="50607" y="104810"/>
                </a:lnTo>
                <a:lnTo>
                  <a:pt x="56069" y="104163"/>
                </a:lnTo>
                <a:lnTo>
                  <a:pt x="60662" y="102780"/>
                </a:lnTo>
                <a:lnTo>
                  <a:pt x="64677" y="100905"/>
                </a:lnTo>
                <a:lnTo>
                  <a:pt x="68306" y="98702"/>
                </a:lnTo>
                <a:lnTo>
                  <a:pt x="72631" y="96282"/>
                </a:lnTo>
                <a:lnTo>
                  <a:pt x="82515" y="91052"/>
                </a:lnTo>
                <a:lnTo>
                  <a:pt x="87819" y="89276"/>
                </a:lnTo>
                <a:lnTo>
                  <a:pt x="93259" y="88093"/>
                </a:lnTo>
                <a:lnTo>
                  <a:pt x="98791" y="87303"/>
                </a:lnTo>
                <a:lnTo>
                  <a:pt x="104383" y="86777"/>
                </a:lnTo>
                <a:lnTo>
                  <a:pt x="110017" y="86427"/>
                </a:lnTo>
                <a:lnTo>
                  <a:pt x="115678" y="86193"/>
                </a:lnTo>
                <a:lnTo>
                  <a:pt x="129588" y="85933"/>
                </a:lnTo>
                <a:lnTo>
                  <a:pt x="137298" y="85864"/>
                </a:lnTo>
                <a:lnTo>
                  <a:pt x="148152" y="84865"/>
                </a:lnTo>
                <a:lnTo>
                  <a:pt x="161104" y="83246"/>
                </a:lnTo>
                <a:lnTo>
                  <a:pt x="185972" y="79861"/>
                </a:lnTo>
                <a:lnTo>
                  <a:pt x="193937" y="78958"/>
                </a:lnTo>
                <a:lnTo>
                  <a:pt x="212725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97"/>
          <p:cNvSpPr/>
          <p:nvPr/>
        </p:nvSpPr>
        <p:spPr>
          <a:xfrm>
            <a:off x="4023359" y="4620577"/>
            <a:ext cx="8574" cy="325756"/>
          </a:xfrm>
          <a:custGeom>
            <a:avLst/>
            <a:gdLst/>
            <a:ahLst/>
            <a:cxnLst/>
            <a:rect l="0" t="0" r="0" b="0"/>
            <a:pathLst>
              <a:path w="8574" h="325756">
                <a:moveTo>
                  <a:pt x="8573" y="0"/>
                </a:moveTo>
                <a:lnTo>
                  <a:pt x="4023" y="9102"/>
                </a:lnTo>
                <a:lnTo>
                  <a:pt x="2682" y="13688"/>
                </a:lnTo>
                <a:lnTo>
                  <a:pt x="1788" y="18651"/>
                </a:lnTo>
                <a:lnTo>
                  <a:pt x="1192" y="23864"/>
                </a:lnTo>
                <a:lnTo>
                  <a:pt x="795" y="29244"/>
                </a:lnTo>
                <a:lnTo>
                  <a:pt x="530" y="34736"/>
                </a:lnTo>
                <a:lnTo>
                  <a:pt x="354" y="40302"/>
                </a:lnTo>
                <a:lnTo>
                  <a:pt x="31" y="101015"/>
                </a:lnTo>
                <a:lnTo>
                  <a:pt x="974" y="110206"/>
                </a:lnTo>
                <a:lnTo>
                  <a:pt x="2554" y="119191"/>
                </a:lnTo>
                <a:lnTo>
                  <a:pt x="4561" y="128038"/>
                </a:lnTo>
                <a:lnTo>
                  <a:pt x="5898" y="136794"/>
                </a:lnTo>
                <a:lnTo>
                  <a:pt x="6790" y="145488"/>
                </a:lnTo>
                <a:lnTo>
                  <a:pt x="7384" y="154142"/>
                </a:lnTo>
                <a:lnTo>
                  <a:pt x="7780" y="163722"/>
                </a:lnTo>
                <a:lnTo>
                  <a:pt x="8338" y="194454"/>
                </a:lnTo>
                <a:lnTo>
                  <a:pt x="8468" y="213107"/>
                </a:lnTo>
                <a:lnTo>
                  <a:pt x="7551" y="224939"/>
                </a:lnTo>
                <a:lnTo>
                  <a:pt x="5987" y="238541"/>
                </a:lnTo>
                <a:lnTo>
                  <a:pt x="3991" y="253325"/>
                </a:lnTo>
                <a:lnTo>
                  <a:pt x="2661" y="265086"/>
                </a:lnTo>
                <a:lnTo>
                  <a:pt x="1774" y="274832"/>
                </a:lnTo>
                <a:lnTo>
                  <a:pt x="789" y="289788"/>
                </a:lnTo>
                <a:lnTo>
                  <a:pt x="351" y="299610"/>
                </a:lnTo>
                <a:lnTo>
                  <a:pt x="157" y="30715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98"/>
          <p:cNvSpPr/>
          <p:nvPr/>
        </p:nvSpPr>
        <p:spPr>
          <a:xfrm>
            <a:off x="3590171" y="3978097"/>
            <a:ext cx="820248" cy="1061807"/>
          </a:xfrm>
          <a:custGeom>
            <a:avLst/>
            <a:gdLst/>
            <a:ahLst/>
            <a:cxnLst/>
            <a:rect l="0" t="0" r="0" b="0"/>
            <a:pathLst>
              <a:path w="820248" h="1061807">
                <a:moveTo>
                  <a:pt x="596066" y="16688"/>
                </a:moveTo>
                <a:lnTo>
                  <a:pt x="574876" y="7363"/>
                </a:lnTo>
                <a:lnTo>
                  <a:pt x="557085" y="1860"/>
                </a:lnTo>
                <a:lnTo>
                  <a:pt x="537990" y="0"/>
                </a:lnTo>
                <a:lnTo>
                  <a:pt x="516946" y="4229"/>
                </a:lnTo>
                <a:lnTo>
                  <a:pt x="492613" y="11514"/>
                </a:lnTo>
                <a:lnTo>
                  <a:pt x="467306" y="19706"/>
                </a:lnTo>
                <a:lnTo>
                  <a:pt x="441710" y="32716"/>
                </a:lnTo>
                <a:lnTo>
                  <a:pt x="422053" y="43179"/>
                </a:lnTo>
                <a:lnTo>
                  <a:pt x="401569" y="54179"/>
                </a:lnTo>
                <a:lnTo>
                  <a:pt x="382941" y="65418"/>
                </a:lnTo>
                <a:lnTo>
                  <a:pt x="365136" y="79303"/>
                </a:lnTo>
                <a:lnTo>
                  <a:pt x="345793" y="94999"/>
                </a:lnTo>
                <a:lnTo>
                  <a:pt x="321321" y="111500"/>
                </a:lnTo>
                <a:lnTo>
                  <a:pt x="299650" y="128359"/>
                </a:lnTo>
                <a:lnTo>
                  <a:pt x="239700" y="180668"/>
                </a:lnTo>
                <a:lnTo>
                  <a:pt x="210986" y="206726"/>
                </a:lnTo>
                <a:lnTo>
                  <a:pt x="188699" y="228784"/>
                </a:lnTo>
                <a:lnTo>
                  <a:pt x="169269" y="251287"/>
                </a:lnTo>
                <a:lnTo>
                  <a:pt x="151109" y="273989"/>
                </a:lnTo>
                <a:lnTo>
                  <a:pt x="127359" y="305650"/>
                </a:lnTo>
                <a:lnTo>
                  <a:pt x="111527" y="329900"/>
                </a:lnTo>
                <a:lnTo>
                  <a:pt x="88615" y="369253"/>
                </a:lnTo>
                <a:lnTo>
                  <a:pt x="77743" y="391749"/>
                </a:lnTo>
                <a:lnTo>
                  <a:pt x="67637" y="415319"/>
                </a:lnTo>
                <a:lnTo>
                  <a:pt x="58043" y="439604"/>
                </a:lnTo>
                <a:lnTo>
                  <a:pt x="49741" y="459604"/>
                </a:lnTo>
                <a:lnTo>
                  <a:pt x="35437" y="491987"/>
                </a:lnTo>
                <a:lnTo>
                  <a:pt x="25271" y="521620"/>
                </a:lnTo>
                <a:lnTo>
                  <a:pt x="14191" y="562537"/>
                </a:lnTo>
                <a:lnTo>
                  <a:pt x="8843" y="587900"/>
                </a:lnTo>
                <a:lnTo>
                  <a:pt x="6466" y="615047"/>
                </a:lnTo>
                <a:lnTo>
                  <a:pt x="2869" y="640448"/>
                </a:lnTo>
                <a:lnTo>
                  <a:pt x="0" y="665390"/>
                </a:lnTo>
                <a:lnTo>
                  <a:pt x="1900" y="692350"/>
                </a:lnTo>
                <a:lnTo>
                  <a:pt x="8326" y="747956"/>
                </a:lnTo>
                <a:lnTo>
                  <a:pt x="13538" y="780480"/>
                </a:lnTo>
                <a:lnTo>
                  <a:pt x="19982" y="811446"/>
                </a:lnTo>
                <a:lnTo>
                  <a:pt x="29196" y="850609"/>
                </a:lnTo>
                <a:lnTo>
                  <a:pt x="39641" y="883254"/>
                </a:lnTo>
                <a:lnTo>
                  <a:pt x="50634" y="909511"/>
                </a:lnTo>
                <a:lnTo>
                  <a:pt x="67532" y="940358"/>
                </a:lnTo>
                <a:lnTo>
                  <a:pt x="85557" y="967595"/>
                </a:lnTo>
                <a:lnTo>
                  <a:pt x="110477" y="994716"/>
                </a:lnTo>
                <a:lnTo>
                  <a:pt x="134186" y="1015564"/>
                </a:lnTo>
                <a:lnTo>
                  <a:pt x="155518" y="1032451"/>
                </a:lnTo>
                <a:lnTo>
                  <a:pt x="174524" y="1045352"/>
                </a:lnTo>
                <a:lnTo>
                  <a:pt x="192496" y="1054262"/>
                </a:lnTo>
                <a:lnTo>
                  <a:pt x="212549" y="1058857"/>
                </a:lnTo>
                <a:lnTo>
                  <a:pt x="233209" y="1060899"/>
                </a:lnTo>
                <a:lnTo>
                  <a:pt x="251916" y="1061806"/>
                </a:lnTo>
                <a:lnTo>
                  <a:pt x="272295" y="1059670"/>
                </a:lnTo>
                <a:lnTo>
                  <a:pt x="296911" y="1055546"/>
                </a:lnTo>
                <a:lnTo>
                  <a:pt x="330075" y="1050537"/>
                </a:lnTo>
                <a:lnTo>
                  <a:pt x="345396" y="1046916"/>
                </a:lnTo>
                <a:lnTo>
                  <a:pt x="359421" y="1042596"/>
                </a:lnTo>
                <a:lnTo>
                  <a:pt x="372580" y="1037812"/>
                </a:lnTo>
                <a:lnTo>
                  <a:pt x="397361" y="1027415"/>
                </a:lnTo>
                <a:lnTo>
                  <a:pt x="421075" y="1016445"/>
                </a:lnTo>
                <a:lnTo>
                  <a:pt x="444315" y="1005219"/>
                </a:lnTo>
                <a:lnTo>
                  <a:pt x="464804" y="991340"/>
                </a:lnTo>
                <a:lnTo>
                  <a:pt x="488197" y="971836"/>
                </a:lnTo>
                <a:lnTo>
                  <a:pt x="523994" y="940943"/>
                </a:lnTo>
                <a:lnTo>
                  <a:pt x="539446" y="926228"/>
                </a:lnTo>
                <a:lnTo>
                  <a:pt x="564234" y="899718"/>
                </a:lnTo>
                <a:lnTo>
                  <a:pt x="587316" y="872696"/>
                </a:lnTo>
                <a:lnTo>
                  <a:pt x="609322" y="844811"/>
                </a:lnTo>
                <a:lnTo>
                  <a:pt x="628628" y="816542"/>
                </a:lnTo>
                <a:lnTo>
                  <a:pt x="646733" y="788104"/>
                </a:lnTo>
                <a:lnTo>
                  <a:pt x="664305" y="758637"/>
                </a:lnTo>
                <a:lnTo>
                  <a:pt x="681639" y="726490"/>
                </a:lnTo>
                <a:lnTo>
                  <a:pt x="692167" y="704202"/>
                </a:lnTo>
                <a:lnTo>
                  <a:pt x="716566" y="648957"/>
                </a:lnTo>
                <a:lnTo>
                  <a:pt x="757076" y="553594"/>
                </a:lnTo>
                <a:lnTo>
                  <a:pt x="768176" y="526073"/>
                </a:lnTo>
                <a:lnTo>
                  <a:pt x="785589" y="480254"/>
                </a:lnTo>
                <a:lnTo>
                  <a:pt x="791947" y="460986"/>
                </a:lnTo>
                <a:lnTo>
                  <a:pt x="797139" y="443379"/>
                </a:lnTo>
                <a:lnTo>
                  <a:pt x="801552" y="426879"/>
                </a:lnTo>
                <a:lnTo>
                  <a:pt x="806399" y="405401"/>
                </a:lnTo>
                <a:lnTo>
                  <a:pt x="816865" y="353597"/>
                </a:lnTo>
                <a:lnTo>
                  <a:pt x="819465" y="330829"/>
                </a:lnTo>
                <a:lnTo>
                  <a:pt x="820247" y="310888"/>
                </a:lnTo>
                <a:lnTo>
                  <a:pt x="819814" y="292831"/>
                </a:lnTo>
                <a:lnTo>
                  <a:pt x="818574" y="272221"/>
                </a:lnTo>
                <a:lnTo>
                  <a:pt x="814656" y="226460"/>
                </a:lnTo>
                <a:lnTo>
                  <a:pt x="812278" y="207019"/>
                </a:lnTo>
                <a:lnTo>
                  <a:pt x="807095" y="175257"/>
                </a:lnTo>
                <a:lnTo>
                  <a:pt x="799077" y="150980"/>
                </a:lnTo>
                <a:lnTo>
                  <a:pt x="783853" y="121248"/>
                </a:lnTo>
                <a:lnTo>
                  <a:pt x="778407" y="112112"/>
                </a:lnTo>
                <a:lnTo>
                  <a:pt x="762196" y="94341"/>
                </a:lnTo>
                <a:lnTo>
                  <a:pt x="743244" y="77870"/>
                </a:lnTo>
                <a:lnTo>
                  <a:pt x="725296" y="64200"/>
                </a:lnTo>
                <a:lnTo>
                  <a:pt x="705254" y="51774"/>
                </a:lnTo>
                <a:lnTo>
                  <a:pt x="682694" y="40854"/>
                </a:lnTo>
                <a:lnTo>
                  <a:pt x="670011" y="36609"/>
                </a:lnTo>
                <a:lnTo>
                  <a:pt x="656793" y="32826"/>
                </a:lnTo>
                <a:lnTo>
                  <a:pt x="631946" y="28623"/>
                </a:lnTo>
                <a:lnTo>
                  <a:pt x="607250" y="26755"/>
                </a:lnTo>
                <a:lnTo>
                  <a:pt x="580399" y="25924"/>
                </a:lnTo>
                <a:lnTo>
                  <a:pt x="566571" y="26655"/>
                </a:lnTo>
                <a:lnTo>
                  <a:pt x="552590" y="28096"/>
                </a:lnTo>
                <a:lnTo>
                  <a:pt x="538507" y="30008"/>
                </a:lnTo>
                <a:lnTo>
                  <a:pt x="524356" y="33188"/>
                </a:lnTo>
                <a:lnTo>
                  <a:pt x="510159" y="37212"/>
                </a:lnTo>
                <a:lnTo>
                  <a:pt x="495933" y="41801"/>
                </a:lnTo>
                <a:lnTo>
                  <a:pt x="481685" y="46765"/>
                </a:lnTo>
                <a:lnTo>
                  <a:pt x="453155" y="57360"/>
                </a:lnTo>
                <a:lnTo>
                  <a:pt x="419520" y="70960"/>
                </a:lnTo>
                <a:lnTo>
                  <a:pt x="386156" y="84624"/>
                </a:lnTo>
                <a:lnTo>
                  <a:pt x="338891" y="1024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All work for the progress report is due on MONDAY!!!!!</a:t>
            </a:r>
            <a:endParaRPr lang="en-US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Parallel line exist in the real world!!</a:t>
            </a:r>
            <a:endParaRPr lang="en-US" dirty="0"/>
          </a:p>
        </p:txBody>
      </p:sp>
      <p:pic>
        <p:nvPicPr>
          <p:cNvPr id="7" name="Picture Placeholder 6" descr="CIMG2375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138" b="11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5-1 Study Guide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81343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057400"/>
            <a:ext cx="346037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l="25857" t="42995" r="49347" b="17585"/>
          <a:stretch>
            <a:fillRect/>
          </a:stretch>
        </p:blipFill>
        <p:spPr bwMode="auto">
          <a:xfrm>
            <a:off x="4648200" y="2209800"/>
            <a:ext cx="3581400" cy="320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912"/>
          <p:cNvSpPr/>
          <p:nvPr/>
        </p:nvSpPr>
        <p:spPr>
          <a:xfrm>
            <a:off x="337184" y="4303395"/>
            <a:ext cx="167796" cy="265748"/>
          </a:xfrm>
          <a:custGeom>
            <a:avLst/>
            <a:gdLst/>
            <a:ahLst/>
            <a:cxnLst/>
            <a:rect l="0" t="0" r="0" b="0"/>
            <a:pathLst>
              <a:path w="167796" h="265748">
                <a:moveTo>
                  <a:pt x="0" y="0"/>
                </a:moveTo>
                <a:lnTo>
                  <a:pt x="9102" y="4550"/>
                </a:lnTo>
                <a:lnTo>
                  <a:pt x="11783" y="6843"/>
                </a:lnTo>
                <a:lnTo>
                  <a:pt x="13571" y="9325"/>
                </a:lnTo>
                <a:lnTo>
                  <a:pt x="16509" y="14622"/>
                </a:lnTo>
                <a:lnTo>
                  <a:pt x="20990" y="20151"/>
                </a:lnTo>
                <a:lnTo>
                  <a:pt x="25424" y="24864"/>
                </a:lnTo>
                <a:lnTo>
                  <a:pt x="37970" y="37721"/>
                </a:lnTo>
                <a:lnTo>
                  <a:pt x="43411" y="44197"/>
                </a:lnTo>
                <a:lnTo>
                  <a:pt x="47991" y="50419"/>
                </a:lnTo>
                <a:lnTo>
                  <a:pt x="51996" y="56473"/>
                </a:lnTo>
                <a:lnTo>
                  <a:pt x="54667" y="61461"/>
                </a:lnTo>
                <a:lnTo>
                  <a:pt x="60330" y="75890"/>
                </a:lnTo>
                <a:lnTo>
                  <a:pt x="68406" y="93101"/>
                </a:lnTo>
                <a:lnTo>
                  <a:pt x="73227" y="102072"/>
                </a:lnTo>
                <a:lnTo>
                  <a:pt x="78345" y="110911"/>
                </a:lnTo>
                <a:lnTo>
                  <a:pt x="104799" y="154729"/>
                </a:lnTo>
                <a:lnTo>
                  <a:pt x="110824" y="164112"/>
                </a:lnTo>
                <a:lnTo>
                  <a:pt x="115793" y="171321"/>
                </a:lnTo>
                <a:lnTo>
                  <a:pt x="120058" y="177079"/>
                </a:lnTo>
                <a:lnTo>
                  <a:pt x="123854" y="182823"/>
                </a:lnTo>
                <a:lnTo>
                  <a:pt x="127337" y="188556"/>
                </a:lnTo>
                <a:lnTo>
                  <a:pt x="130611" y="194284"/>
                </a:lnTo>
                <a:lnTo>
                  <a:pt x="133747" y="199055"/>
                </a:lnTo>
                <a:lnTo>
                  <a:pt x="136790" y="203188"/>
                </a:lnTo>
                <a:lnTo>
                  <a:pt x="139771" y="206896"/>
                </a:lnTo>
                <a:lnTo>
                  <a:pt x="142711" y="210320"/>
                </a:lnTo>
                <a:lnTo>
                  <a:pt x="145623" y="213556"/>
                </a:lnTo>
                <a:lnTo>
                  <a:pt x="148517" y="216665"/>
                </a:lnTo>
                <a:lnTo>
                  <a:pt x="150447" y="219691"/>
                </a:lnTo>
                <a:lnTo>
                  <a:pt x="152590" y="225593"/>
                </a:lnTo>
                <a:lnTo>
                  <a:pt x="153543" y="231390"/>
                </a:lnTo>
                <a:lnTo>
                  <a:pt x="153797" y="234271"/>
                </a:lnTo>
                <a:lnTo>
                  <a:pt x="154919" y="237143"/>
                </a:lnTo>
                <a:lnTo>
                  <a:pt x="158706" y="242874"/>
                </a:lnTo>
                <a:lnTo>
                  <a:pt x="161024" y="248596"/>
                </a:lnTo>
                <a:lnTo>
                  <a:pt x="162512" y="255480"/>
                </a:lnTo>
                <a:lnTo>
                  <a:pt x="162769" y="261223"/>
                </a:lnTo>
                <a:lnTo>
                  <a:pt x="163758" y="262731"/>
                </a:lnTo>
                <a:lnTo>
                  <a:pt x="165370" y="263736"/>
                </a:lnTo>
                <a:lnTo>
                  <a:pt x="167397" y="264407"/>
                </a:lnTo>
                <a:lnTo>
                  <a:pt x="167795" y="264854"/>
                </a:lnTo>
                <a:lnTo>
                  <a:pt x="167109" y="265152"/>
                </a:lnTo>
                <a:lnTo>
                  <a:pt x="16287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13"/>
          <p:cNvSpPr/>
          <p:nvPr/>
        </p:nvSpPr>
        <p:spPr>
          <a:xfrm>
            <a:off x="287046" y="4192435"/>
            <a:ext cx="202853" cy="170968"/>
          </a:xfrm>
          <a:custGeom>
            <a:avLst/>
            <a:gdLst/>
            <a:ahLst/>
            <a:cxnLst/>
            <a:rect l="0" t="0" r="0" b="0"/>
            <a:pathLst>
              <a:path w="202853" h="170968">
                <a:moveTo>
                  <a:pt x="15848" y="136677"/>
                </a:moveTo>
                <a:lnTo>
                  <a:pt x="11298" y="127575"/>
                </a:lnTo>
                <a:lnTo>
                  <a:pt x="9957" y="123942"/>
                </a:lnTo>
                <a:lnTo>
                  <a:pt x="9063" y="120567"/>
                </a:lnTo>
                <a:lnTo>
                  <a:pt x="8468" y="117364"/>
                </a:lnTo>
                <a:lnTo>
                  <a:pt x="7118" y="114277"/>
                </a:lnTo>
                <a:lnTo>
                  <a:pt x="5266" y="111266"/>
                </a:lnTo>
                <a:lnTo>
                  <a:pt x="0" y="104141"/>
                </a:lnTo>
                <a:lnTo>
                  <a:pt x="520" y="102604"/>
                </a:lnTo>
                <a:lnTo>
                  <a:pt x="3638" y="98356"/>
                </a:lnTo>
                <a:lnTo>
                  <a:pt x="8199" y="93293"/>
                </a:lnTo>
                <a:lnTo>
                  <a:pt x="13401" y="87868"/>
                </a:lnTo>
                <a:lnTo>
                  <a:pt x="27332" y="73782"/>
                </a:lnTo>
                <a:lnTo>
                  <a:pt x="30172" y="69982"/>
                </a:lnTo>
                <a:lnTo>
                  <a:pt x="33017" y="65544"/>
                </a:lnTo>
                <a:lnTo>
                  <a:pt x="35867" y="60680"/>
                </a:lnTo>
                <a:lnTo>
                  <a:pt x="41577" y="55532"/>
                </a:lnTo>
                <a:lnTo>
                  <a:pt x="49193" y="50195"/>
                </a:lnTo>
                <a:lnTo>
                  <a:pt x="58081" y="44733"/>
                </a:lnTo>
                <a:lnTo>
                  <a:pt x="64958" y="39186"/>
                </a:lnTo>
                <a:lnTo>
                  <a:pt x="70496" y="33583"/>
                </a:lnTo>
                <a:lnTo>
                  <a:pt x="75140" y="27943"/>
                </a:lnTo>
                <a:lnTo>
                  <a:pt x="80141" y="24182"/>
                </a:lnTo>
                <a:lnTo>
                  <a:pt x="85380" y="21675"/>
                </a:lnTo>
                <a:lnTo>
                  <a:pt x="97234" y="17938"/>
                </a:lnTo>
                <a:lnTo>
                  <a:pt x="112027" y="13102"/>
                </a:lnTo>
                <a:lnTo>
                  <a:pt x="118068" y="10479"/>
                </a:lnTo>
                <a:lnTo>
                  <a:pt x="123047" y="7777"/>
                </a:lnTo>
                <a:lnTo>
                  <a:pt x="127319" y="5024"/>
                </a:lnTo>
                <a:lnTo>
                  <a:pt x="132072" y="3188"/>
                </a:lnTo>
                <a:lnTo>
                  <a:pt x="137146" y="1964"/>
                </a:lnTo>
                <a:lnTo>
                  <a:pt x="142434" y="1149"/>
                </a:lnTo>
                <a:lnTo>
                  <a:pt x="147863" y="605"/>
                </a:lnTo>
                <a:lnTo>
                  <a:pt x="153388" y="242"/>
                </a:lnTo>
                <a:lnTo>
                  <a:pt x="158977" y="0"/>
                </a:lnTo>
                <a:lnTo>
                  <a:pt x="165560" y="792"/>
                </a:lnTo>
                <a:lnTo>
                  <a:pt x="172806" y="2272"/>
                </a:lnTo>
                <a:lnTo>
                  <a:pt x="191315" y="6941"/>
                </a:lnTo>
                <a:lnTo>
                  <a:pt x="196386" y="10119"/>
                </a:lnTo>
                <a:lnTo>
                  <a:pt x="199072" y="12300"/>
                </a:lnTo>
                <a:lnTo>
                  <a:pt x="200862" y="14707"/>
                </a:lnTo>
                <a:lnTo>
                  <a:pt x="202852" y="19921"/>
                </a:lnTo>
                <a:lnTo>
                  <a:pt x="202430" y="22644"/>
                </a:lnTo>
                <a:lnTo>
                  <a:pt x="201196" y="25413"/>
                </a:lnTo>
                <a:lnTo>
                  <a:pt x="199421" y="28211"/>
                </a:lnTo>
                <a:lnTo>
                  <a:pt x="198238" y="31029"/>
                </a:lnTo>
                <a:lnTo>
                  <a:pt x="197449" y="33860"/>
                </a:lnTo>
                <a:lnTo>
                  <a:pt x="196923" y="36700"/>
                </a:lnTo>
                <a:lnTo>
                  <a:pt x="195620" y="40498"/>
                </a:lnTo>
                <a:lnTo>
                  <a:pt x="193798" y="44935"/>
                </a:lnTo>
                <a:lnTo>
                  <a:pt x="191632" y="49798"/>
                </a:lnTo>
                <a:lnTo>
                  <a:pt x="187330" y="54946"/>
                </a:lnTo>
                <a:lnTo>
                  <a:pt x="181604" y="60282"/>
                </a:lnTo>
                <a:lnTo>
                  <a:pt x="174930" y="65745"/>
                </a:lnTo>
                <a:lnTo>
                  <a:pt x="167623" y="72244"/>
                </a:lnTo>
                <a:lnTo>
                  <a:pt x="151884" y="87085"/>
                </a:lnTo>
                <a:lnTo>
                  <a:pt x="145591" y="94091"/>
                </a:lnTo>
                <a:lnTo>
                  <a:pt x="140444" y="100666"/>
                </a:lnTo>
                <a:lnTo>
                  <a:pt x="136059" y="106955"/>
                </a:lnTo>
                <a:lnTo>
                  <a:pt x="131232" y="113052"/>
                </a:lnTo>
                <a:lnTo>
                  <a:pt x="126108" y="119022"/>
                </a:lnTo>
                <a:lnTo>
                  <a:pt x="120787" y="124907"/>
                </a:lnTo>
                <a:lnTo>
                  <a:pt x="116288" y="128831"/>
                </a:lnTo>
                <a:lnTo>
                  <a:pt x="112335" y="131446"/>
                </a:lnTo>
                <a:lnTo>
                  <a:pt x="108748" y="133190"/>
                </a:lnTo>
                <a:lnTo>
                  <a:pt x="105404" y="135305"/>
                </a:lnTo>
                <a:lnTo>
                  <a:pt x="99148" y="140195"/>
                </a:lnTo>
                <a:lnTo>
                  <a:pt x="96147" y="142832"/>
                </a:lnTo>
                <a:lnTo>
                  <a:pt x="93193" y="145543"/>
                </a:lnTo>
                <a:lnTo>
                  <a:pt x="90272" y="148303"/>
                </a:lnTo>
                <a:lnTo>
                  <a:pt x="87371" y="150142"/>
                </a:lnTo>
                <a:lnTo>
                  <a:pt x="81609" y="152187"/>
                </a:lnTo>
                <a:lnTo>
                  <a:pt x="75873" y="153095"/>
                </a:lnTo>
                <a:lnTo>
                  <a:pt x="73010" y="153338"/>
                </a:lnTo>
                <a:lnTo>
                  <a:pt x="70148" y="154451"/>
                </a:lnTo>
                <a:lnTo>
                  <a:pt x="64429" y="158229"/>
                </a:lnTo>
                <a:lnTo>
                  <a:pt x="58712" y="160543"/>
                </a:lnTo>
                <a:lnTo>
                  <a:pt x="52997" y="161572"/>
                </a:lnTo>
                <a:lnTo>
                  <a:pt x="47281" y="162029"/>
                </a:lnTo>
                <a:lnTo>
                  <a:pt x="43259" y="162286"/>
                </a:lnTo>
                <a:lnTo>
                  <a:pt x="42695" y="163275"/>
                </a:lnTo>
                <a:lnTo>
                  <a:pt x="41900" y="168265"/>
                </a:lnTo>
                <a:lnTo>
                  <a:pt x="41566" y="170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14"/>
          <p:cNvSpPr/>
          <p:nvPr/>
        </p:nvSpPr>
        <p:spPr>
          <a:xfrm>
            <a:off x="2231707" y="1992534"/>
            <a:ext cx="229748" cy="150184"/>
          </a:xfrm>
          <a:custGeom>
            <a:avLst/>
            <a:gdLst/>
            <a:ahLst/>
            <a:cxnLst/>
            <a:rect l="0" t="0" r="0" b="0"/>
            <a:pathLst>
              <a:path w="229748" h="150184">
                <a:moveTo>
                  <a:pt x="68580" y="22003"/>
                </a:moveTo>
                <a:lnTo>
                  <a:pt x="61199" y="14622"/>
                </a:lnTo>
                <a:lnTo>
                  <a:pt x="60802" y="15177"/>
                </a:lnTo>
                <a:lnTo>
                  <a:pt x="60243" y="19557"/>
                </a:lnTo>
                <a:lnTo>
                  <a:pt x="60054" y="24060"/>
                </a:lnTo>
                <a:lnTo>
                  <a:pt x="60038" y="26232"/>
                </a:lnTo>
                <a:lnTo>
                  <a:pt x="59076" y="28632"/>
                </a:lnTo>
                <a:lnTo>
                  <a:pt x="57481" y="31185"/>
                </a:lnTo>
                <a:lnTo>
                  <a:pt x="55466" y="33839"/>
                </a:lnTo>
                <a:lnTo>
                  <a:pt x="53170" y="37514"/>
                </a:lnTo>
                <a:lnTo>
                  <a:pt x="50687" y="41869"/>
                </a:lnTo>
                <a:lnTo>
                  <a:pt x="48079" y="46677"/>
                </a:lnTo>
                <a:lnTo>
                  <a:pt x="46340" y="50835"/>
                </a:lnTo>
                <a:lnTo>
                  <a:pt x="45181" y="54559"/>
                </a:lnTo>
                <a:lnTo>
                  <a:pt x="44408" y="57995"/>
                </a:lnTo>
                <a:lnTo>
                  <a:pt x="42940" y="63142"/>
                </a:lnTo>
                <a:lnTo>
                  <a:pt x="38769" y="76482"/>
                </a:lnTo>
                <a:lnTo>
                  <a:pt x="37276" y="83087"/>
                </a:lnTo>
                <a:lnTo>
                  <a:pt x="36281" y="89396"/>
                </a:lnTo>
                <a:lnTo>
                  <a:pt x="35617" y="95507"/>
                </a:lnTo>
                <a:lnTo>
                  <a:pt x="36127" y="100533"/>
                </a:lnTo>
                <a:lnTo>
                  <a:pt x="37420" y="104836"/>
                </a:lnTo>
                <a:lnTo>
                  <a:pt x="39234" y="108658"/>
                </a:lnTo>
                <a:lnTo>
                  <a:pt x="42349" y="113110"/>
                </a:lnTo>
                <a:lnTo>
                  <a:pt x="46330" y="117984"/>
                </a:lnTo>
                <a:lnTo>
                  <a:pt x="50889" y="123138"/>
                </a:lnTo>
                <a:lnTo>
                  <a:pt x="55834" y="127526"/>
                </a:lnTo>
                <a:lnTo>
                  <a:pt x="61035" y="131404"/>
                </a:lnTo>
                <a:lnTo>
                  <a:pt x="66407" y="134942"/>
                </a:lnTo>
                <a:lnTo>
                  <a:pt x="70941" y="137301"/>
                </a:lnTo>
                <a:lnTo>
                  <a:pt x="74917" y="138873"/>
                </a:lnTo>
                <a:lnTo>
                  <a:pt x="78520" y="139922"/>
                </a:lnTo>
                <a:lnTo>
                  <a:pt x="97243" y="145948"/>
                </a:lnTo>
                <a:lnTo>
                  <a:pt x="103881" y="147495"/>
                </a:lnTo>
                <a:lnTo>
                  <a:pt x="110211" y="148527"/>
                </a:lnTo>
                <a:lnTo>
                  <a:pt x="116337" y="149215"/>
                </a:lnTo>
                <a:lnTo>
                  <a:pt x="123278" y="149674"/>
                </a:lnTo>
                <a:lnTo>
                  <a:pt x="130763" y="149979"/>
                </a:lnTo>
                <a:lnTo>
                  <a:pt x="138610" y="150183"/>
                </a:lnTo>
                <a:lnTo>
                  <a:pt x="146699" y="149366"/>
                </a:lnTo>
                <a:lnTo>
                  <a:pt x="154950" y="147869"/>
                </a:lnTo>
                <a:lnTo>
                  <a:pt x="163307" y="145919"/>
                </a:lnTo>
                <a:lnTo>
                  <a:pt x="170784" y="143666"/>
                </a:lnTo>
                <a:lnTo>
                  <a:pt x="177673" y="141212"/>
                </a:lnTo>
                <a:lnTo>
                  <a:pt x="184172" y="138623"/>
                </a:lnTo>
                <a:lnTo>
                  <a:pt x="189456" y="135945"/>
                </a:lnTo>
                <a:lnTo>
                  <a:pt x="193932" y="133207"/>
                </a:lnTo>
                <a:lnTo>
                  <a:pt x="197868" y="130429"/>
                </a:lnTo>
                <a:lnTo>
                  <a:pt x="201444" y="127624"/>
                </a:lnTo>
                <a:lnTo>
                  <a:pt x="204781" y="124802"/>
                </a:lnTo>
                <a:lnTo>
                  <a:pt x="207958" y="121968"/>
                </a:lnTo>
                <a:lnTo>
                  <a:pt x="211029" y="118174"/>
                </a:lnTo>
                <a:lnTo>
                  <a:pt x="214028" y="113740"/>
                </a:lnTo>
                <a:lnTo>
                  <a:pt x="216981" y="108878"/>
                </a:lnTo>
                <a:lnTo>
                  <a:pt x="219901" y="104685"/>
                </a:lnTo>
                <a:lnTo>
                  <a:pt x="222801" y="100937"/>
                </a:lnTo>
                <a:lnTo>
                  <a:pt x="225686" y="97486"/>
                </a:lnTo>
                <a:lnTo>
                  <a:pt x="227610" y="94232"/>
                </a:lnTo>
                <a:lnTo>
                  <a:pt x="228893" y="91111"/>
                </a:lnTo>
                <a:lnTo>
                  <a:pt x="229747" y="88077"/>
                </a:lnTo>
                <a:lnTo>
                  <a:pt x="229365" y="85103"/>
                </a:lnTo>
                <a:lnTo>
                  <a:pt x="228157" y="82167"/>
                </a:lnTo>
                <a:lnTo>
                  <a:pt x="226400" y="79257"/>
                </a:lnTo>
                <a:lnTo>
                  <a:pt x="224276" y="74460"/>
                </a:lnTo>
                <a:lnTo>
                  <a:pt x="221907" y="68404"/>
                </a:lnTo>
                <a:lnTo>
                  <a:pt x="219376" y="61510"/>
                </a:lnTo>
                <a:lnTo>
                  <a:pt x="216735" y="55961"/>
                </a:lnTo>
                <a:lnTo>
                  <a:pt x="214023" y="51309"/>
                </a:lnTo>
                <a:lnTo>
                  <a:pt x="211262" y="47256"/>
                </a:lnTo>
                <a:lnTo>
                  <a:pt x="208469" y="42648"/>
                </a:lnTo>
                <a:lnTo>
                  <a:pt x="205654" y="37671"/>
                </a:lnTo>
                <a:lnTo>
                  <a:pt x="202825" y="32449"/>
                </a:lnTo>
                <a:lnTo>
                  <a:pt x="199034" y="28014"/>
                </a:lnTo>
                <a:lnTo>
                  <a:pt x="194602" y="24105"/>
                </a:lnTo>
                <a:lnTo>
                  <a:pt x="189742" y="20547"/>
                </a:lnTo>
                <a:lnTo>
                  <a:pt x="185550" y="18175"/>
                </a:lnTo>
                <a:lnTo>
                  <a:pt x="181802" y="16594"/>
                </a:lnTo>
                <a:lnTo>
                  <a:pt x="178352" y="15539"/>
                </a:lnTo>
                <a:lnTo>
                  <a:pt x="174146" y="13884"/>
                </a:lnTo>
                <a:lnTo>
                  <a:pt x="169437" y="11828"/>
                </a:lnTo>
                <a:lnTo>
                  <a:pt x="164393" y="9505"/>
                </a:lnTo>
                <a:lnTo>
                  <a:pt x="159125" y="7956"/>
                </a:lnTo>
                <a:lnTo>
                  <a:pt x="153709" y="6923"/>
                </a:lnTo>
                <a:lnTo>
                  <a:pt x="148192" y="6235"/>
                </a:lnTo>
                <a:lnTo>
                  <a:pt x="141658" y="5776"/>
                </a:lnTo>
                <a:lnTo>
                  <a:pt x="134443" y="5470"/>
                </a:lnTo>
                <a:lnTo>
                  <a:pt x="126776" y="5266"/>
                </a:lnTo>
                <a:lnTo>
                  <a:pt x="117855" y="4178"/>
                </a:lnTo>
                <a:lnTo>
                  <a:pt x="108098" y="2499"/>
                </a:lnTo>
                <a:lnTo>
                  <a:pt x="97783" y="428"/>
                </a:lnTo>
                <a:lnTo>
                  <a:pt x="89001" y="0"/>
                </a:lnTo>
                <a:lnTo>
                  <a:pt x="81241" y="667"/>
                </a:lnTo>
                <a:lnTo>
                  <a:pt x="74164" y="2064"/>
                </a:lnTo>
                <a:lnTo>
                  <a:pt x="68492" y="2995"/>
                </a:lnTo>
                <a:lnTo>
                  <a:pt x="63759" y="3616"/>
                </a:lnTo>
                <a:lnTo>
                  <a:pt x="59651" y="4030"/>
                </a:lnTo>
                <a:lnTo>
                  <a:pt x="55007" y="4306"/>
                </a:lnTo>
                <a:lnTo>
                  <a:pt x="44768" y="4613"/>
                </a:lnTo>
                <a:lnTo>
                  <a:pt x="40323" y="5647"/>
                </a:lnTo>
                <a:lnTo>
                  <a:pt x="36407" y="7289"/>
                </a:lnTo>
                <a:lnTo>
                  <a:pt x="32844" y="9336"/>
                </a:lnTo>
                <a:lnTo>
                  <a:pt x="23805" y="14151"/>
                </a:lnTo>
                <a:lnTo>
                  <a:pt x="18727" y="16768"/>
                </a:lnTo>
                <a:lnTo>
                  <a:pt x="14390" y="18513"/>
                </a:lnTo>
                <a:lnTo>
                  <a:pt x="10546" y="19677"/>
                </a:lnTo>
                <a:lnTo>
                  <a:pt x="7030" y="20452"/>
                </a:lnTo>
                <a:lnTo>
                  <a:pt x="4687" y="21922"/>
                </a:lnTo>
                <a:lnTo>
                  <a:pt x="3125" y="23854"/>
                </a:lnTo>
                <a:lnTo>
                  <a:pt x="2083" y="26094"/>
                </a:lnTo>
                <a:lnTo>
                  <a:pt x="1389" y="28541"/>
                </a:lnTo>
                <a:lnTo>
                  <a:pt x="926" y="31124"/>
                </a:lnTo>
                <a:lnTo>
                  <a:pt x="0" y="391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5"/>
          <p:cNvSpPr/>
          <p:nvPr/>
        </p:nvSpPr>
        <p:spPr>
          <a:xfrm>
            <a:off x="3826192" y="4389771"/>
            <a:ext cx="351474" cy="290710"/>
          </a:xfrm>
          <a:custGeom>
            <a:avLst/>
            <a:gdLst/>
            <a:ahLst/>
            <a:cxnLst/>
            <a:rect l="0" t="0" r="0" b="0"/>
            <a:pathLst>
              <a:path w="351474" h="290710">
                <a:moveTo>
                  <a:pt x="0" y="282241"/>
                </a:moveTo>
                <a:lnTo>
                  <a:pt x="9102" y="286792"/>
                </a:lnTo>
                <a:lnTo>
                  <a:pt x="16110" y="289026"/>
                </a:lnTo>
                <a:lnTo>
                  <a:pt x="25411" y="290284"/>
                </a:lnTo>
                <a:lnTo>
                  <a:pt x="32536" y="290709"/>
                </a:lnTo>
                <a:lnTo>
                  <a:pt x="33120" y="289791"/>
                </a:lnTo>
                <a:lnTo>
                  <a:pt x="34896" y="282045"/>
                </a:lnTo>
                <a:lnTo>
                  <a:pt x="38687" y="269771"/>
                </a:lnTo>
                <a:lnTo>
                  <a:pt x="40079" y="261545"/>
                </a:lnTo>
                <a:lnTo>
                  <a:pt x="41007" y="252251"/>
                </a:lnTo>
                <a:lnTo>
                  <a:pt x="42038" y="233670"/>
                </a:lnTo>
                <a:lnTo>
                  <a:pt x="42496" y="219061"/>
                </a:lnTo>
                <a:lnTo>
                  <a:pt x="42754" y="200127"/>
                </a:lnTo>
                <a:lnTo>
                  <a:pt x="42830" y="155147"/>
                </a:lnTo>
                <a:lnTo>
                  <a:pt x="43793" y="138456"/>
                </a:lnTo>
                <a:lnTo>
                  <a:pt x="45388" y="122567"/>
                </a:lnTo>
                <a:lnTo>
                  <a:pt x="47404" y="107212"/>
                </a:lnTo>
                <a:lnTo>
                  <a:pt x="48748" y="95070"/>
                </a:lnTo>
                <a:lnTo>
                  <a:pt x="49643" y="85070"/>
                </a:lnTo>
                <a:lnTo>
                  <a:pt x="51081" y="64436"/>
                </a:lnTo>
                <a:lnTo>
                  <a:pt x="52152" y="62742"/>
                </a:lnTo>
                <a:lnTo>
                  <a:pt x="53818" y="61614"/>
                </a:lnTo>
                <a:lnTo>
                  <a:pt x="58785" y="59802"/>
                </a:lnTo>
                <a:lnTo>
                  <a:pt x="62004" y="62094"/>
                </a:lnTo>
                <a:lnTo>
                  <a:pt x="64196" y="64039"/>
                </a:lnTo>
                <a:lnTo>
                  <a:pt x="65657" y="66288"/>
                </a:lnTo>
                <a:lnTo>
                  <a:pt x="68667" y="74956"/>
                </a:lnTo>
                <a:lnTo>
                  <a:pt x="70543" y="79282"/>
                </a:lnTo>
                <a:lnTo>
                  <a:pt x="75167" y="88214"/>
                </a:lnTo>
                <a:lnTo>
                  <a:pt x="80397" y="95360"/>
                </a:lnTo>
                <a:lnTo>
                  <a:pt x="85897" y="104250"/>
                </a:lnTo>
                <a:lnTo>
                  <a:pt x="88697" y="109288"/>
                </a:lnTo>
                <a:lnTo>
                  <a:pt x="94349" y="119966"/>
                </a:lnTo>
                <a:lnTo>
                  <a:pt x="97189" y="125480"/>
                </a:lnTo>
                <a:lnTo>
                  <a:pt x="100035" y="132014"/>
                </a:lnTo>
                <a:lnTo>
                  <a:pt x="102885" y="139227"/>
                </a:lnTo>
                <a:lnTo>
                  <a:pt x="105738" y="146893"/>
                </a:lnTo>
                <a:lnTo>
                  <a:pt x="108592" y="153909"/>
                </a:lnTo>
                <a:lnTo>
                  <a:pt x="111447" y="160491"/>
                </a:lnTo>
                <a:lnTo>
                  <a:pt x="117160" y="172885"/>
                </a:lnTo>
                <a:lnTo>
                  <a:pt x="122873" y="184743"/>
                </a:lnTo>
                <a:lnTo>
                  <a:pt x="127636" y="191525"/>
                </a:lnTo>
                <a:lnTo>
                  <a:pt x="133668" y="198904"/>
                </a:lnTo>
                <a:lnTo>
                  <a:pt x="140547" y="206680"/>
                </a:lnTo>
                <a:lnTo>
                  <a:pt x="145133" y="212817"/>
                </a:lnTo>
                <a:lnTo>
                  <a:pt x="148190" y="217861"/>
                </a:lnTo>
                <a:lnTo>
                  <a:pt x="150228" y="222176"/>
                </a:lnTo>
                <a:lnTo>
                  <a:pt x="152540" y="225053"/>
                </a:lnTo>
                <a:lnTo>
                  <a:pt x="155033" y="226971"/>
                </a:lnTo>
                <a:lnTo>
                  <a:pt x="157648" y="228249"/>
                </a:lnTo>
                <a:lnTo>
                  <a:pt x="163093" y="229670"/>
                </a:lnTo>
                <a:lnTo>
                  <a:pt x="165879" y="230048"/>
                </a:lnTo>
                <a:lnTo>
                  <a:pt x="167736" y="228396"/>
                </a:lnTo>
                <a:lnTo>
                  <a:pt x="168974" y="225390"/>
                </a:lnTo>
                <a:lnTo>
                  <a:pt x="169799" y="221480"/>
                </a:lnTo>
                <a:lnTo>
                  <a:pt x="173256" y="214596"/>
                </a:lnTo>
                <a:lnTo>
                  <a:pt x="175512" y="211427"/>
                </a:lnTo>
                <a:lnTo>
                  <a:pt x="178018" y="202826"/>
                </a:lnTo>
                <a:lnTo>
                  <a:pt x="178686" y="197865"/>
                </a:lnTo>
                <a:lnTo>
                  <a:pt x="179131" y="192653"/>
                </a:lnTo>
                <a:lnTo>
                  <a:pt x="179429" y="187273"/>
                </a:lnTo>
                <a:lnTo>
                  <a:pt x="179627" y="181782"/>
                </a:lnTo>
                <a:lnTo>
                  <a:pt x="179905" y="160400"/>
                </a:lnTo>
                <a:lnTo>
                  <a:pt x="180897" y="150532"/>
                </a:lnTo>
                <a:lnTo>
                  <a:pt x="182510" y="139190"/>
                </a:lnTo>
                <a:lnTo>
                  <a:pt x="184538" y="126866"/>
                </a:lnTo>
                <a:lnTo>
                  <a:pt x="186843" y="115793"/>
                </a:lnTo>
                <a:lnTo>
                  <a:pt x="189332" y="105553"/>
                </a:lnTo>
                <a:lnTo>
                  <a:pt x="191944" y="95869"/>
                </a:lnTo>
                <a:lnTo>
                  <a:pt x="193685" y="87508"/>
                </a:lnTo>
                <a:lnTo>
                  <a:pt x="194846" y="80029"/>
                </a:lnTo>
                <a:lnTo>
                  <a:pt x="195620" y="73138"/>
                </a:lnTo>
                <a:lnTo>
                  <a:pt x="197088" y="66639"/>
                </a:lnTo>
                <a:lnTo>
                  <a:pt x="199020" y="60401"/>
                </a:lnTo>
                <a:lnTo>
                  <a:pt x="201260" y="54338"/>
                </a:lnTo>
                <a:lnTo>
                  <a:pt x="203706" y="48391"/>
                </a:lnTo>
                <a:lnTo>
                  <a:pt x="206289" y="42521"/>
                </a:lnTo>
                <a:lnTo>
                  <a:pt x="211699" y="30919"/>
                </a:lnTo>
                <a:lnTo>
                  <a:pt x="217279" y="19412"/>
                </a:lnTo>
                <a:lnTo>
                  <a:pt x="222933" y="10489"/>
                </a:lnTo>
                <a:lnTo>
                  <a:pt x="229774" y="1549"/>
                </a:lnTo>
                <a:lnTo>
                  <a:pt x="231287" y="816"/>
                </a:lnTo>
                <a:lnTo>
                  <a:pt x="235510" y="0"/>
                </a:lnTo>
                <a:lnTo>
                  <a:pt x="237016" y="736"/>
                </a:lnTo>
                <a:lnTo>
                  <a:pt x="238021" y="2179"/>
                </a:lnTo>
                <a:lnTo>
                  <a:pt x="238690" y="4092"/>
                </a:lnTo>
                <a:lnTo>
                  <a:pt x="241042" y="5369"/>
                </a:lnTo>
                <a:lnTo>
                  <a:pt x="248735" y="6787"/>
                </a:lnTo>
                <a:lnTo>
                  <a:pt x="251548" y="8117"/>
                </a:lnTo>
                <a:lnTo>
                  <a:pt x="253424" y="9957"/>
                </a:lnTo>
                <a:lnTo>
                  <a:pt x="256460" y="15494"/>
                </a:lnTo>
                <a:lnTo>
                  <a:pt x="277261" y="56683"/>
                </a:lnTo>
                <a:lnTo>
                  <a:pt x="282949" y="71862"/>
                </a:lnTo>
                <a:lnTo>
                  <a:pt x="299427" y="119207"/>
                </a:lnTo>
                <a:lnTo>
                  <a:pt x="305346" y="138309"/>
                </a:lnTo>
                <a:lnTo>
                  <a:pt x="309291" y="152949"/>
                </a:lnTo>
                <a:lnTo>
                  <a:pt x="317384" y="187735"/>
                </a:lnTo>
                <a:lnTo>
                  <a:pt x="320175" y="199234"/>
                </a:lnTo>
                <a:lnTo>
                  <a:pt x="322987" y="207853"/>
                </a:lnTo>
                <a:lnTo>
                  <a:pt x="325815" y="214552"/>
                </a:lnTo>
                <a:lnTo>
                  <a:pt x="328653" y="219970"/>
                </a:lnTo>
                <a:lnTo>
                  <a:pt x="334345" y="228530"/>
                </a:lnTo>
                <a:lnTo>
                  <a:pt x="337197" y="232146"/>
                </a:lnTo>
                <a:lnTo>
                  <a:pt x="340050" y="234557"/>
                </a:lnTo>
                <a:lnTo>
                  <a:pt x="342905" y="236164"/>
                </a:lnTo>
                <a:lnTo>
                  <a:pt x="351473" y="2393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6"/>
          <p:cNvSpPr/>
          <p:nvPr/>
        </p:nvSpPr>
        <p:spPr>
          <a:xfrm>
            <a:off x="2107010" y="4543590"/>
            <a:ext cx="200565" cy="171251"/>
          </a:xfrm>
          <a:custGeom>
            <a:avLst/>
            <a:gdLst/>
            <a:ahLst/>
            <a:cxnLst/>
            <a:rect l="0" t="0" r="0" b="0"/>
            <a:pathLst>
              <a:path w="200565" h="171251">
                <a:moveTo>
                  <a:pt x="64690" y="34125"/>
                </a:moveTo>
                <a:lnTo>
                  <a:pt x="45377" y="34125"/>
                </a:lnTo>
                <a:lnTo>
                  <a:pt x="43242" y="35077"/>
                </a:lnTo>
                <a:lnTo>
                  <a:pt x="41819" y="36665"/>
                </a:lnTo>
                <a:lnTo>
                  <a:pt x="40870" y="38676"/>
                </a:lnTo>
                <a:lnTo>
                  <a:pt x="34735" y="43450"/>
                </a:lnTo>
                <a:lnTo>
                  <a:pt x="30433" y="46056"/>
                </a:lnTo>
                <a:lnTo>
                  <a:pt x="27564" y="49699"/>
                </a:lnTo>
                <a:lnTo>
                  <a:pt x="25652" y="54033"/>
                </a:lnTo>
                <a:lnTo>
                  <a:pt x="22582" y="65574"/>
                </a:lnTo>
                <a:lnTo>
                  <a:pt x="19623" y="69692"/>
                </a:lnTo>
                <a:lnTo>
                  <a:pt x="17500" y="72124"/>
                </a:lnTo>
                <a:lnTo>
                  <a:pt x="16085" y="74697"/>
                </a:lnTo>
                <a:lnTo>
                  <a:pt x="15141" y="77366"/>
                </a:lnTo>
                <a:lnTo>
                  <a:pt x="14512" y="80097"/>
                </a:lnTo>
                <a:lnTo>
                  <a:pt x="13141" y="82870"/>
                </a:lnTo>
                <a:lnTo>
                  <a:pt x="11274" y="85672"/>
                </a:lnTo>
                <a:lnTo>
                  <a:pt x="9076" y="88492"/>
                </a:lnTo>
                <a:lnTo>
                  <a:pt x="7612" y="91325"/>
                </a:lnTo>
                <a:lnTo>
                  <a:pt x="6635" y="94166"/>
                </a:lnTo>
                <a:lnTo>
                  <a:pt x="5984" y="97012"/>
                </a:lnTo>
                <a:lnTo>
                  <a:pt x="4597" y="100814"/>
                </a:lnTo>
                <a:lnTo>
                  <a:pt x="2721" y="105254"/>
                </a:lnTo>
                <a:lnTo>
                  <a:pt x="517" y="110119"/>
                </a:lnTo>
                <a:lnTo>
                  <a:pt x="0" y="113363"/>
                </a:lnTo>
                <a:lnTo>
                  <a:pt x="608" y="115525"/>
                </a:lnTo>
                <a:lnTo>
                  <a:pt x="1966" y="116966"/>
                </a:lnTo>
                <a:lnTo>
                  <a:pt x="2871" y="118880"/>
                </a:lnTo>
                <a:lnTo>
                  <a:pt x="3878" y="123546"/>
                </a:lnTo>
                <a:lnTo>
                  <a:pt x="4324" y="128795"/>
                </a:lnTo>
                <a:lnTo>
                  <a:pt x="4444" y="131528"/>
                </a:lnTo>
                <a:lnTo>
                  <a:pt x="5475" y="133350"/>
                </a:lnTo>
                <a:lnTo>
                  <a:pt x="7116" y="134565"/>
                </a:lnTo>
                <a:lnTo>
                  <a:pt x="9162" y="135375"/>
                </a:lnTo>
                <a:lnTo>
                  <a:pt x="10526" y="136868"/>
                </a:lnTo>
                <a:lnTo>
                  <a:pt x="11436" y="138815"/>
                </a:lnTo>
                <a:lnTo>
                  <a:pt x="12042" y="141066"/>
                </a:lnTo>
                <a:lnTo>
                  <a:pt x="15256" y="146107"/>
                </a:lnTo>
                <a:lnTo>
                  <a:pt x="20529" y="152553"/>
                </a:lnTo>
                <a:lnTo>
                  <a:pt x="23790" y="155975"/>
                </a:lnTo>
                <a:lnTo>
                  <a:pt x="25993" y="158220"/>
                </a:lnTo>
                <a:lnTo>
                  <a:pt x="28415" y="159718"/>
                </a:lnTo>
                <a:lnTo>
                  <a:pt x="33645" y="161382"/>
                </a:lnTo>
                <a:lnTo>
                  <a:pt x="39144" y="164660"/>
                </a:lnTo>
                <a:lnTo>
                  <a:pt x="41944" y="166868"/>
                </a:lnTo>
                <a:lnTo>
                  <a:pt x="44764" y="168341"/>
                </a:lnTo>
                <a:lnTo>
                  <a:pt x="50436" y="169976"/>
                </a:lnTo>
                <a:lnTo>
                  <a:pt x="56140" y="170412"/>
                </a:lnTo>
                <a:lnTo>
                  <a:pt x="63752" y="170703"/>
                </a:lnTo>
                <a:lnTo>
                  <a:pt x="89692" y="171170"/>
                </a:lnTo>
                <a:lnTo>
                  <a:pt x="109880" y="171250"/>
                </a:lnTo>
                <a:lnTo>
                  <a:pt x="115772" y="170309"/>
                </a:lnTo>
                <a:lnTo>
                  <a:pt x="120652" y="168730"/>
                </a:lnTo>
                <a:lnTo>
                  <a:pt x="124858" y="166724"/>
                </a:lnTo>
                <a:lnTo>
                  <a:pt x="128614" y="164434"/>
                </a:lnTo>
                <a:lnTo>
                  <a:pt x="132071" y="161955"/>
                </a:lnTo>
                <a:lnTo>
                  <a:pt x="135328" y="159350"/>
                </a:lnTo>
                <a:lnTo>
                  <a:pt x="138452" y="156661"/>
                </a:lnTo>
                <a:lnTo>
                  <a:pt x="141487" y="153915"/>
                </a:lnTo>
                <a:lnTo>
                  <a:pt x="144463" y="151133"/>
                </a:lnTo>
                <a:lnTo>
                  <a:pt x="149304" y="147373"/>
                </a:lnTo>
                <a:lnTo>
                  <a:pt x="155389" y="142961"/>
                </a:lnTo>
                <a:lnTo>
                  <a:pt x="162303" y="138115"/>
                </a:lnTo>
                <a:lnTo>
                  <a:pt x="168818" y="133931"/>
                </a:lnTo>
                <a:lnTo>
                  <a:pt x="175066" y="130190"/>
                </a:lnTo>
                <a:lnTo>
                  <a:pt x="181136" y="126743"/>
                </a:lnTo>
                <a:lnTo>
                  <a:pt x="185183" y="123493"/>
                </a:lnTo>
                <a:lnTo>
                  <a:pt x="187881" y="120373"/>
                </a:lnTo>
                <a:lnTo>
                  <a:pt x="189680" y="117341"/>
                </a:lnTo>
                <a:lnTo>
                  <a:pt x="190879" y="113415"/>
                </a:lnTo>
                <a:lnTo>
                  <a:pt x="191678" y="108892"/>
                </a:lnTo>
                <a:lnTo>
                  <a:pt x="192211" y="103972"/>
                </a:lnTo>
                <a:lnTo>
                  <a:pt x="193519" y="96882"/>
                </a:lnTo>
                <a:lnTo>
                  <a:pt x="197512" y="78844"/>
                </a:lnTo>
                <a:lnTo>
                  <a:pt x="198958" y="69653"/>
                </a:lnTo>
                <a:lnTo>
                  <a:pt x="199922" y="60668"/>
                </a:lnTo>
                <a:lnTo>
                  <a:pt x="200564" y="51820"/>
                </a:lnTo>
                <a:lnTo>
                  <a:pt x="200040" y="44017"/>
                </a:lnTo>
                <a:lnTo>
                  <a:pt x="198738" y="36909"/>
                </a:lnTo>
                <a:lnTo>
                  <a:pt x="196918" y="30266"/>
                </a:lnTo>
                <a:lnTo>
                  <a:pt x="193799" y="24885"/>
                </a:lnTo>
                <a:lnTo>
                  <a:pt x="189815" y="20344"/>
                </a:lnTo>
                <a:lnTo>
                  <a:pt x="185254" y="16365"/>
                </a:lnTo>
                <a:lnTo>
                  <a:pt x="179356" y="12760"/>
                </a:lnTo>
                <a:lnTo>
                  <a:pt x="172566" y="9404"/>
                </a:lnTo>
                <a:lnTo>
                  <a:pt x="165182" y="6214"/>
                </a:lnTo>
                <a:lnTo>
                  <a:pt x="159307" y="4088"/>
                </a:lnTo>
                <a:lnTo>
                  <a:pt x="154438" y="2670"/>
                </a:lnTo>
                <a:lnTo>
                  <a:pt x="150239" y="1725"/>
                </a:lnTo>
                <a:lnTo>
                  <a:pt x="145535" y="1095"/>
                </a:lnTo>
                <a:lnTo>
                  <a:pt x="140494" y="675"/>
                </a:lnTo>
                <a:lnTo>
                  <a:pt x="135228" y="395"/>
                </a:lnTo>
                <a:lnTo>
                  <a:pt x="124298" y="84"/>
                </a:lnTo>
                <a:lnTo>
                  <a:pt x="118716" y="0"/>
                </a:lnTo>
                <a:lnTo>
                  <a:pt x="113089" y="898"/>
                </a:lnTo>
                <a:lnTo>
                  <a:pt x="107434" y="2449"/>
                </a:lnTo>
                <a:lnTo>
                  <a:pt x="101758" y="4435"/>
                </a:lnTo>
                <a:lnTo>
                  <a:pt x="96069" y="5759"/>
                </a:lnTo>
                <a:lnTo>
                  <a:pt x="90372" y="6642"/>
                </a:lnTo>
                <a:lnTo>
                  <a:pt x="84669" y="7230"/>
                </a:lnTo>
                <a:lnTo>
                  <a:pt x="79914" y="8575"/>
                </a:lnTo>
                <a:lnTo>
                  <a:pt x="75792" y="10424"/>
                </a:lnTo>
                <a:lnTo>
                  <a:pt x="72091" y="12609"/>
                </a:lnTo>
                <a:lnTo>
                  <a:pt x="60359" y="20117"/>
                </a:lnTo>
                <a:lnTo>
                  <a:pt x="53230" y="24786"/>
                </a:lnTo>
                <a:lnTo>
                  <a:pt x="47525" y="28852"/>
                </a:lnTo>
                <a:lnTo>
                  <a:pt x="42769" y="32514"/>
                </a:lnTo>
                <a:lnTo>
                  <a:pt x="38646" y="35909"/>
                </a:lnTo>
                <a:lnTo>
                  <a:pt x="34944" y="39124"/>
                </a:lnTo>
                <a:lnTo>
                  <a:pt x="31525" y="42220"/>
                </a:lnTo>
                <a:lnTo>
                  <a:pt x="28292" y="45236"/>
                </a:lnTo>
                <a:lnTo>
                  <a:pt x="26137" y="48200"/>
                </a:lnTo>
                <a:lnTo>
                  <a:pt x="24700" y="51128"/>
                </a:lnTo>
                <a:lnTo>
                  <a:pt x="21827" y="598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7"/>
          <p:cNvSpPr/>
          <p:nvPr/>
        </p:nvSpPr>
        <p:spPr>
          <a:xfrm>
            <a:off x="2180272" y="4654867"/>
            <a:ext cx="300038" cy="77154"/>
          </a:xfrm>
          <a:custGeom>
            <a:avLst/>
            <a:gdLst/>
            <a:ahLst/>
            <a:cxnLst/>
            <a:rect l="0" t="0" r="0" b="0"/>
            <a:pathLst>
              <a:path w="300038" h="77154">
                <a:moveTo>
                  <a:pt x="0" y="0"/>
                </a:moveTo>
                <a:lnTo>
                  <a:pt x="11932" y="0"/>
                </a:lnTo>
                <a:lnTo>
                  <a:pt x="15574" y="953"/>
                </a:lnTo>
                <a:lnTo>
                  <a:pt x="19908" y="2540"/>
                </a:lnTo>
                <a:lnTo>
                  <a:pt x="24702" y="4551"/>
                </a:lnTo>
                <a:lnTo>
                  <a:pt x="29803" y="5891"/>
                </a:lnTo>
                <a:lnTo>
                  <a:pt x="35109" y="6785"/>
                </a:lnTo>
                <a:lnTo>
                  <a:pt x="40551" y="7381"/>
                </a:lnTo>
                <a:lnTo>
                  <a:pt x="47037" y="8731"/>
                </a:lnTo>
                <a:lnTo>
                  <a:pt x="54218" y="10583"/>
                </a:lnTo>
                <a:lnTo>
                  <a:pt x="61863" y="12770"/>
                </a:lnTo>
                <a:lnTo>
                  <a:pt x="67912" y="14229"/>
                </a:lnTo>
                <a:lnTo>
                  <a:pt x="105945" y="21312"/>
                </a:lnTo>
                <a:lnTo>
                  <a:pt x="115398" y="23733"/>
                </a:lnTo>
                <a:lnTo>
                  <a:pt x="123604" y="26299"/>
                </a:lnTo>
                <a:lnTo>
                  <a:pt x="130980" y="28963"/>
                </a:lnTo>
                <a:lnTo>
                  <a:pt x="138755" y="30739"/>
                </a:lnTo>
                <a:lnTo>
                  <a:pt x="146796" y="31922"/>
                </a:lnTo>
                <a:lnTo>
                  <a:pt x="155014" y="32711"/>
                </a:lnTo>
                <a:lnTo>
                  <a:pt x="162398" y="34190"/>
                </a:lnTo>
                <a:lnTo>
                  <a:pt x="169225" y="36129"/>
                </a:lnTo>
                <a:lnTo>
                  <a:pt x="198421" y="46083"/>
                </a:lnTo>
                <a:lnTo>
                  <a:pt x="207528" y="48819"/>
                </a:lnTo>
                <a:lnTo>
                  <a:pt x="227807" y="54400"/>
                </a:lnTo>
                <a:lnTo>
                  <a:pt x="235692" y="56269"/>
                </a:lnTo>
                <a:lnTo>
                  <a:pt x="241900" y="57515"/>
                </a:lnTo>
                <a:lnTo>
                  <a:pt x="246992" y="58346"/>
                </a:lnTo>
                <a:lnTo>
                  <a:pt x="252291" y="59853"/>
                </a:lnTo>
                <a:lnTo>
                  <a:pt x="257729" y="61809"/>
                </a:lnTo>
                <a:lnTo>
                  <a:pt x="263260" y="64066"/>
                </a:lnTo>
                <a:lnTo>
                  <a:pt x="267899" y="65571"/>
                </a:lnTo>
                <a:lnTo>
                  <a:pt x="275594" y="67243"/>
                </a:lnTo>
                <a:lnTo>
                  <a:pt x="278979" y="68641"/>
                </a:lnTo>
                <a:lnTo>
                  <a:pt x="282189" y="70526"/>
                </a:lnTo>
                <a:lnTo>
                  <a:pt x="285281" y="72735"/>
                </a:lnTo>
                <a:lnTo>
                  <a:pt x="288295" y="74207"/>
                </a:lnTo>
                <a:lnTo>
                  <a:pt x="291256" y="75189"/>
                </a:lnTo>
                <a:lnTo>
                  <a:pt x="300037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18"/>
          <p:cNvSpPr/>
          <p:nvPr/>
        </p:nvSpPr>
        <p:spPr>
          <a:xfrm>
            <a:off x="1314449" y="4251960"/>
            <a:ext cx="102871" cy="351473"/>
          </a:xfrm>
          <a:custGeom>
            <a:avLst/>
            <a:gdLst/>
            <a:ahLst/>
            <a:cxnLst/>
            <a:rect l="0" t="0" r="0" b="0"/>
            <a:pathLst>
              <a:path w="102871" h="351473">
                <a:moveTo>
                  <a:pt x="102870" y="0"/>
                </a:moveTo>
                <a:lnTo>
                  <a:pt x="88109" y="7380"/>
                </a:lnTo>
                <a:lnTo>
                  <a:pt x="87314" y="8730"/>
                </a:lnTo>
                <a:lnTo>
                  <a:pt x="85244" y="16133"/>
                </a:lnTo>
                <a:lnTo>
                  <a:pt x="83499" y="20280"/>
                </a:lnTo>
                <a:lnTo>
                  <a:pt x="81384" y="24950"/>
                </a:lnTo>
                <a:lnTo>
                  <a:pt x="79033" y="35219"/>
                </a:lnTo>
                <a:lnTo>
                  <a:pt x="77989" y="46133"/>
                </a:lnTo>
                <a:lnTo>
                  <a:pt x="77710" y="51710"/>
                </a:lnTo>
                <a:lnTo>
                  <a:pt x="77318" y="66121"/>
                </a:lnTo>
                <a:lnTo>
                  <a:pt x="77163" y="95819"/>
                </a:lnTo>
                <a:lnTo>
                  <a:pt x="77154" y="126114"/>
                </a:lnTo>
                <a:lnTo>
                  <a:pt x="76201" y="131701"/>
                </a:lnTo>
                <a:lnTo>
                  <a:pt x="74613" y="137330"/>
                </a:lnTo>
                <a:lnTo>
                  <a:pt x="72602" y="142988"/>
                </a:lnTo>
                <a:lnTo>
                  <a:pt x="71262" y="148665"/>
                </a:lnTo>
                <a:lnTo>
                  <a:pt x="70368" y="154355"/>
                </a:lnTo>
                <a:lnTo>
                  <a:pt x="69772" y="160053"/>
                </a:lnTo>
                <a:lnTo>
                  <a:pt x="68422" y="168615"/>
                </a:lnTo>
                <a:lnTo>
                  <a:pt x="64383" y="190827"/>
                </a:lnTo>
                <a:lnTo>
                  <a:pt x="61972" y="200560"/>
                </a:lnTo>
                <a:lnTo>
                  <a:pt x="59412" y="208954"/>
                </a:lnTo>
                <a:lnTo>
                  <a:pt x="56753" y="216455"/>
                </a:lnTo>
                <a:lnTo>
                  <a:pt x="54028" y="223361"/>
                </a:lnTo>
                <a:lnTo>
                  <a:pt x="51259" y="229870"/>
                </a:lnTo>
                <a:lnTo>
                  <a:pt x="48460" y="236114"/>
                </a:lnTo>
                <a:lnTo>
                  <a:pt x="45351" y="245592"/>
                </a:lnTo>
                <a:lnTo>
                  <a:pt x="38803" y="277641"/>
                </a:lnTo>
                <a:lnTo>
                  <a:pt x="36347" y="286059"/>
                </a:lnTo>
                <a:lnTo>
                  <a:pt x="33756" y="292623"/>
                </a:lnTo>
                <a:lnTo>
                  <a:pt x="31077" y="297952"/>
                </a:lnTo>
                <a:lnTo>
                  <a:pt x="28338" y="302457"/>
                </a:lnTo>
                <a:lnTo>
                  <a:pt x="25560" y="306413"/>
                </a:lnTo>
                <a:lnTo>
                  <a:pt x="22755" y="310003"/>
                </a:lnTo>
                <a:lnTo>
                  <a:pt x="19639" y="316531"/>
                </a:lnTo>
                <a:lnTo>
                  <a:pt x="17884" y="325562"/>
                </a:lnTo>
                <a:lnTo>
                  <a:pt x="17364" y="334270"/>
                </a:lnTo>
                <a:lnTo>
                  <a:pt x="17291" y="337147"/>
                </a:lnTo>
                <a:lnTo>
                  <a:pt x="16290" y="339064"/>
                </a:lnTo>
                <a:lnTo>
                  <a:pt x="14670" y="340343"/>
                </a:lnTo>
                <a:lnTo>
                  <a:pt x="12638" y="341195"/>
                </a:lnTo>
                <a:lnTo>
                  <a:pt x="11283" y="342715"/>
                </a:lnTo>
                <a:lnTo>
                  <a:pt x="10380" y="344682"/>
                </a:lnTo>
                <a:lnTo>
                  <a:pt x="9777" y="346945"/>
                </a:lnTo>
                <a:lnTo>
                  <a:pt x="8423" y="348454"/>
                </a:lnTo>
                <a:lnTo>
                  <a:pt x="6568" y="349460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19"/>
          <p:cNvSpPr/>
          <p:nvPr/>
        </p:nvSpPr>
        <p:spPr>
          <a:xfrm>
            <a:off x="2934652" y="4371975"/>
            <a:ext cx="82092" cy="402908"/>
          </a:xfrm>
          <a:custGeom>
            <a:avLst/>
            <a:gdLst/>
            <a:ahLst/>
            <a:cxnLst/>
            <a:rect l="0" t="0" r="0" b="0"/>
            <a:pathLst>
              <a:path w="82092" h="402908">
                <a:moveTo>
                  <a:pt x="77152" y="0"/>
                </a:moveTo>
                <a:lnTo>
                  <a:pt x="81703" y="9101"/>
                </a:lnTo>
                <a:lnTo>
                  <a:pt x="82091" y="12735"/>
                </a:lnTo>
                <a:lnTo>
                  <a:pt x="81398" y="16110"/>
                </a:lnTo>
                <a:lnTo>
                  <a:pt x="79982" y="19312"/>
                </a:lnTo>
                <a:lnTo>
                  <a:pt x="79039" y="26210"/>
                </a:lnTo>
                <a:lnTo>
                  <a:pt x="78410" y="35571"/>
                </a:lnTo>
                <a:lnTo>
                  <a:pt x="77991" y="46573"/>
                </a:lnTo>
                <a:lnTo>
                  <a:pt x="76759" y="55814"/>
                </a:lnTo>
                <a:lnTo>
                  <a:pt x="74985" y="63879"/>
                </a:lnTo>
                <a:lnTo>
                  <a:pt x="70474" y="78873"/>
                </a:lnTo>
                <a:lnTo>
                  <a:pt x="65294" y="95062"/>
                </a:lnTo>
                <a:lnTo>
                  <a:pt x="61627" y="110047"/>
                </a:lnTo>
                <a:lnTo>
                  <a:pt x="41159" y="202016"/>
                </a:lnTo>
                <a:lnTo>
                  <a:pt x="32263" y="236153"/>
                </a:lnTo>
                <a:lnTo>
                  <a:pt x="27223" y="254590"/>
                </a:lnTo>
                <a:lnTo>
                  <a:pt x="23864" y="269739"/>
                </a:lnTo>
                <a:lnTo>
                  <a:pt x="21624" y="282696"/>
                </a:lnTo>
                <a:lnTo>
                  <a:pt x="20131" y="294191"/>
                </a:lnTo>
                <a:lnTo>
                  <a:pt x="19136" y="304713"/>
                </a:lnTo>
                <a:lnTo>
                  <a:pt x="18472" y="314584"/>
                </a:lnTo>
                <a:lnTo>
                  <a:pt x="18030" y="324023"/>
                </a:lnTo>
                <a:lnTo>
                  <a:pt x="16782" y="334125"/>
                </a:lnTo>
                <a:lnTo>
                  <a:pt x="14998" y="344670"/>
                </a:lnTo>
                <a:lnTo>
                  <a:pt x="12856" y="355510"/>
                </a:lnTo>
                <a:lnTo>
                  <a:pt x="11429" y="364641"/>
                </a:lnTo>
                <a:lnTo>
                  <a:pt x="10476" y="372635"/>
                </a:lnTo>
                <a:lnTo>
                  <a:pt x="9842" y="379867"/>
                </a:lnTo>
                <a:lnTo>
                  <a:pt x="8466" y="385642"/>
                </a:lnTo>
                <a:lnTo>
                  <a:pt x="6597" y="390445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20"/>
          <p:cNvSpPr/>
          <p:nvPr/>
        </p:nvSpPr>
        <p:spPr>
          <a:xfrm>
            <a:off x="2252799" y="1105852"/>
            <a:ext cx="236084" cy="257176"/>
          </a:xfrm>
          <a:custGeom>
            <a:avLst/>
            <a:gdLst/>
            <a:ahLst/>
            <a:cxnLst/>
            <a:rect l="0" t="0" r="0" b="0"/>
            <a:pathLst>
              <a:path w="236084" h="257176">
                <a:moveTo>
                  <a:pt x="64633" y="0"/>
                </a:moveTo>
                <a:lnTo>
                  <a:pt x="60082" y="4551"/>
                </a:lnTo>
                <a:lnTo>
                  <a:pt x="58741" y="6844"/>
                </a:lnTo>
                <a:lnTo>
                  <a:pt x="57252" y="11932"/>
                </a:lnTo>
                <a:lnTo>
                  <a:pt x="56590" y="17368"/>
                </a:lnTo>
                <a:lnTo>
                  <a:pt x="56413" y="20151"/>
                </a:lnTo>
                <a:lnTo>
                  <a:pt x="55343" y="23912"/>
                </a:lnTo>
                <a:lnTo>
                  <a:pt x="53677" y="28324"/>
                </a:lnTo>
                <a:lnTo>
                  <a:pt x="51614" y="33170"/>
                </a:lnTo>
                <a:lnTo>
                  <a:pt x="49322" y="41095"/>
                </a:lnTo>
                <a:lnTo>
                  <a:pt x="48303" y="47792"/>
                </a:lnTo>
                <a:lnTo>
                  <a:pt x="47850" y="53943"/>
                </a:lnTo>
                <a:lnTo>
                  <a:pt x="46777" y="57870"/>
                </a:lnTo>
                <a:lnTo>
                  <a:pt x="45109" y="62392"/>
                </a:lnTo>
                <a:lnTo>
                  <a:pt x="43044" y="67312"/>
                </a:lnTo>
                <a:lnTo>
                  <a:pt x="40716" y="73450"/>
                </a:lnTo>
                <a:lnTo>
                  <a:pt x="35588" y="87889"/>
                </a:lnTo>
                <a:lnTo>
                  <a:pt x="32887" y="93836"/>
                </a:lnTo>
                <a:lnTo>
                  <a:pt x="30134" y="98752"/>
                </a:lnTo>
                <a:lnTo>
                  <a:pt x="25488" y="106755"/>
                </a:lnTo>
                <a:lnTo>
                  <a:pt x="23422" y="113487"/>
                </a:lnTo>
                <a:lnTo>
                  <a:pt x="19965" y="119654"/>
                </a:lnTo>
                <a:lnTo>
                  <a:pt x="15253" y="126522"/>
                </a:lnTo>
                <a:lnTo>
                  <a:pt x="12663" y="131020"/>
                </a:lnTo>
                <a:lnTo>
                  <a:pt x="9984" y="135924"/>
                </a:lnTo>
                <a:lnTo>
                  <a:pt x="7007" y="143913"/>
                </a:lnTo>
                <a:lnTo>
                  <a:pt x="4731" y="153497"/>
                </a:lnTo>
                <a:lnTo>
                  <a:pt x="545" y="170456"/>
                </a:lnTo>
                <a:lnTo>
                  <a:pt x="0" y="181265"/>
                </a:lnTo>
                <a:lnTo>
                  <a:pt x="590" y="193233"/>
                </a:lnTo>
                <a:lnTo>
                  <a:pt x="2832" y="215421"/>
                </a:lnTo>
                <a:lnTo>
                  <a:pt x="3828" y="228458"/>
                </a:lnTo>
                <a:lnTo>
                  <a:pt x="5047" y="233268"/>
                </a:lnTo>
                <a:lnTo>
                  <a:pt x="8940" y="241152"/>
                </a:lnTo>
                <a:lnTo>
                  <a:pt x="11936" y="246395"/>
                </a:lnTo>
                <a:lnTo>
                  <a:pt x="13309" y="247131"/>
                </a:lnTo>
                <a:lnTo>
                  <a:pt x="17375" y="247948"/>
                </a:lnTo>
                <a:lnTo>
                  <a:pt x="22357" y="250852"/>
                </a:lnTo>
                <a:lnTo>
                  <a:pt x="25019" y="252960"/>
                </a:lnTo>
                <a:lnTo>
                  <a:pt x="27746" y="254365"/>
                </a:lnTo>
                <a:lnTo>
                  <a:pt x="33316" y="255926"/>
                </a:lnTo>
                <a:lnTo>
                  <a:pt x="38040" y="256342"/>
                </a:lnTo>
                <a:lnTo>
                  <a:pt x="44047" y="256620"/>
                </a:lnTo>
                <a:lnTo>
                  <a:pt x="63613" y="257011"/>
                </a:lnTo>
                <a:lnTo>
                  <a:pt x="236083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21"/>
          <p:cNvSpPr/>
          <p:nvPr/>
        </p:nvSpPr>
        <p:spPr>
          <a:xfrm>
            <a:off x="2420302" y="1294447"/>
            <a:ext cx="188091" cy="162879"/>
          </a:xfrm>
          <a:custGeom>
            <a:avLst/>
            <a:gdLst/>
            <a:ahLst/>
            <a:cxnLst/>
            <a:rect l="0" t="0" r="0" b="0"/>
            <a:pathLst>
              <a:path w="188091" h="16287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4622" y="9290"/>
                </a:lnTo>
                <a:lnTo>
                  <a:pt x="20151" y="13019"/>
                </a:lnTo>
                <a:lnTo>
                  <a:pt x="24864" y="14394"/>
                </a:lnTo>
                <a:lnTo>
                  <a:pt x="30864" y="15311"/>
                </a:lnTo>
                <a:lnTo>
                  <a:pt x="37721" y="15923"/>
                </a:lnTo>
                <a:lnTo>
                  <a:pt x="43245" y="16330"/>
                </a:lnTo>
                <a:lnTo>
                  <a:pt x="51922" y="16783"/>
                </a:lnTo>
                <a:lnTo>
                  <a:pt x="64034" y="16984"/>
                </a:lnTo>
                <a:lnTo>
                  <a:pt x="128994" y="17144"/>
                </a:lnTo>
                <a:lnTo>
                  <a:pt x="133621" y="18097"/>
                </a:lnTo>
                <a:lnTo>
                  <a:pt x="138611" y="19685"/>
                </a:lnTo>
                <a:lnTo>
                  <a:pt x="143842" y="21696"/>
                </a:lnTo>
                <a:lnTo>
                  <a:pt x="148282" y="23036"/>
                </a:lnTo>
                <a:lnTo>
                  <a:pt x="152195" y="23930"/>
                </a:lnTo>
                <a:lnTo>
                  <a:pt x="155756" y="24526"/>
                </a:lnTo>
                <a:lnTo>
                  <a:pt x="159082" y="25875"/>
                </a:lnTo>
                <a:lnTo>
                  <a:pt x="162252" y="27728"/>
                </a:lnTo>
                <a:lnTo>
                  <a:pt x="165318" y="29915"/>
                </a:lnTo>
                <a:lnTo>
                  <a:pt x="168315" y="31374"/>
                </a:lnTo>
                <a:lnTo>
                  <a:pt x="174184" y="32994"/>
                </a:lnTo>
                <a:lnTo>
                  <a:pt x="179968" y="36254"/>
                </a:lnTo>
                <a:lnTo>
                  <a:pt x="186891" y="41557"/>
                </a:lnTo>
                <a:lnTo>
                  <a:pt x="187459" y="42945"/>
                </a:lnTo>
                <a:lnTo>
                  <a:pt x="188090" y="47027"/>
                </a:lnTo>
                <a:lnTo>
                  <a:pt x="187306" y="49449"/>
                </a:lnTo>
                <a:lnTo>
                  <a:pt x="185830" y="52016"/>
                </a:lnTo>
                <a:lnTo>
                  <a:pt x="183895" y="54680"/>
                </a:lnTo>
                <a:lnTo>
                  <a:pt x="182604" y="57408"/>
                </a:lnTo>
                <a:lnTo>
                  <a:pt x="181743" y="60180"/>
                </a:lnTo>
                <a:lnTo>
                  <a:pt x="180363" y="66921"/>
                </a:lnTo>
                <a:lnTo>
                  <a:pt x="177634" y="70383"/>
                </a:lnTo>
                <a:lnTo>
                  <a:pt x="175572" y="72639"/>
                </a:lnTo>
                <a:lnTo>
                  <a:pt x="172293" y="75096"/>
                </a:lnTo>
                <a:lnTo>
                  <a:pt x="168202" y="77687"/>
                </a:lnTo>
                <a:lnTo>
                  <a:pt x="163570" y="80366"/>
                </a:lnTo>
                <a:lnTo>
                  <a:pt x="159529" y="84057"/>
                </a:lnTo>
                <a:lnTo>
                  <a:pt x="155883" y="88423"/>
                </a:lnTo>
                <a:lnTo>
                  <a:pt x="152499" y="93239"/>
                </a:lnTo>
                <a:lnTo>
                  <a:pt x="148339" y="97402"/>
                </a:lnTo>
                <a:lnTo>
                  <a:pt x="143660" y="101130"/>
                </a:lnTo>
                <a:lnTo>
                  <a:pt x="138636" y="104567"/>
                </a:lnTo>
                <a:lnTo>
                  <a:pt x="132429" y="109717"/>
                </a:lnTo>
                <a:lnTo>
                  <a:pt x="125433" y="116007"/>
                </a:lnTo>
                <a:lnTo>
                  <a:pt x="107016" y="133432"/>
                </a:lnTo>
                <a:lnTo>
                  <a:pt x="102776" y="137532"/>
                </a:lnTo>
                <a:lnTo>
                  <a:pt x="99950" y="141218"/>
                </a:lnTo>
                <a:lnTo>
                  <a:pt x="98066" y="144628"/>
                </a:lnTo>
                <a:lnTo>
                  <a:pt x="96810" y="147854"/>
                </a:lnTo>
                <a:lnTo>
                  <a:pt x="95972" y="150957"/>
                </a:lnTo>
                <a:lnTo>
                  <a:pt x="95414" y="153978"/>
                </a:lnTo>
                <a:lnTo>
                  <a:pt x="94298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22"/>
          <p:cNvSpPr/>
          <p:nvPr/>
        </p:nvSpPr>
        <p:spPr>
          <a:xfrm>
            <a:off x="2720339" y="1285875"/>
            <a:ext cx="120016" cy="180583"/>
          </a:xfrm>
          <a:custGeom>
            <a:avLst/>
            <a:gdLst/>
            <a:ahLst/>
            <a:cxnLst/>
            <a:rect l="0" t="0" r="0" b="0"/>
            <a:pathLst>
              <a:path w="120016" h="180583">
                <a:moveTo>
                  <a:pt x="0" y="0"/>
                </a:moveTo>
                <a:lnTo>
                  <a:pt x="0" y="13652"/>
                </a:lnTo>
                <a:lnTo>
                  <a:pt x="953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2" y="41961"/>
                </a:lnTo>
                <a:lnTo>
                  <a:pt x="6786" y="47023"/>
                </a:lnTo>
                <a:lnTo>
                  <a:pt x="7381" y="51351"/>
                </a:lnTo>
                <a:lnTo>
                  <a:pt x="7779" y="56142"/>
                </a:lnTo>
                <a:lnTo>
                  <a:pt x="8043" y="61240"/>
                </a:lnTo>
                <a:lnTo>
                  <a:pt x="8416" y="74977"/>
                </a:lnTo>
                <a:lnTo>
                  <a:pt x="8468" y="78560"/>
                </a:lnTo>
                <a:lnTo>
                  <a:pt x="9456" y="84758"/>
                </a:lnTo>
                <a:lnTo>
                  <a:pt x="11066" y="92700"/>
                </a:lnTo>
                <a:lnTo>
                  <a:pt x="13093" y="101805"/>
                </a:lnTo>
                <a:lnTo>
                  <a:pt x="18254" y="111685"/>
                </a:lnTo>
                <a:lnTo>
                  <a:pt x="25504" y="122081"/>
                </a:lnTo>
                <a:lnTo>
                  <a:pt x="34148" y="132822"/>
                </a:lnTo>
                <a:lnTo>
                  <a:pt x="40863" y="141888"/>
                </a:lnTo>
                <a:lnTo>
                  <a:pt x="46292" y="149837"/>
                </a:lnTo>
                <a:lnTo>
                  <a:pt x="50864" y="157041"/>
                </a:lnTo>
                <a:lnTo>
                  <a:pt x="56769" y="163749"/>
                </a:lnTo>
                <a:lnTo>
                  <a:pt x="63564" y="170126"/>
                </a:lnTo>
                <a:lnTo>
                  <a:pt x="70951" y="176282"/>
                </a:lnTo>
                <a:lnTo>
                  <a:pt x="76829" y="179434"/>
                </a:lnTo>
                <a:lnTo>
                  <a:pt x="81699" y="180582"/>
                </a:lnTo>
                <a:lnTo>
                  <a:pt x="91809" y="180133"/>
                </a:lnTo>
                <a:lnTo>
                  <a:pt x="92639" y="176286"/>
                </a:lnTo>
                <a:lnTo>
                  <a:pt x="93192" y="169911"/>
                </a:lnTo>
                <a:lnTo>
                  <a:pt x="93970" y="150356"/>
                </a:lnTo>
                <a:lnTo>
                  <a:pt x="94152" y="141120"/>
                </a:lnTo>
                <a:lnTo>
                  <a:pt x="94292" y="97086"/>
                </a:lnTo>
                <a:lnTo>
                  <a:pt x="95247" y="91394"/>
                </a:lnTo>
                <a:lnTo>
                  <a:pt x="96836" y="85694"/>
                </a:lnTo>
                <a:lnTo>
                  <a:pt x="98847" y="79989"/>
                </a:lnTo>
                <a:lnTo>
                  <a:pt x="100188" y="72376"/>
                </a:lnTo>
                <a:lnTo>
                  <a:pt x="101082" y="63490"/>
                </a:lnTo>
                <a:lnTo>
                  <a:pt x="102076" y="45363"/>
                </a:lnTo>
                <a:lnTo>
                  <a:pt x="102517" y="30956"/>
                </a:lnTo>
                <a:lnTo>
                  <a:pt x="103588" y="25400"/>
                </a:lnTo>
                <a:lnTo>
                  <a:pt x="105254" y="20743"/>
                </a:lnTo>
                <a:lnTo>
                  <a:pt x="107317" y="16686"/>
                </a:lnTo>
                <a:lnTo>
                  <a:pt x="108692" y="13029"/>
                </a:lnTo>
                <a:lnTo>
                  <a:pt x="109609" y="9638"/>
                </a:lnTo>
                <a:lnTo>
                  <a:pt x="110220" y="6425"/>
                </a:lnTo>
                <a:lnTo>
                  <a:pt x="111580" y="4283"/>
                </a:lnTo>
                <a:lnTo>
                  <a:pt x="113439" y="2855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23"/>
          <p:cNvSpPr/>
          <p:nvPr/>
        </p:nvSpPr>
        <p:spPr>
          <a:xfrm>
            <a:off x="2883217" y="1281270"/>
            <a:ext cx="180023" cy="193080"/>
          </a:xfrm>
          <a:custGeom>
            <a:avLst/>
            <a:gdLst/>
            <a:ahLst/>
            <a:cxnLst/>
            <a:rect l="0" t="0" r="0" b="0"/>
            <a:pathLst>
              <a:path w="180023" h="193080">
                <a:moveTo>
                  <a:pt x="0" y="107474"/>
                </a:moveTo>
                <a:lnTo>
                  <a:pt x="4551" y="107474"/>
                </a:lnTo>
                <a:lnTo>
                  <a:pt x="7797" y="106522"/>
                </a:lnTo>
                <a:lnTo>
                  <a:pt x="11865" y="104935"/>
                </a:lnTo>
                <a:lnTo>
                  <a:pt x="16483" y="102924"/>
                </a:lnTo>
                <a:lnTo>
                  <a:pt x="20513" y="100631"/>
                </a:lnTo>
                <a:lnTo>
                  <a:pt x="24153" y="98149"/>
                </a:lnTo>
                <a:lnTo>
                  <a:pt x="27532" y="95543"/>
                </a:lnTo>
                <a:lnTo>
                  <a:pt x="30737" y="93805"/>
                </a:lnTo>
                <a:lnTo>
                  <a:pt x="33826" y="92647"/>
                </a:lnTo>
                <a:lnTo>
                  <a:pt x="36839" y="91874"/>
                </a:lnTo>
                <a:lnTo>
                  <a:pt x="42657" y="88502"/>
                </a:lnTo>
                <a:lnTo>
                  <a:pt x="50345" y="83396"/>
                </a:lnTo>
                <a:lnTo>
                  <a:pt x="59281" y="77135"/>
                </a:lnTo>
                <a:lnTo>
                  <a:pt x="66191" y="72008"/>
                </a:lnTo>
                <a:lnTo>
                  <a:pt x="71750" y="67638"/>
                </a:lnTo>
                <a:lnTo>
                  <a:pt x="76408" y="63772"/>
                </a:lnTo>
                <a:lnTo>
                  <a:pt x="80466" y="60242"/>
                </a:lnTo>
                <a:lnTo>
                  <a:pt x="84124" y="56936"/>
                </a:lnTo>
                <a:lnTo>
                  <a:pt x="90728" y="50723"/>
                </a:lnTo>
                <a:lnTo>
                  <a:pt x="96839" y="44787"/>
                </a:lnTo>
                <a:lnTo>
                  <a:pt x="98849" y="41870"/>
                </a:lnTo>
                <a:lnTo>
                  <a:pt x="101083" y="36089"/>
                </a:lnTo>
                <a:lnTo>
                  <a:pt x="104616" y="30345"/>
                </a:lnTo>
                <a:lnTo>
                  <a:pt x="106891" y="27480"/>
                </a:lnTo>
                <a:lnTo>
                  <a:pt x="108409" y="24617"/>
                </a:lnTo>
                <a:lnTo>
                  <a:pt x="110094" y="18897"/>
                </a:lnTo>
                <a:lnTo>
                  <a:pt x="110843" y="13179"/>
                </a:lnTo>
                <a:lnTo>
                  <a:pt x="111324" y="6298"/>
                </a:lnTo>
                <a:lnTo>
                  <a:pt x="108850" y="2817"/>
                </a:lnTo>
                <a:lnTo>
                  <a:pt x="106857" y="556"/>
                </a:lnTo>
                <a:lnTo>
                  <a:pt x="102670" y="0"/>
                </a:lnTo>
                <a:lnTo>
                  <a:pt x="97022" y="582"/>
                </a:lnTo>
                <a:lnTo>
                  <a:pt x="90399" y="1923"/>
                </a:lnTo>
                <a:lnTo>
                  <a:pt x="85031" y="2817"/>
                </a:lnTo>
                <a:lnTo>
                  <a:pt x="80500" y="3413"/>
                </a:lnTo>
                <a:lnTo>
                  <a:pt x="76526" y="3810"/>
                </a:lnTo>
                <a:lnTo>
                  <a:pt x="72925" y="5027"/>
                </a:lnTo>
                <a:lnTo>
                  <a:pt x="69572" y="6791"/>
                </a:lnTo>
                <a:lnTo>
                  <a:pt x="66384" y="8920"/>
                </a:lnTo>
                <a:lnTo>
                  <a:pt x="62353" y="12244"/>
                </a:lnTo>
                <a:lnTo>
                  <a:pt x="57761" y="16365"/>
                </a:lnTo>
                <a:lnTo>
                  <a:pt x="47579" y="26024"/>
                </a:lnTo>
                <a:lnTo>
                  <a:pt x="36704" y="36667"/>
                </a:lnTo>
                <a:lnTo>
                  <a:pt x="31137" y="43124"/>
                </a:lnTo>
                <a:lnTo>
                  <a:pt x="25520" y="50287"/>
                </a:lnTo>
                <a:lnTo>
                  <a:pt x="19871" y="57919"/>
                </a:lnTo>
                <a:lnTo>
                  <a:pt x="16105" y="63960"/>
                </a:lnTo>
                <a:lnTo>
                  <a:pt x="13594" y="68940"/>
                </a:lnTo>
                <a:lnTo>
                  <a:pt x="11920" y="73212"/>
                </a:lnTo>
                <a:lnTo>
                  <a:pt x="9852" y="80823"/>
                </a:lnTo>
                <a:lnTo>
                  <a:pt x="7520" y="90659"/>
                </a:lnTo>
                <a:lnTo>
                  <a:pt x="5014" y="101979"/>
                </a:lnTo>
                <a:lnTo>
                  <a:pt x="3342" y="111431"/>
                </a:lnTo>
                <a:lnTo>
                  <a:pt x="2228" y="119637"/>
                </a:lnTo>
                <a:lnTo>
                  <a:pt x="1485" y="127013"/>
                </a:lnTo>
                <a:lnTo>
                  <a:pt x="1943" y="132883"/>
                </a:lnTo>
                <a:lnTo>
                  <a:pt x="3200" y="137748"/>
                </a:lnTo>
                <a:lnTo>
                  <a:pt x="4991" y="141944"/>
                </a:lnTo>
                <a:lnTo>
                  <a:pt x="7137" y="145695"/>
                </a:lnTo>
                <a:lnTo>
                  <a:pt x="9521" y="149147"/>
                </a:lnTo>
                <a:lnTo>
                  <a:pt x="12062" y="152401"/>
                </a:lnTo>
                <a:lnTo>
                  <a:pt x="14709" y="156476"/>
                </a:lnTo>
                <a:lnTo>
                  <a:pt x="17426" y="161097"/>
                </a:lnTo>
                <a:lnTo>
                  <a:pt x="20190" y="166083"/>
                </a:lnTo>
                <a:lnTo>
                  <a:pt x="23937" y="170359"/>
                </a:lnTo>
                <a:lnTo>
                  <a:pt x="28341" y="174163"/>
                </a:lnTo>
                <a:lnTo>
                  <a:pt x="33181" y="177651"/>
                </a:lnTo>
                <a:lnTo>
                  <a:pt x="37361" y="179976"/>
                </a:lnTo>
                <a:lnTo>
                  <a:pt x="41100" y="181527"/>
                </a:lnTo>
                <a:lnTo>
                  <a:pt x="44545" y="182560"/>
                </a:lnTo>
                <a:lnTo>
                  <a:pt x="47794" y="184201"/>
                </a:lnTo>
                <a:lnTo>
                  <a:pt x="50913" y="186248"/>
                </a:lnTo>
                <a:lnTo>
                  <a:pt x="53944" y="188565"/>
                </a:lnTo>
                <a:lnTo>
                  <a:pt x="56918" y="190110"/>
                </a:lnTo>
                <a:lnTo>
                  <a:pt x="59853" y="191140"/>
                </a:lnTo>
                <a:lnTo>
                  <a:pt x="62762" y="191827"/>
                </a:lnTo>
                <a:lnTo>
                  <a:pt x="67559" y="192284"/>
                </a:lnTo>
                <a:lnTo>
                  <a:pt x="73614" y="192589"/>
                </a:lnTo>
                <a:lnTo>
                  <a:pt x="90709" y="193019"/>
                </a:lnTo>
                <a:lnTo>
                  <a:pt x="94763" y="193079"/>
                </a:lnTo>
                <a:lnTo>
                  <a:pt x="98418" y="192167"/>
                </a:lnTo>
                <a:lnTo>
                  <a:pt x="101807" y="190606"/>
                </a:lnTo>
                <a:lnTo>
                  <a:pt x="105019" y="188613"/>
                </a:lnTo>
                <a:lnTo>
                  <a:pt x="108112" y="186332"/>
                </a:lnTo>
                <a:lnTo>
                  <a:pt x="111127" y="183859"/>
                </a:lnTo>
                <a:lnTo>
                  <a:pt x="114090" y="181257"/>
                </a:lnTo>
                <a:lnTo>
                  <a:pt x="117970" y="178570"/>
                </a:lnTo>
                <a:lnTo>
                  <a:pt x="122462" y="175827"/>
                </a:lnTo>
                <a:lnTo>
                  <a:pt x="127361" y="173045"/>
                </a:lnTo>
                <a:lnTo>
                  <a:pt x="131580" y="170238"/>
                </a:lnTo>
                <a:lnTo>
                  <a:pt x="135345" y="167415"/>
                </a:lnTo>
                <a:lnTo>
                  <a:pt x="138808" y="164580"/>
                </a:lnTo>
                <a:lnTo>
                  <a:pt x="142068" y="160785"/>
                </a:lnTo>
                <a:lnTo>
                  <a:pt x="145195" y="156350"/>
                </a:lnTo>
                <a:lnTo>
                  <a:pt x="148232" y="151488"/>
                </a:lnTo>
                <a:lnTo>
                  <a:pt x="151209" y="147294"/>
                </a:lnTo>
                <a:lnTo>
                  <a:pt x="154146" y="143546"/>
                </a:lnTo>
                <a:lnTo>
                  <a:pt x="157056" y="140095"/>
                </a:lnTo>
                <a:lnTo>
                  <a:pt x="160902" y="135889"/>
                </a:lnTo>
                <a:lnTo>
                  <a:pt x="180022" y="1160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24"/>
          <p:cNvSpPr/>
          <p:nvPr/>
        </p:nvSpPr>
        <p:spPr>
          <a:xfrm>
            <a:off x="3063239" y="1277718"/>
            <a:ext cx="180024" cy="191912"/>
          </a:xfrm>
          <a:custGeom>
            <a:avLst/>
            <a:gdLst/>
            <a:ahLst/>
            <a:cxnLst/>
            <a:rect l="0" t="0" r="0" b="0"/>
            <a:pathLst>
              <a:path w="180024" h="191912">
                <a:moveTo>
                  <a:pt x="0" y="59592"/>
                </a:moveTo>
                <a:lnTo>
                  <a:pt x="0" y="48561"/>
                </a:lnTo>
                <a:lnTo>
                  <a:pt x="0" y="62807"/>
                </a:lnTo>
                <a:lnTo>
                  <a:pt x="953" y="65545"/>
                </a:lnTo>
                <a:lnTo>
                  <a:pt x="4551" y="71128"/>
                </a:lnTo>
                <a:lnTo>
                  <a:pt x="5892" y="74902"/>
                </a:lnTo>
                <a:lnTo>
                  <a:pt x="6786" y="79324"/>
                </a:lnTo>
                <a:lnTo>
                  <a:pt x="7381" y="84176"/>
                </a:lnTo>
                <a:lnTo>
                  <a:pt x="9683" y="89316"/>
                </a:lnTo>
                <a:lnTo>
                  <a:pt x="13123" y="94648"/>
                </a:lnTo>
                <a:lnTo>
                  <a:pt x="17321" y="100108"/>
                </a:lnTo>
                <a:lnTo>
                  <a:pt x="20121" y="105652"/>
                </a:lnTo>
                <a:lnTo>
                  <a:pt x="21986" y="111254"/>
                </a:lnTo>
                <a:lnTo>
                  <a:pt x="23230" y="116893"/>
                </a:lnTo>
                <a:lnTo>
                  <a:pt x="25012" y="122557"/>
                </a:lnTo>
                <a:lnTo>
                  <a:pt x="27152" y="128239"/>
                </a:lnTo>
                <a:lnTo>
                  <a:pt x="29532" y="133931"/>
                </a:lnTo>
                <a:lnTo>
                  <a:pt x="31118" y="138679"/>
                </a:lnTo>
                <a:lnTo>
                  <a:pt x="32176" y="142797"/>
                </a:lnTo>
                <a:lnTo>
                  <a:pt x="32881" y="146494"/>
                </a:lnTo>
                <a:lnTo>
                  <a:pt x="34303" y="150864"/>
                </a:lnTo>
                <a:lnTo>
                  <a:pt x="36204" y="155682"/>
                </a:lnTo>
                <a:lnTo>
                  <a:pt x="38424" y="160800"/>
                </a:lnTo>
                <a:lnTo>
                  <a:pt x="39903" y="165164"/>
                </a:lnTo>
                <a:lnTo>
                  <a:pt x="40890" y="169025"/>
                </a:lnTo>
                <a:lnTo>
                  <a:pt x="41548" y="172552"/>
                </a:lnTo>
                <a:lnTo>
                  <a:pt x="42939" y="175856"/>
                </a:lnTo>
                <a:lnTo>
                  <a:pt x="44818" y="179011"/>
                </a:lnTo>
                <a:lnTo>
                  <a:pt x="47024" y="182067"/>
                </a:lnTo>
                <a:lnTo>
                  <a:pt x="49475" y="188003"/>
                </a:lnTo>
                <a:lnTo>
                  <a:pt x="50129" y="190919"/>
                </a:lnTo>
                <a:lnTo>
                  <a:pt x="50564" y="191911"/>
                </a:lnTo>
                <a:lnTo>
                  <a:pt x="50855" y="191619"/>
                </a:lnTo>
                <a:lnTo>
                  <a:pt x="51263" y="186658"/>
                </a:lnTo>
                <a:lnTo>
                  <a:pt x="51359" y="180836"/>
                </a:lnTo>
                <a:lnTo>
                  <a:pt x="51435" y="100262"/>
                </a:lnTo>
                <a:lnTo>
                  <a:pt x="53340" y="93373"/>
                </a:lnTo>
                <a:lnTo>
                  <a:pt x="56515" y="86875"/>
                </a:lnTo>
                <a:lnTo>
                  <a:pt x="60537" y="80638"/>
                </a:lnTo>
                <a:lnTo>
                  <a:pt x="66075" y="72670"/>
                </a:lnTo>
                <a:lnTo>
                  <a:pt x="79850" y="53657"/>
                </a:lnTo>
                <a:lnTo>
                  <a:pt x="84666" y="45157"/>
                </a:lnTo>
                <a:lnTo>
                  <a:pt x="87877" y="37586"/>
                </a:lnTo>
                <a:lnTo>
                  <a:pt x="90017" y="30634"/>
                </a:lnTo>
                <a:lnTo>
                  <a:pt x="93349" y="25046"/>
                </a:lnTo>
                <a:lnTo>
                  <a:pt x="97475" y="20369"/>
                </a:lnTo>
                <a:lnTo>
                  <a:pt x="102131" y="16298"/>
                </a:lnTo>
                <a:lnTo>
                  <a:pt x="106188" y="13584"/>
                </a:lnTo>
                <a:lnTo>
                  <a:pt x="109845" y="11775"/>
                </a:lnTo>
                <a:lnTo>
                  <a:pt x="118353" y="8812"/>
                </a:lnTo>
                <a:lnTo>
                  <a:pt x="141563" y="987"/>
                </a:lnTo>
                <a:lnTo>
                  <a:pt x="144858" y="520"/>
                </a:lnTo>
                <a:lnTo>
                  <a:pt x="148960" y="208"/>
                </a:lnTo>
                <a:lnTo>
                  <a:pt x="153599" y="0"/>
                </a:lnTo>
                <a:lnTo>
                  <a:pt x="157645" y="814"/>
                </a:lnTo>
                <a:lnTo>
                  <a:pt x="161294" y="2309"/>
                </a:lnTo>
                <a:lnTo>
                  <a:pt x="164679" y="4258"/>
                </a:lnTo>
                <a:lnTo>
                  <a:pt x="167889" y="5558"/>
                </a:lnTo>
                <a:lnTo>
                  <a:pt x="170981" y="6424"/>
                </a:lnTo>
                <a:lnTo>
                  <a:pt x="180023" y="81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25"/>
          <p:cNvSpPr/>
          <p:nvPr/>
        </p:nvSpPr>
        <p:spPr>
          <a:xfrm>
            <a:off x="3253026" y="1200150"/>
            <a:ext cx="50245" cy="291466"/>
          </a:xfrm>
          <a:custGeom>
            <a:avLst/>
            <a:gdLst/>
            <a:ahLst/>
            <a:cxnLst/>
            <a:rect l="0" t="0" r="0" b="0"/>
            <a:pathLst>
              <a:path w="50245" h="291466">
                <a:moveTo>
                  <a:pt x="7381" y="0"/>
                </a:moveTo>
                <a:lnTo>
                  <a:pt x="7381" y="9101"/>
                </a:lnTo>
                <a:lnTo>
                  <a:pt x="6428" y="14640"/>
                </a:lnTo>
                <a:lnTo>
                  <a:pt x="4841" y="21190"/>
                </a:lnTo>
                <a:lnTo>
                  <a:pt x="2830" y="28414"/>
                </a:lnTo>
                <a:lnTo>
                  <a:pt x="1490" y="35135"/>
                </a:lnTo>
                <a:lnTo>
                  <a:pt x="596" y="41521"/>
                </a:lnTo>
                <a:lnTo>
                  <a:pt x="0" y="47683"/>
                </a:lnTo>
                <a:lnTo>
                  <a:pt x="555" y="58458"/>
                </a:lnTo>
                <a:lnTo>
                  <a:pt x="1878" y="72310"/>
                </a:lnTo>
                <a:lnTo>
                  <a:pt x="12548" y="162768"/>
                </a:lnTo>
                <a:lnTo>
                  <a:pt x="13683" y="175187"/>
                </a:lnTo>
                <a:lnTo>
                  <a:pt x="14440" y="185371"/>
                </a:lnTo>
                <a:lnTo>
                  <a:pt x="15897" y="195018"/>
                </a:lnTo>
                <a:lnTo>
                  <a:pt x="17821" y="204307"/>
                </a:lnTo>
                <a:lnTo>
                  <a:pt x="20056" y="213357"/>
                </a:lnTo>
                <a:lnTo>
                  <a:pt x="22498" y="222248"/>
                </a:lnTo>
                <a:lnTo>
                  <a:pt x="27752" y="239747"/>
                </a:lnTo>
                <a:lnTo>
                  <a:pt x="29534" y="247461"/>
                </a:lnTo>
                <a:lnTo>
                  <a:pt x="30723" y="254509"/>
                </a:lnTo>
                <a:lnTo>
                  <a:pt x="31514" y="261112"/>
                </a:lnTo>
                <a:lnTo>
                  <a:pt x="32042" y="266467"/>
                </a:lnTo>
                <a:lnTo>
                  <a:pt x="32629" y="274957"/>
                </a:lnTo>
                <a:lnTo>
                  <a:pt x="33738" y="278555"/>
                </a:lnTo>
                <a:lnTo>
                  <a:pt x="35430" y="281905"/>
                </a:lnTo>
                <a:lnTo>
                  <a:pt x="37510" y="285092"/>
                </a:lnTo>
                <a:lnTo>
                  <a:pt x="39850" y="288169"/>
                </a:lnTo>
                <a:lnTo>
                  <a:pt x="42362" y="291172"/>
                </a:lnTo>
                <a:lnTo>
                  <a:pt x="50244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26"/>
          <p:cNvSpPr/>
          <p:nvPr/>
        </p:nvSpPr>
        <p:spPr>
          <a:xfrm>
            <a:off x="3200400" y="1294565"/>
            <a:ext cx="334328" cy="171278"/>
          </a:xfrm>
          <a:custGeom>
            <a:avLst/>
            <a:gdLst/>
            <a:ahLst/>
            <a:cxnLst/>
            <a:rect l="0" t="0" r="0" b="0"/>
            <a:pathLst>
              <a:path w="334328" h="171278">
                <a:moveTo>
                  <a:pt x="0" y="94179"/>
                </a:moveTo>
                <a:lnTo>
                  <a:pt x="13652" y="89629"/>
                </a:lnTo>
                <a:lnTo>
                  <a:pt x="18626" y="89241"/>
                </a:lnTo>
                <a:lnTo>
                  <a:pt x="22895" y="89934"/>
                </a:lnTo>
                <a:lnTo>
                  <a:pt x="31130" y="92293"/>
                </a:lnTo>
                <a:lnTo>
                  <a:pt x="41140" y="93341"/>
                </a:lnTo>
                <a:lnTo>
                  <a:pt x="46477" y="93621"/>
                </a:lnTo>
                <a:lnTo>
                  <a:pt x="57486" y="93931"/>
                </a:lnTo>
                <a:lnTo>
                  <a:pt x="74394" y="94106"/>
                </a:lnTo>
                <a:lnTo>
                  <a:pt x="82934" y="93178"/>
                </a:lnTo>
                <a:lnTo>
                  <a:pt x="93389" y="91607"/>
                </a:lnTo>
                <a:lnTo>
                  <a:pt x="105121" y="89607"/>
                </a:lnTo>
                <a:lnTo>
                  <a:pt x="116753" y="87321"/>
                </a:lnTo>
                <a:lnTo>
                  <a:pt x="148470" y="80506"/>
                </a:lnTo>
                <a:lnTo>
                  <a:pt x="155177" y="79349"/>
                </a:lnTo>
                <a:lnTo>
                  <a:pt x="160601" y="78577"/>
                </a:lnTo>
                <a:lnTo>
                  <a:pt x="166123" y="77111"/>
                </a:lnTo>
                <a:lnTo>
                  <a:pt x="171708" y="75180"/>
                </a:lnTo>
                <a:lnTo>
                  <a:pt x="182042" y="70495"/>
                </a:lnTo>
                <a:lnTo>
                  <a:pt x="189810" y="65238"/>
                </a:lnTo>
                <a:lnTo>
                  <a:pt x="198977" y="62267"/>
                </a:lnTo>
                <a:lnTo>
                  <a:pt x="204089" y="61474"/>
                </a:lnTo>
                <a:lnTo>
                  <a:pt x="212308" y="58054"/>
                </a:lnTo>
                <a:lnTo>
                  <a:pt x="219137" y="53359"/>
                </a:lnTo>
                <a:lnTo>
                  <a:pt x="225346" y="48097"/>
                </a:lnTo>
                <a:lnTo>
                  <a:pt x="228336" y="45360"/>
                </a:lnTo>
                <a:lnTo>
                  <a:pt x="234197" y="39780"/>
                </a:lnTo>
                <a:lnTo>
                  <a:pt x="236141" y="36958"/>
                </a:lnTo>
                <a:lnTo>
                  <a:pt x="237437" y="34124"/>
                </a:lnTo>
                <a:lnTo>
                  <a:pt x="238302" y="31283"/>
                </a:lnTo>
                <a:lnTo>
                  <a:pt x="239830" y="28436"/>
                </a:lnTo>
                <a:lnTo>
                  <a:pt x="241802" y="25585"/>
                </a:lnTo>
                <a:lnTo>
                  <a:pt x="244068" y="22732"/>
                </a:lnTo>
                <a:lnTo>
                  <a:pt x="245579" y="19878"/>
                </a:lnTo>
                <a:lnTo>
                  <a:pt x="246587" y="17023"/>
                </a:lnTo>
                <a:lnTo>
                  <a:pt x="247259" y="14167"/>
                </a:lnTo>
                <a:lnTo>
                  <a:pt x="246754" y="12263"/>
                </a:lnTo>
                <a:lnTo>
                  <a:pt x="245465" y="10993"/>
                </a:lnTo>
                <a:lnTo>
                  <a:pt x="243653" y="10147"/>
                </a:lnTo>
                <a:lnTo>
                  <a:pt x="242445" y="8630"/>
                </a:lnTo>
                <a:lnTo>
                  <a:pt x="241640" y="6667"/>
                </a:lnTo>
                <a:lnTo>
                  <a:pt x="241103" y="4405"/>
                </a:lnTo>
                <a:lnTo>
                  <a:pt x="239793" y="2897"/>
                </a:lnTo>
                <a:lnTo>
                  <a:pt x="237967" y="1892"/>
                </a:lnTo>
                <a:lnTo>
                  <a:pt x="235797" y="1222"/>
                </a:lnTo>
                <a:lnTo>
                  <a:pt x="228306" y="478"/>
                </a:lnTo>
                <a:lnTo>
                  <a:pt x="219579" y="147"/>
                </a:lnTo>
                <a:lnTo>
                  <a:pt x="212525" y="0"/>
                </a:lnTo>
                <a:lnTo>
                  <a:pt x="209311" y="913"/>
                </a:lnTo>
                <a:lnTo>
                  <a:pt x="200236" y="5797"/>
                </a:lnTo>
                <a:lnTo>
                  <a:pt x="191515" y="8620"/>
                </a:lnTo>
                <a:lnTo>
                  <a:pt x="185765" y="12655"/>
                </a:lnTo>
                <a:lnTo>
                  <a:pt x="182898" y="16970"/>
                </a:lnTo>
                <a:lnTo>
                  <a:pt x="180035" y="22704"/>
                </a:lnTo>
                <a:lnTo>
                  <a:pt x="177173" y="29384"/>
                </a:lnTo>
                <a:lnTo>
                  <a:pt x="174313" y="34790"/>
                </a:lnTo>
                <a:lnTo>
                  <a:pt x="171453" y="39347"/>
                </a:lnTo>
                <a:lnTo>
                  <a:pt x="168595" y="43337"/>
                </a:lnTo>
                <a:lnTo>
                  <a:pt x="166689" y="47902"/>
                </a:lnTo>
                <a:lnTo>
                  <a:pt x="165418" y="52850"/>
                </a:lnTo>
                <a:lnTo>
                  <a:pt x="163054" y="68191"/>
                </a:lnTo>
                <a:lnTo>
                  <a:pt x="157320" y="108598"/>
                </a:lnTo>
                <a:lnTo>
                  <a:pt x="156315" y="117127"/>
                </a:lnTo>
                <a:lnTo>
                  <a:pt x="155645" y="123765"/>
                </a:lnTo>
                <a:lnTo>
                  <a:pt x="156151" y="129143"/>
                </a:lnTo>
                <a:lnTo>
                  <a:pt x="157440" y="133681"/>
                </a:lnTo>
                <a:lnTo>
                  <a:pt x="159252" y="137659"/>
                </a:lnTo>
                <a:lnTo>
                  <a:pt x="162366" y="142216"/>
                </a:lnTo>
                <a:lnTo>
                  <a:pt x="166346" y="147159"/>
                </a:lnTo>
                <a:lnTo>
                  <a:pt x="170905" y="152359"/>
                </a:lnTo>
                <a:lnTo>
                  <a:pt x="178510" y="160677"/>
                </a:lnTo>
                <a:lnTo>
                  <a:pt x="181872" y="164229"/>
                </a:lnTo>
                <a:lnTo>
                  <a:pt x="185065" y="166596"/>
                </a:lnTo>
                <a:lnTo>
                  <a:pt x="191153" y="169227"/>
                </a:lnTo>
                <a:lnTo>
                  <a:pt x="199574" y="170397"/>
                </a:lnTo>
                <a:lnTo>
                  <a:pt x="204487" y="170708"/>
                </a:lnTo>
                <a:lnTo>
                  <a:pt x="217565" y="171055"/>
                </a:lnTo>
                <a:lnTo>
                  <a:pt x="244694" y="171277"/>
                </a:lnTo>
                <a:lnTo>
                  <a:pt x="249806" y="170343"/>
                </a:lnTo>
                <a:lnTo>
                  <a:pt x="258028" y="166765"/>
                </a:lnTo>
                <a:lnTo>
                  <a:pt x="267396" y="164540"/>
                </a:lnTo>
                <a:lnTo>
                  <a:pt x="272562" y="163946"/>
                </a:lnTo>
                <a:lnTo>
                  <a:pt x="277910" y="162598"/>
                </a:lnTo>
                <a:lnTo>
                  <a:pt x="283381" y="160747"/>
                </a:lnTo>
                <a:lnTo>
                  <a:pt x="288933" y="158560"/>
                </a:lnTo>
                <a:lnTo>
                  <a:pt x="296444" y="154245"/>
                </a:lnTo>
                <a:lnTo>
                  <a:pt x="305262" y="148511"/>
                </a:lnTo>
                <a:lnTo>
                  <a:pt x="334327" y="128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7"/>
          <p:cNvSpPr/>
          <p:nvPr/>
        </p:nvSpPr>
        <p:spPr>
          <a:xfrm>
            <a:off x="3543300" y="1285875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0" y="19312"/>
                </a:lnTo>
                <a:lnTo>
                  <a:pt x="2857" y="25257"/>
                </a:lnTo>
                <a:lnTo>
                  <a:pt x="7620" y="33030"/>
                </a:lnTo>
                <a:lnTo>
                  <a:pt x="13652" y="42023"/>
                </a:lnTo>
                <a:lnTo>
                  <a:pt x="18626" y="48970"/>
                </a:lnTo>
                <a:lnTo>
                  <a:pt x="22895" y="54554"/>
                </a:lnTo>
                <a:lnTo>
                  <a:pt x="26693" y="59229"/>
                </a:lnTo>
                <a:lnTo>
                  <a:pt x="30178" y="64251"/>
                </a:lnTo>
                <a:lnTo>
                  <a:pt x="33453" y="69504"/>
                </a:lnTo>
                <a:lnTo>
                  <a:pt x="36590" y="74911"/>
                </a:lnTo>
                <a:lnTo>
                  <a:pt x="38680" y="79468"/>
                </a:lnTo>
                <a:lnTo>
                  <a:pt x="40074" y="83458"/>
                </a:lnTo>
                <a:lnTo>
                  <a:pt x="41004" y="87071"/>
                </a:lnTo>
                <a:lnTo>
                  <a:pt x="46385" y="95195"/>
                </a:lnTo>
                <a:lnTo>
                  <a:pt x="54736" y="106326"/>
                </a:lnTo>
                <a:lnTo>
                  <a:pt x="72904" y="129171"/>
                </a:lnTo>
                <a:lnTo>
                  <a:pt x="79083" y="136596"/>
                </a:lnTo>
                <a:lnTo>
                  <a:pt x="84154" y="142499"/>
                </a:lnTo>
                <a:lnTo>
                  <a:pt x="88488" y="147387"/>
                </a:lnTo>
                <a:lnTo>
                  <a:pt x="95842" y="155357"/>
                </a:lnTo>
                <a:lnTo>
                  <a:pt x="99137" y="159769"/>
                </a:lnTo>
                <a:lnTo>
                  <a:pt x="102287" y="164615"/>
                </a:lnTo>
                <a:lnTo>
                  <a:pt x="105338" y="169751"/>
                </a:lnTo>
                <a:lnTo>
                  <a:pt x="109278" y="173174"/>
                </a:lnTo>
                <a:lnTo>
                  <a:pt x="113809" y="175457"/>
                </a:lnTo>
                <a:lnTo>
                  <a:pt x="118735" y="176979"/>
                </a:lnTo>
                <a:lnTo>
                  <a:pt x="122019" y="178946"/>
                </a:lnTo>
                <a:lnTo>
                  <a:pt x="124209" y="181209"/>
                </a:lnTo>
                <a:lnTo>
                  <a:pt x="128546" y="187217"/>
                </a:lnTo>
                <a:lnTo>
                  <a:pt x="132370" y="191486"/>
                </a:lnTo>
                <a:lnTo>
                  <a:pt x="136824" y="196237"/>
                </a:lnTo>
                <a:lnTo>
                  <a:pt x="141698" y="199405"/>
                </a:lnTo>
                <a:lnTo>
                  <a:pt x="146853" y="201516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8"/>
          <p:cNvSpPr/>
          <p:nvPr/>
        </p:nvSpPr>
        <p:spPr>
          <a:xfrm>
            <a:off x="3586162" y="1285875"/>
            <a:ext cx="128589" cy="188595"/>
          </a:xfrm>
          <a:custGeom>
            <a:avLst/>
            <a:gdLst/>
            <a:ahLst/>
            <a:cxnLst/>
            <a:rect l="0" t="0" r="0" b="0"/>
            <a:pathLst>
              <a:path w="128589" h="188595">
                <a:moveTo>
                  <a:pt x="128588" y="0"/>
                </a:moveTo>
                <a:lnTo>
                  <a:pt x="119486" y="9101"/>
                </a:lnTo>
                <a:lnTo>
                  <a:pt x="116804" y="13687"/>
                </a:lnTo>
                <a:lnTo>
                  <a:pt x="115017" y="18650"/>
                </a:lnTo>
                <a:lnTo>
                  <a:pt x="113826" y="23863"/>
                </a:lnTo>
                <a:lnTo>
                  <a:pt x="112079" y="28291"/>
                </a:lnTo>
                <a:lnTo>
                  <a:pt x="109962" y="32196"/>
                </a:lnTo>
                <a:lnTo>
                  <a:pt x="107598" y="35751"/>
                </a:lnTo>
                <a:lnTo>
                  <a:pt x="104117" y="40026"/>
                </a:lnTo>
                <a:lnTo>
                  <a:pt x="99891" y="44782"/>
                </a:lnTo>
                <a:lnTo>
                  <a:pt x="95169" y="49857"/>
                </a:lnTo>
                <a:lnTo>
                  <a:pt x="92021" y="55145"/>
                </a:lnTo>
                <a:lnTo>
                  <a:pt x="89922" y="60576"/>
                </a:lnTo>
                <a:lnTo>
                  <a:pt x="88523" y="66101"/>
                </a:lnTo>
                <a:lnTo>
                  <a:pt x="85686" y="71690"/>
                </a:lnTo>
                <a:lnTo>
                  <a:pt x="81889" y="77321"/>
                </a:lnTo>
                <a:lnTo>
                  <a:pt x="77452" y="82979"/>
                </a:lnTo>
                <a:lnTo>
                  <a:pt x="73542" y="88657"/>
                </a:lnTo>
                <a:lnTo>
                  <a:pt x="69983" y="94347"/>
                </a:lnTo>
                <a:lnTo>
                  <a:pt x="66658" y="100045"/>
                </a:lnTo>
                <a:lnTo>
                  <a:pt x="62536" y="105749"/>
                </a:lnTo>
                <a:lnTo>
                  <a:pt x="57883" y="111457"/>
                </a:lnTo>
                <a:lnTo>
                  <a:pt x="52877" y="117167"/>
                </a:lnTo>
                <a:lnTo>
                  <a:pt x="48586" y="122879"/>
                </a:lnTo>
                <a:lnTo>
                  <a:pt x="44773" y="128591"/>
                </a:lnTo>
                <a:lnTo>
                  <a:pt x="41278" y="134305"/>
                </a:lnTo>
                <a:lnTo>
                  <a:pt x="35139" y="142877"/>
                </a:lnTo>
                <a:lnTo>
                  <a:pt x="5380" y="181633"/>
                </a:lnTo>
                <a:lnTo>
                  <a:pt x="3587" y="184906"/>
                </a:lnTo>
                <a:lnTo>
                  <a:pt x="2391" y="188041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29"/>
          <p:cNvSpPr/>
          <p:nvPr/>
        </p:nvSpPr>
        <p:spPr>
          <a:xfrm>
            <a:off x="3920489" y="1183005"/>
            <a:ext cx="25719" cy="291465"/>
          </a:xfrm>
          <a:custGeom>
            <a:avLst/>
            <a:gdLst/>
            <a:ahLst/>
            <a:cxnLst/>
            <a:rect l="0" t="0" r="0" b="0"/>
            <a:pathLst>
              <a:path w="25719" h="291465">
                <a:moveTo>
                  <a:pt x="0" y="0"/>
                </a:moveTo>
                <a:lnTo>
                  <a:pt x="0" y="11931"/>
                </a:lnTo>
                <a:lnTo>
                  <a:pt x="953" y="15574"/>
                </a:lnTo>
                <a:lnTo>
                  <a:pt x="2541" y="19908"/>
                </a:lnTo>
                <a:lnTo>
                  <a:pt x="4552" y="24702"/>
                </a:lnTo>
                <a:lnTo>
                  <a:pt x="4939" y="28850"/>
                </a:lnTo>
                <a:lnTo>
                  <a:pt x="4245" y="32568"/>
                </a:lnTo>
                <a:lnTo>
                  <a:pt x="2831" y="36000"/>
                </a:lnTo>
                <a:lnTo>
                  <a:pt x="1887" y="40192"/>
                </a:lnTo>
                <a:lnTo>
                  <a:pt x="1258" y="44892"/>
                </a:lnTo>
                <a:lnTo>
                  <a:pt x="839" y="49930"/>
                </a:lnTo>
                <a:lnTo>
                  <a:pt x="559" y="56147"/>
                </a:lnTo>
                <a:lnTo>
                  <a:pt x="249" y="70674"/>
                </a:lnTo>
                <a:lnTo>
                  <a:pt x="1" y="214690"/>
                </a:lnTo>
                <a:lnTo>
                  <a:pt x="953" y="222184"/>
                </a:lnTo>
                <a:lnTo>
                  <a:pt x="2541" y="229085"/>
                </a:lnTo>
                <a:lnTo>
                  <a:pt x="4552" y="235591"/>
                </a:lnTo>
                <a:lnTo>
                  <a:pt x="5892" y="243738"/>
                </a:lnTo>
                <a:lnTo>
                  <a:pt x="6786" y="252979"/>
                </a:lnTo>
                <a:lnTo>
                  <a:pt x="7382" y="262950"/>
                </a:lnTo>
                <a:lnTo>
                  <a:pt x="8731" y="270550"/>
                </a:lnTo>
                <a:lnTo>
                  <a:pt x="10584" y="276569"/>
                </a:lnTo>
                <a:lnTo>
                  <a:pt x="12771" y="281534"/>
                </a:lnTo>
                <a:lnTo>
                  <a:pt x="15182" y="285797"/>
                </a:lnTo>
                <a:lnTo>
                  <a:pt x="17741" y="289591"/>
                </a:lnTo>
                <a:lnTo>
                  <a:pt x="25718" y="291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30"/>
          <p:cNvSpPr/>
          <p:nvPr/>
        </p:nvSpPr>
        <p:spPr>
          <a:xfrm>
            <a:off x="3860482" y="1320165"/>
            <a:ext cx="308088" cy="135819"/>
          </a:xfrm>
          <a:custGeom>
            <a:avLst/>
            <a:gdLst/>
            <a:ahLst/>
            <a:cxnLst/>
            <a:rect l="0" t="0" r="0" b="0"/>
            <a:pathLst>
              <a:path w="308088" h="135819">
                <a:moveTo>
                  <a:pt x="0" y="8572"/>
                </a:moveTo>
                <a:lnTo>
                  <a:pt x="13652" y="13123"/>
                </a:lnTo>
                <a:lnTo>
                  <a:pt x="20532" y="14463"/>
                </a:lnTo>
                <a:lnTo>
                  <a:pt x="27975" y="15357"/>
                </a:lnTo>
                <a:lnTo>
                  <a:pt x="35795" y="15953"/>
                </a:lnTo>
                <a:lnTo>
                  <a:pt x="42914" y="17303"/>
                </a:lnTo>
                <a:lnTo>
                  <a:pt x="49564" y="19155"/>
                </a:lnTo>
                <a:lnTo>
                  <a:pt x="55903" y="21342"/>
                </a:lnTo>
                <a:lnTo>
                  <a:pt x="62034" y="22801"/>
                </a:lnTo>
                <a:lnTo>
                  <a:pt x="68026" y="23773"/>
                </a:lnTo>
                <a:lnTo>
                  <a:pt x="73925" y="24421"/>
                </a:lnTo>
                <a:lnTo>
                  <a:pt x="80716" y="24853"/>
                </a:lnTo>
                <a:lnTo>
                  <a:pt x="88101" y="25141"/>
                </a:lnTo>
                <a:lnTo>
                  <a:pt x="95881" y="25333"/>
                </a:lnTo>
                <a:lnTo>
                  <a:pt x="105831" y="24509"/>
                </a:lnTo>
                <a:lnTo>
                  <a:pt x="117226" y="23006"/>
                </a:lnTo>
                <a:lnTo>
                  <a:pt x="129586" y="21052"/>
                </a:lnTo>
                <a:lnTo>
                  <a:pt x="140683" y="18797"/>
                </a:lnTo>
                <a:lnTo>
                  <a:pt x="150939" y="16341"/>
                </a:lnTo>
                <a:lnTo>
                  <a:pt x="160633" y="13752"/>
                </a:lnTo>
                <a:lnTo>
                  <a:pt x="168049" y="12025"/>
                </a:lnTo>
                <a:lnTo>
                  <a:pt x="173945" y="10874"/>
                </a:lnTo>
                <a:lnTo>
                  <a:pt x="178828" y="10107"/>
                </a:lnTo>
                <a:lnTo>
                  <a:pt x="183036" y="10548"/>
                </a:lnTo>
                <a:lnTo>
                  <a:pt x="186794" y="11794"/>
                </a:lnTo>
                <a:lnTo>
                  <a:pt x="190252" y="13578"/>
                </a:lnTo>
                <a:lnTo>
                  <a:pt x="191605" y="14767"/>
                </a:lnTo>
                <a:lnTo>
                  <a:pt x="191554" y="15559"/>
                </a:lnTo>
                <a:lnTo>
                  <a:pt x="190568" y="16088"/>
                </a:lnTo>
                <a:lnTo>
                  <a:pt x="189910" y="17392"/>
                </a:lnTo>
                <a:lnTo>
                  <a:pt x="189179" y="21382"/>
                </a:lnTo>
                <a:lnTo>
                  <a:pt x="188032" y="25685"/>
                </a:lnTo>
                <a:lnTo>
                  <a:pt x="184217" y="38085"/>
                </a:lnTo>
                <a:lnTo>
                  <a:pt x="176714" y="61132"/>
                </a:lnTo>
                <a:lnTo>
                  <a:pt x="174007" y="68377"/>
                </a:lnTo>
                <a:lnTo>
                  <a:pt x="171250" y="75112"/>
                </a:lnTo>
                <a:lnTo>
                  <a:pt x="168459" y="81507"/>
                </a:lnTo>
                <a:lnTo>
                  <a:pt x="167551" y="86723"/>
                </a:lnTo>
                <a:lnTo>
                  <a:pt x="167898" y="91153"/>
                </a:lnTo>
                <a:lnTo>
                  <a:pt x="169082" y="95058"/>
                </a:lnTo>
                <a:lnTo>
                  <a:pt x="169871" y="98615"/>
                </a:lnTo>
                <a:lnTo>
                  <a:pt x="170398" y="101938"/>
                </a:lnTo>
                <a:lnTo>
                  <a:pt x="170748" y="105106"/>
                </a:lnTo>
                <a:lnTo>
                  <a:pt x="171935" y="108170"/>
                </a:lnTo>
                <a:lnTo>
                  <a:pt x="173678" y="111166"/>
                </a:lnTo>
                <a:lnTo>
                  <a:pt x="175793" y="114116"/>
                </a:lnTo>
                <a:lnTo>
                  <a:pt x="178155" y="117034"/>
                </a:lnTo>
                <a:lnTo>
                  <a:pt x="180683" y="119933"/>
                </a:lnTo>
                <a:lnTo>
                  <a:pt x="187032" y="126878"/>
                </a:lnTo>
                <a:lnTo>
                  <a:pt x="192683" y="132631"/>
                </a:lnTo>
                <a:lnTo>
                  <a:pt x="195130" y="134141"/>
                </a:lnTo>
                <a:lnTo>
                  <a:pt x="200389" y="135818"/>
                </a:lnTo>
                <a:lnTo>
                  <a:pt x="204078" y="135313"/>
                </a:lnTo>
                <a:lnTo>
                  <a:pt x="217418" y="131003"/>
                </a:lnTo>
                <a:lnTo>
                  <a:pt x="224583" y="129661"/>
                </a:lnTo>
                <a:lnTo>
                  <a:pt x="230942" y="126524"/>
                </a:lnTo>
                <a:lnTo>
                  <a:pt x="233971" y="124354"/>
                </a:lnTo>
                <a:lnTo>
                  <a:pt x="237896" y="121955"/>
                </a:lnTo>
                <a:lnTo>
                  <a:pt x="242417" y="119403"/>
                </a:lnTo>
                <a:lnTo>
                  <a:pt x="247337" y="116750"/>
                </a:lnTo>
                <a:lnTo>
                  <a:pt x="253474" y="114028"/>
                </a:lnTo>
                <a:lnTo>
                  <a:pt x="260423" y="111261"/>
                </a:lnTo>
                <a:lnTo>
                  <a:pt x="267912" y="108464"/>
                </a:lnTo>
                <a:lnTo>
                  <a:pt x="273859" y="104694"/>
                </a:lnTo>
                <a:lnTo>
                  <a:pt x="278775" y="100276"/>
                </a:lnTo>
                <a:lnTo>
                  <a:pt x="283005" y="95425"/>
                </a:lnTo>
                <a:lnTo>
                  <a:pt x="286778" y="90287"/>
                </a:lnTo>
                <a:lnTo>
                  <a:pt x="290245" y="84956"/>
                </a:lnTo>
                <a:lnTo>
                  <a:pt x="293509" y="79497"/>
                </a:lnTo>
                <a:lnTo>
                  <a:pt x="296637" y="73953"/>
                </a:lnTo>
                <a:lnTo>
                  <a:pt x="302654" y="62713"/>
                </a:lnTo>
                <a:lnTo>
                  <a:pt x="304639" y="58001"/>
                </a:lnTo>
                <a:lnTo>
                  <a:pt x="305963" y="53907"/>
                </a:lnTo>
                <a:lnTo>
                  <a:pt x="306846" y="50225"/>
                </a:lnTo>
                <a:lnTo>
                  <a:pt x="307434" y="45866"/>
                </a:lnTo>
                <a:lnTo>
                  <a:pt x="307825" y="41055"/>
                </a:lnTo>
                <a:lnTo>
                  <a:pt x="308087" y="35942"/>
                </a:lnTo>
                <a:lnTo>
                  <a:pt x="307309" y="31581"/>
                </a:lnTo>
                <a:lnTo>
                  <a:pt x="305838" y="27722"/>
                </a:lnTo>
                <a:lnTo>
                  <a:pt x="303904" y="24196"/>
                </a:lnTo>
                <a:lnTo>
                  <a:pt x="301663" y="21845"/>
                </a:lnTo>
                <a:lnTo>
                  <a:pt x="299216" y="20278"/>
                </a:lnTo>
                <a:lnTo>
                  <a:pt x="296632" y="19234"/>
                </a:lnTo>
                <a:lnTo>
                  <a:pt x="291222" y="15533"/>
                </a:lnTo>
                <a:lnTo>
                  <a:pt x="288445" y="13213"/>
                </a:lnTo>
                <a:lnTo>
                  <a:pt x="285642" y="10713"/>
                </a:lnTo>
                <a:lnTo>
                  <a:pt x="279987" y="5396"/>
                </a:lnTo>
                <a:lnTo>
                  <a:pt x="276193" y="3597"/>
                </a:lnTo>
                <a:lnTo>
                  <a:pt x="266897" y="1599"/>
                </a:lnTo>
                <a:lnTo>
                  <a:pt x="261752" y="1066"/>
                </a:lnTo>
                <a:lnTo>
                  <a:pt x="256416" y="710"/>
                </a:lnTo>
                <a:lnTo>
                  <a:pt x="246360" y="315"/>
                </a:lnTo>
                <a:lnTo>
                  <a:pt x="238716" y="14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31"/>
          <p:cNvSpPr/>
          <p:nvPr/>
        </p:nvSpPr>
        <p:spPr>
          <a:xfrm>
            <a:off x="2668904" y="1588754"/>
            <a:ext cx="497207" cy="198988"/>
          </a:xfrm>
          <a:custGeom>
            <a:avLst/>
            <a:gdLst/>
            <a:ahLst/>
            <a:cxnLst/>
            <a:rect l="0" t="0" r="0" b="0"/>
            <a:pathLst>
              <a:path w="497207" h="198988">
                <a:moveTo>
                  <a:pt x="0" y="14303"/>
                </a:moveTo>
                <a:lnTo>
                  <a:pt x="4552" y="23405"/>
                </a:lnTo>
                <a:lnTo>
                  <a:pt x="6844" y="28943"/>
                </a:lnTo>
                <a:lnTo>
                  <a:pt x="9326" y="35493"/>
                </a:lnTo>
                <a:lnTo>
                  <a:pt x="11932" y="42717"/>
                </a:lnTo>
                <a:lnTo>
                  <a:pt x="14622" y="51343"/>
                </a:lnTo>
                <a:lnTo>
                  <a:pt x="20152" y="71088"/>
                </a:lnTo>
                <a:lnTo>
                  <a:pt x="22007" y="81687"/>
                </a:lnTo>
                <a:lnTo>
                  <a:pt x="23244" y="92563"/>
                </a:lnTo>
                <a:lnTo>
                  <a:pt x="24069" y="103624"/>
                </a:lnTo>
                <a:lnTo>
                  <a:pt x="24985" y="120994"/>
                </a:lnTo>
                <a:lnTo>
                  <a:pt x="25229" y="128293"/>
                </a:lnTo>
                <a:lnTo>
                  <a:pt x="26345" y="136016"/>
                </a:lnTo>
                <a:lnTo>
                  <a:pt x="28041" y="144023"/>
                </a:lnTo>
                <a:lnTo>
                  <a:pt x="30124" y="152218"/>
                </a:lnTo>
                <a:lnTo>
                  <a:pt x="31513" y="159586"/>
                </a:lnTo>
                <a:lnTo>
                  <a:pt x="32439" y="166403"/>
                </a:lnTo>
                <a:lnTo>
                  <a:pt x="33056" y="172853"/>
                </a:lnTo>
                <a:lnTo>
                  <a:pt x="33467" y="178106"/>
                </a:lnTo>
                <a:lnTo>
                  <a:pt x="33742" y="182560"/>
                </a:lnTo>
                <a:lnTo>
                  <a:pt x="34182" y="192002"/>
                </a:lnTo>
                <a:lnTo>
                  <a:pt x="35171" y="192776"/>
                </a:lnTo>
                <a:lnTo>
                  <a:pt x="38809" y="193637"/>
                </a:lnTo>
                <a:lnTo>
                  <a:pt x="39208" y="192914"/>
                </a:lnTo>
                <a:lnTo>
                  <a:pt x="38521" y="191480"/>
                </a:lnTo>
                <a:lnTo>
                  <a:pt x="37111" y="189571"/>
                </a:lnTo>
                <a:lnTo>
                  <a:pt x="36171" y="187346"/>
                </a:lnTo>
                <a:lnTo>
                  <a:pt x="35126" y="182333"/>
                </a:lnTo>
                <a:lnTo>
                  <a:pt x="34848" y="178711"/>
                </a:lnTo>
                <a:lnTo>
                  <a:pt x="34662" y="174391"/>
                </a:lnTo>
                <a:lnTo>
                  <a:pt x="34538" y="169606"/>
                </a:lnTo>
                <a:lnTo>
                  <a:pt x="33503" y="164511"/>
                </a:lnTo>
                <a:lnTo>
                  <a:pt x="31860" y="159209"/>
                </a:lnTo>
                <a:lnTo>
                  <a:pt x="29813" y="153770"/>
                </a:lnTo>
                <a:lnTo>
                  <a:pt x="28448" y="149191"/>
                </a:lnTo>
                <a:lnTo>
                  <a:pt x="27538" y="145186"/>
                </a:lnTo>
                <a:lnTo>
                  <a:pt x="26931" y="141563"/>
                </a:lnTo>
                <a:lnTo>
                  <a:pt x="26527" y="135338"/>
                </a:lnTo>
                <a:lnTo>
                  <a:pt x="26077" y="118261"/>
                </a:lnTo>
                <a:lnTo>
                  <a:pt x="25789" y="90118"/>
                </a:lnTo>
                <a:lnTo>
                  <a:pt x="25750" y="57841"/>
                </a:lnTo>
                <a:lnTo>
                  <a:pt x="26692" y="44281"/>
                </a:lnTo>
                <a:lnTo>
                  <a:pt x="28272" y="33336"/>
                </a:lnTo>
                <a:lnTo>
                  <a:pt x="30278" y="24134"/>
                </a:lnTo>
                <a:lnTo>
                  <a:pt x="32568" y="18000"/>
                </a:lnTo>
                <a:lnTo>
                  <a:pt x="35047" y="13910"/>
                </a:lnTo>
                <a:lnTo>
                  <a:pt x="43087" y="5614"/>
                </a:lnTo>
                <a:lnTo>
                  <a:pt x="45870" y="2795"/>
                </a:lnTo>
                <a:lnTo>
                  <a:pt x="48677" y="1869"/>
                </a:lnTo>
                <a:lnTo>
                  <a:pt x="51502" y="2203"/>
                </a:lnTo>
                <a:lnTo>
                  <a:pt x="54337" y="3379"/>
                </a:lnTo>
                <a:lnTo>
                  <a:pt x="67430" y="5034"/>
                </a:lnTo>
                <a:lnTo>
                  <a:pt x="71623" y="6219"/>
                </a:lnTo>
                <a:lnTo>
                  <a:pt x="78823" y="10075"/>
                </a:lnTo>
                <a:lnTo>
                  <a:pt x="85198" y="14964"/>
                </a:lnTo>
                <a:lnTo>
                  <a:pt x="91206" y="20312"/>
                </a:lnTo>
                <a:lnTo>
                  <a:pt x="97051" y="25864"/>
                </a:lnTo>
                <a:lnTo>
                  <a:pt x="129053" y="57651"/>
                </a:lnTo>
                <a:lnTo>
                  <a:pt x="132708" y="62252"/>
                </a:lnTo>
                <a:lnTo>
                  <a:pt x="136097" y="67224"/>
                </a:lnTo>
                <a:lnTo>
                  <a:pt x="139309" y="72444"/>
                </a:lnTo>
                <a:lnTo>
                  <a:pt x="142403" y="76876"/>
                </a:lnTo>
                <a:lnTo>
                  <a:pt x="145418" y="80783"/>
                </a:lnTo>
                <a:lnTo>
                  <a:pt x="148381" y="84341"/>
                </a:lnTo>
                <a:lnTo>
                  <a:pt x="152261" y="89570"/>
                </a:lnTo>
                <a:lnTo>
                  <a:pt x="161651" y="103000"/>
                </a:lnTo>
                <a:lnTo>
                  <a:pt x="165870" y="108677"/>
                </a:lnTo>
                <a:lnTo>
                  <a:pt x="169635" y="113414"/>
                </a:lnTo>
                <a:lnTo>
                  <a:pt x="173098" y="117524"/>
                </a:lnTo>
                <a:lnTo>
                  <a:pt x="175406" y="121217"/>
                </a:lnTo>
                <a:lnTo>
                  <a:pt x="176945" y="124632"/>
                </a:lnTo>
                <a:lnTo>
                  <a:pt x="177971" y="127860"/>
                </a:lnTo>
                <a:lnTo>
                  <a:pt x="179607" y="131918"/>
                </a:lnTo>
                <a:lnTo>
                  <a:pt x="181651" y="136528"/>
                </a:lnTo>
                <a:lnTo>
                  <a:pt x="187224" y="148513"/>
                </a:lnTo>
                <a:lnTo>
                  <a:pt x="187986" y="152692"/>
                </a:lnTo>
                <a:lnTo>
                  <a:pt x="188189" y="155140"/>
                </a:lnTo>
                <a:lnTo>
                  <a:pt x="187372" y="155819"/>
                </a:lnTo>
                <a:lnTo>
                  <a:pt x="185875" y="155320"/>
                </a:lnTo>
                <a:lnTo>
                  <a:pt x="181179" y="152225"/>
                </a:lnTo>
                <a:lnTo>
                  <a:pt x="180794" y="151018"/>
                </a:lnTo>
                <a:lnTo>
                  <a:pt x="180365" y="147138"/>
                </a:lnTo>
                <a:lnTo>
                  <a:pt x="179299" y="142865"/>
                </a:lnTo>
                <a:lnTo>
                  <a:pt x="177635" y="137158"/>
                </a:lnTo>
                <a:lnTo>
                  <a:pt x="175574" y="130497"/>
                </a:lnTo>
                <a:lnTo>
                  <a:pt x="174199" y="125103"/>
                </a:lnTo>
                <a:lnTo>
                  <a:pt x="173283" y="120555"/>
                </a:lnTo>
                <a:lnTo>
                  <a:pt x="172672" y="116570"/>
                </a:lnTo>
                <a:lnTo>
                  <a:pt x="173217" y="109151"/>
                </a:lnTo>
                <a:lnTo>
                  <a:pt x="174534" y="99442"/>
                </a:lnTo>
                <a:lnTo>
                  <a:pt x="176363" y="88208"/>
                </a:lnTo>
                <a:lnTo>
                  <a:pt x="178536" y="76908"/>
                </a:lnTo>
                <a:lnTo>
                  <a:pt x="183489" y="54193"/>
                </a:lnTo>
                <a:lnTo>
                  <a:pt x="188049" y="43753"/>
                </a:lnTo>
                <a:lnTo>
                  <a:pt x="193946" y="33937"/>
                </a:lnTo>
                <a:lnTo>
                  <a:pt x="200735" y="24535"/>
                </a:lnTo>
                <a:lnTo>
                  <a:pt x="207166" y="17314"/>
                </a:lnTo>
                <a:lnTo>
                  <a:pt x="213358" y="11548"/>
                </a:lnTo>
                <a:lnTo>
                  <a:pt x="219392" y="6751"/>
                </a:lnTo>
                <a:lnTo>
                  <a:pt x="228635" y="1422"/>
                </a:lnTo>
                <a:lnTo>
                  <a:pt x="232434" y="0"/>
                </a:lnTo>
                <a:lnTo>
                  <a:pt x="235918" y="958"/>
                </a:lnTo>
                <a:lnTo>
                  <a:pt x="239194" y="3501"/>
                </a:lnTo>
                <a:lnTo>
                  <a:pt x="242330" y="7102"/>
                </a:lnTo>
                <a:lnTo>
                  <a:pt x="244421" y="11407"/>
                </a:lnTo>
                <a:lnTo>
                  <a:pt x="245815" y="16183"/>
                </a:lnTo>
                <a:lnTo>
                  <a:pt x="246744" y="21271"/>
                </a:lnTo>
                <a:lnTo>
                  <a:pt x="248316" y="27521"/>
                </a:lnTo>
                <a:lnTo>
                  <a:pt x="250317" y="34545"/>
                </a:lnTo>
                <a:lnTo>
                  <a:pt x="252603" y="42085"/>
                </a:lnTo>
                <a:lnTo>
                  <a:pt x="254127" y="49970"/>
                </a:lnTo>
                <a:lnTo>
                  <a:pt x="255144" y="58083"/>
                </a:lnTo>
                <a:lnTo>
                  <a:pt x="255820" y="66350"/>
                </a:lnTo>
                <a:lnTo>
                  <a:pt x="256272" y="73766"/>
                </a:lnTo>
                <a:lnTo>
                  <a:pt x="256774" y="87086"/>
                </a:lnTo>
                <a:lnTo>
                  <a:pt x="257057" y="109846"/>
                </a:lnTo>
                <a:lnTo>
                  <a:pt x="258049" y="118956"/>
                </a:lnTo>
                <a:lnTo>
                  <a:pt x="259663" y="128839"/>
                </a:lnTo>
                <a:lnTo>
                  <a:pt x="261691" y="139238"/>
                </a:lnTo>
                <a:lnTo>
                  <a:pt x="263996" y="148075"/>
                </a:lnTo>
                <a:lnTo>
                  <a:pt x="266485" y="155872"/>
                </a:lnTo>
                <a:lnTo>
                  <a:pt x="269097" y="162975"/>
                </a:lnTo>
                <a:lnTo>
                  <a:pt x="271790" y="168663"/>
                </a:lnTo>
                <a:lnTo>
                  <a:pt x="274539" y="173407"/>
                </a:lnTo>
                <a:lnTo>
                  <a:pt x="277323" y="177522"/>
                </a:lnTo>
                <a:lnTo>
                  <a:pt x="281085" y="180266"/>
                </a:lnTo>
                <a:lnTo>
                  <a:pt x="293576" y="185080"/>
                </a:lnTo>
                <a:lnTo>
                  <a:pt x="295730" y="187209"/>
                </a:lnTo>
                <a:lnTo>
                  <a:pt x="297166" y="189581"/>
                </a:lnTo>
                <a:lnTo>
                  <a:pt x="299076" y="191163"/>
                </a:lnTo>
                <a:lnTo>
                  <a:pt x="301302" y="192217"/>
                </a:lnTo>
                <a:lnTo>
                  <a:pt x="303738" y="192920"/>
                </a:lnTo>
                <a:lnTo>
                  <a:pt x="308985" y="196241"/>
                </a:lnTo>
                <a:lnTo>
                  <a:pt x="311718" y="198460"/>
                </a:lnTo>
                <a:lnTo>
                  <a:pt x="314492" y="198987"/>
                </a:lnTo>
                <a:lnTo>
                  <a:pt x="317294" y="198385"/>
                </a:lnTo>
                <a:lnTo>
                  <a:pt x="322947" y="196130"/>
                </a:lnTo>
                <a:lnTo>
                  <a:pt x="328635" y="195128"/>
                </a:lnTo>
                <a:lnTo>
                  <a:pt x="331485" y="193908"/>
                </a:lnTo>
                <a:lnTo>
                  <a:pt x="337192" y="190012"/>
                </a:lnTo>
                <a:lnTo>
                  <a:pt x="342903" y="185106"/>
                </a:lnTo>
                <a:lnTo>
                  <a:pt x="345760" y="182464"/>
                </a:lnTo>
                <a:lnTo>
                  <a:pt x="351474" y="175940"/>
                </a:lnTo>
                <a:lnTo>
                  <a:pt x="374863" y="147815"/>
                </a:lnTo>
                <a:lnTo>
                  <a:pt x="385046" y="136189"/>
                </a:lnTo>
                <a:lnTo>
                  <a:pt x="388142" y="130803"/>
                </a:lnTo>
                <a:lnTo>
                  <a:pt x="390207" y="125307"/>
                </a:lnTo>
                <a:lnTo>
                  <a:pt x="391583" y="119738"/>
                </a:lnTo>
                <a:lnTo>
                  <a:pt x="393453" y="114121"/>
                </a:lnTo>
                <a:lnTo>
                  <a:pt x="395652" y="108471"/>
                </a:lnTo>
                <a:lnTo>
                  <a:pt x="398071" y="102799"/>
                </a:lnTo>
                <a:lnTo>
                  <a:pt x="399683" y="97113"/>
                </a:lnTo>
                <a:lnTo>
                  <a:pt x="400758" y="91417"/>
                </a:lnTo>
                <a:lnTo>
                  <a:pt x="401475" y="85715"/>
                </a:lnTo>
                <a:lnTo>
                  <a:pt x="401953" y="80961"/>
                </a:lnTo>
                <a:lnTo>
                  <a:pt x="402271" y="76839"/>
                </a:lnTo>
                <a:lnTo>
                  <a:pt x="402484" y="73139"/>
                </a:lnTo>
                <a:lnTo>
                  <a:pt x="402719" y="63947"/>
                </a:lnTo>
                <a:lnTo>
                  <a:pt x="402897" y="37560"/>
                </a:lnTo>
                <a:lnTo>
                  <a:pt x="401948" y="33618"/>
                </a:lnTo>
                <a:lnTo>
                  <a:pt x="400363" y="29085"/>
                </a:lnTo>
                <a:lnTo>
                  <a:pt x="398354" y="24157"/>
                </a:lnTo>
                <a:lnTo>
                  <a:pt x="397014" y="21825"/>
                </a:lnTo>
                <a:lnTo>
                  <a:pt x="396121" y="21223"/>
                </a:lnTo>
                <a:lnTo>
                  <a:pt x="395526" y="21774"/>
                </a:lnTo>
                <a:lnTo>
                  <a:pt x="396082" y="22141"/>
                </a:lnTo>
                <a:lnTo>
                  <a:pt x="399239" y="22549"/>
                </a:lnTo>
                <a:lnTo>
                  <a:pt x="400462" y="23610"/>
                </a:lnTo>
                <a:lnTo>
                  <a:pt x="401277" y="25270"/>
                </a:lnTo>
                <a:lnTo>
                  <a:pt x="402183" y="29655"/>
                </a:lnTo>
                <a:lnTo>
                  <a:pt x="402586" y="34779"/>
                </a:lnTo>
                <a:lnTo>
                  <a:pt x="402765" y="40231"/>
                </a:lnTo>
                <a:lnTo>
                  <a:pt x="402866" y="51195"/>
                </a:lnTo>
                <a:lnTo>
                  <a:pt x="402880" y="56043"/>
                </a:lnTo>
                <a:lnTo>
                  <a:pt x="403842" y="60227"/>
                </a:lnTo>
                <a:lnTo>
                  <a:pt x="405435" y="63969"/>
                </a:lnTo>
                <a:lnTo>
                  <a:pt x="407450" y="67416"/>
                </a:lnTo>
                <a:lnTo>
                  <a:pt x="409746" y="73524"/>
                </a:lnTo>
                <a:lnTo>
                  <a:pt x="412230" y="81406"/>
                </a:lnTo>
                <a:lnTo>
                  <a:pt x="414837" y="90471"/>
                </a:lnTo>
                <a:lnTo>
                  <a:pt x="416576" y="97467"/>
                </a:lnTo>
                <a:lnTo>
                  <a:pt x="417735" y="103083"/>
                </a:lnTo>
                <a:lnTo>
                  <a:pt x="418508" y="107780"/>
                </a:lnTo>
                <a:lnTo>
                  <a:pt x="419975" y="112816"/>
                </a:lnTo>
                <a:lnTo>
                  <a:pt x="421906" y="118078"/>
                </a:lnTo>
                <a:lnTo>
                  <a:pt x="424146" y="123492"/>
                </a:lnTo>
                <a:lnTo>
                  <a:pt x="425639" y="129005"/>
                </a:lnTo>
                <a:lnTo>
                  <a:pt x="426635" y="134586"/>
                </a:lnTo>
                <a:lnTo>
                  <a:pt x="427298" y="140212"/>
                </a:lnTo>
                <a:lnTo>
                  <a:pt x="428693" y="143962"/>
                </a:lnTo>
                <a:lnTo>
                  <a:pt x="430575" y="146463"/>
                </a:lnTo>
                <a:lnTo>
                  <a:pt x="437112" y="151146"/>
                </a:lnTo>
                <a:lnTo>
                  <a:pt x="449542" y="159577"/>
                </a:lnTo>
                <a:lnTo>
                  <a:pt x="454000" y="163540"/>
                </a:lnTo>
                <a:lnTo>
                  <a:pt x="456972" y="167134"/>
                </a:lnTo>
                <a:lnTo>
                  <a:pt x="458953" y="170483"/>
                </a:lnTo>
                <a:lnTo>
                  <a:pt x="461227" y="172716"/>
                </a:lnTo>
                <a:lnTo>
                  <a:pt x="463695" y="174204"/>
                </a:lnTo>
                <a:lnTo>
                  <a:pt x="466292" y="175196"/>
                </a:lnTo>
                <a:lnTo>
                  <a:pt x="474259" y="176299"/>
                </a:lnTo>
                <a:lnTo>
                  <a:pt x="497206" y="177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32"/>
          <p:cNvSpPr/>
          <p:nvPr/>
        </p:nvSpPr>
        <p:spPr>
          <a:xfrm>
            <a:off x="3193625" y="1521608"/>
            <a:ext cx="332530" cy="381488"/>
          </a:xfrm>
          <a:custGeom>
            <a:avLst/>
            <a:gdLst/>
            <a:ahLst/>
            <a:cxnLst/>
            <a:rect l="0" t="0" r="0" b="0"/>
            <a:pathLst>
              <a:path w="332530" h="381488">
                <a:moveTo>
                  <a:pt x="92500" y="124312"/>
                </a:moveTo>
                <a:lnTo>
                  <a:pt x="92500" y="110659"/>
                </a:lnTo>
                <a:lnTo>
                  <a:pt x="91547" y="105685"/>
                </a:lnTo>
                <a:lnTo>
                  <a:pt x="87949" y="97618"/>
                </a:lnTo>
                <a:lnTo>
                  <a:pt x="85656" y="95086"/>
                </a:lnTo>
                <a:lnTo>
                  <a:pt x="83174" y="93398"/>
                </a:lnTo>
                <a:lnTo>
                  <a:pt x="80568" y="92272"/>
                </a:lnTo>
                <a:lnTo>
                  <a:pt x="72591" y="91022"/>
                </a:lnTo>
                <a:lnTo>
                  <a:pt x="63649" y="90466"/>
                </a:lnTo>
                <a:lnTo>
                  <a:pt x="56500" y="90219"/>
                </a:lnTo>
                <a:lnTo>
                  <a:pt x="53259" y="91106"/>
                </a:lnTo>
                <a:lnTo>
                  <a:pt x="47120" y="94631"/>
                </a:lnTo>
                <a:lnTo>
                  <a:pt x="38308" y="101971"/>
                </a:lnTo>
                <a:lnTo>
                  <a:pt x="29997" y="112477"/>
                </a:lnTo>
                <a:lnTo>
                  <a:pt x="25113" y="119280"/>
                </a:lnTo>
                <a:lnTo>
                  <a:pt x="20905" y="127624"/>
                </a:lnTo>
                <a:lnTo>
                  <a:pt x="17148" y="136998"/>
                </a:lnTo>
                <a:lnTo>
                  <a:pt x="13690" y="147057"/>
                </a:lnTo>
                <a:lnTo>
                  <a:pt x="10432" y="155667"/>
                </a:lnTo>
                <a:lnTo>
                  <a:pt x="7308" y="163313"/>
                </a:lnTo>
                <a:lnTo>
                  <a:pt x="4273" y="170315"/>
                </a:lnTo>
                <a:lnTo>
                  <a:pt x="900" y="180635"/>
                </a:lnTo>
                <a:lnTo>
                  <a:pt x="0" y="184720"/>
                </a:lnTo>
                <a:lnTo>
                  <a:pt x="354" y="190302"/>
                </a:lnTo>
                <a:lnTo>
                  <a:pt x="1541" y="196880"/>
                </a:lnTo>
                <a:lnTo>
                  <a:pt x="3286" y="204123"/>
                </a:lnTo>
                <a:lnTo>
                  <a:pt x="5224" y="214711"/>
                </a:lnTo>
                <a:lnTo>
                  <a:pt x="7038" y="223544"/>
                </a:lnTo>
                <a:lnTo>
                  <a:pt x="11019" y="233820"/>
                </a:lnTo>
                <a:lnTo>
                  <a:pt x="15963" y="242197"/>
                </a:lnTo>
                <a:lnTo>
                  <a:pt x="18615" y="245764"/>
                </a:lnTo>
                <a:lnTo>
                  <a:pt x="21336" y="248143"/>
                </a:lnTo>
                <a:lnTo>
                  <a:pt x="24102" y="249728"/>
                </a:lnTo>
                <a:lnTo>
                  <a:pt x="26899" y="250785"/>
                </a:lnTo>
                <a:lnTo>
                  <a:pt x="32546" y="254500"/>
                </a:lnTo>
                <a:lnTo>
                  <a:pt x="35386" y="256823"/>
                </a:lnTo>
                <a:lnTo>
                  <a:pt x="38231" y="258373"/>
                </a:lnTo>
                <a:lnTo>
                  <a:pt x="43933" y="260094"/>
                </a:lnTo>
                <a:lnTo>
                  <a:pt x="46787" y="259601"/>
                </a:lnTo>
                <a:lnTo>
                  <a:pt x="52498" y="256513"/>
                </a:lnTo>
                <a:lnTo>
                  <a:pt x="61068" y="249419"/>
                </a:lnTo>
                <a:lnTo>
                  <a:pt x="69640" y="241284"/>
                </a:lnTo>
                <a:lnTo>
                  <a:pt x="82763" y="228291"/>
                </a:lnTo>
                <a:lnTo>
                  <a:pt x="90712" y="217832"/>
                </a:lnTo>
                <a:lnTo>
                  <a:pt x="94165" y="212376"/>
                </a:lnTo>
                <a:lnTo>
                  <a:pt x="98002" y="201234"/>
                </a:lnTo>
                <a:lnTo>
                  <a:pt x="99025" y="195596"/>
                </a:lnTo>
                <a:lnTo>
                  <a:pt x="102703" y="186791"/>
                </a:lnTo>
                <a:lnTo>
                  <a:pt x="105017" y="183110"/>
                </a:lnTo>
                <a:lnTo>
                  <a:pt x="107588" y="173939"/>
                </a:lnTo>
                <a:lnTo>
                  <a:pt x="108273" y="168826"/>
                </a:lnTo>
                <a:lnTo>
                  <a:pt x="111575" y="150446"/>
                </a:lnTo>
                <a:lnTo>
                  <a:pt x="113789" y="138877"/>
                </a:lnTo>
                <a:lnTo>
                  <a:pt x="115265" y="130212"/>
                </a:lnTo>
                <a:lnTo>
                  <a:pt x="116249" y="123483"/>
                </a:lnTo>
                <a:lnTo>
                  <a:pt x="116905" y="118044"/>
                </a:lnTo>
                <a:lnTo>
                  <a:pt x="115094" y="106921"/>
                </a:lnTo>
                <a:lnTo>
                  <a:pt x="112067" y="95627"/>
                </a:lnTo>
                <a:lnTo>
                  <a:pt x="110721" y="84258"/>
                </a:lnTo>
                <a:lnTo>
                  <a:pt x="107583" y="72855"/>
                </a:lnTo>
                <a:lnTo>
                  <a:pt x="105413" y="67147"/>
                </a:lnTo>
                <a:lnTo>
                  <a:pt x="103013" y="58579"/>
                </a:lnTo>
                <a:lnTo>
                  <a:pt x="100461" y="48105"/>
                </a:lnTo>
                <a:lnTo>
                  <a:pt x="97807" y="36360"/>
                </a:lnTo>
                <a:lnTo>
                  <a:pt x="96038" y="27577"/>
                </a:lnTo>
                <a:lnTo>
                  <a:pt x="94859" y="20769"/>
                </a:lnTo>
                <a:lnTo>
                  <a:pt x="92965" y="7550"/>
                </a:lnTo>
                <a:lnTo>
                  <a:pt x="90167" y="3203"/>
                </a:lnTo>
                <a:lnTo>
                  <a:pt x="88087" y="710"/>
                </a:lnTo>
                <a:lnTo>
                  <a:pt x="86700" y="0"/>
                </a:lnTo>
                <a:lnTo>
                  <a:pt x="85776" y="480"/>
                </a:lnTo>
                <a:lnTo>
                  <a:pt x="85159" y="1752"/>
                </a:lnTo>
                <a:lnTo>
                  <a:pt x="84292" y="12644"/>
                </a:lnTo>
                <a:lnTo>
                  <a:pt x="84035" y="23386"/>
                </a:lnTo>
                <a:lnTo>
                  <a:pt x="83959" y="55355"/>
                </a:lnTo>
                <a:lnTo>
                  <a:pt x="84901" y="69768"/>
                </a:lnTo>
                <a:lnTo>
                  <a:pt x="86481" y="85092"/>
                </a:lnTo>
                <a:lnTo>
                  <a:pt x="88487" y="101022"/>
                </a:lnTo>
                <a:lnTo>
                  <a:pt x="91730" y="116405"/>
                </a:lnTo>
                <a:lnTo>
                  <a:pt x="95796" y="131423"/>
                </a:lnTo>
                <a:lnTo>
                  <a:pt x="100413" y="146198"/>
                </a:lnTo>
                <a:lnTo>
                  <a:pt x="105395" y="157000"/>
                </a:lnTo>
                <a:lnTo>
                  <a:pt x="110621" y="165154"/>
                </a:lnTo>
                <a:lnTo>
                  <a:pt x="119604" y="176754"/>
                </a:lnTo>
                <a:lnTo>
                  <a:pt x="125613" y="188639"/>
                </a:lnTo>
                <a:lnTo>
                  <a:pt x="133003" y="198193"/>
                </a:lnTo>
                <a:lnTo>
                  <a:pt x="141225" y="207057"/>
                </a:lnTo>
                <a:lnTo>
                  <a:pt x="146858" y="212840"/>
                </a:lnTo>
                <a:lnTo>
                  <a:pt x="149693" y="214763"/>
                </a:lnTo>
                <a:lnTo>
                  <a:pt x="155384" y="216900"/>
                </a:lnTo>
                <a:lnTo>
                  <a:pt x="163943" y="218103"/>
                </a:lnTo>
                <a:lnTo>
                  <a:pt x="172511" y="218459"/>
                </a:lnTo>
                <a:lnTo>
                  <a:pt x="185104" y="218596"/>
                </a:lnTo>
                <a:lnTo>
                  <a:pt x="195397" y="214054"/>
                </a:lnTo>
                <a:lnTo>
                  <a:pt x="202684" y="209282"/>
                </a:lnTo>
                <a:lnTo>
                  <a:pt x="205961" y="206676"/>
                </a:lnTo>
                <a:lnTo>
                  <a:pt x="214682" y="196160"/>
                </a:lnTo>
                <a:lnTo>
                  <a:pt x="219674" y="189356"/>
                </a:lnTo>
                <a:lnTo>
                  <a:pt x="225222" y="179255"/>
                </a:lnTo>
                <a:lnTo>
                  <a:pt x="228640" y="170638"/>
                </a:lnTo>
                <a:lnTo>
                  <a:pt x="233334" y="160459"/>
                </a:lnTo>
                <a:lnTo>
                  <a:pt x="235919" y="154125"/>
                </a:lnTo>
                <a:lnTo>
                  <a:pt x="238595" y="147044"/>
                </a:lnTo>
                <a:lnTo>
                  <a:pt x="241332" y="139467"/>
                </a:lnTo>
                <a:lnTo>
                  <a:pt x="243156" y="132510"/>
                </a:lnTo>
                <a:lnTo>
                  <a:pt x="244372" y="125967"/>
                </a:lnTo>
                <a:lnTo>
                  <a:pt x="245183" y="119700"/>
                </a:lnTo>
                <a:lnTo>
                  <a:pt x="245723" y="112665"/>
                </a:lnTo>
                <a:lnTo>
                  <a:pt x="246084" y="105117"/>
                </a:lnTo>
                <a:lnTo>
                  <a:pt x="246484" y="93873"/>
                </a:lnTo>
                <a:lnTo>
                  <a:pt x="246591" y="93542"/>
                </a:lnTo>
                <a:lnTo>
                  <a:pt x="246741" y="102177"/>
                </a:lnTo>
                <a:lnTo>
                  <a:pt x="246792" y="122162"/>
                </a:lnTo>
                <a:lnTo>
                  <a:pt x="249339" y="133199"/>
                </a:lnTo>
                <a:lnTo>
                  <a:pt x="252694" y="144454"/>
                </a:lnTo>
                <a:lnTo>
                  <a:pt x="254185" y="155806"/>
                </a:lnTo>
                <a:lnTo>
                  <a:pt x="254847" y="167202"/>
                </a:lnTo>
                <a:lnTo>
                  <a:pt x="255024" y="172907"/>
                </a:lnTo>
                <a:lnTo>
                  <a:pt x="257046" y="183379"/>
                </a:lnTo>
                <a:lnTo>
                  <a:pt x="260300" y="197027"/>
                </a:lnTo>
                <a:lnTo>
                  <a:pt x="264374" y="212794"/>
                </a:lnTo>
                <a:lnTo>
                  <a:pt x="267090" y="225210"/>
                </a:lnTo>
                <a:lnTo>
                  <a:pt x="268901" y="235392"/>
                </a:lnTo>
                <a:lnTo>
                  <a:pt x="270108" y="244085"/>
                </a:lnTo>
                <a:lnTo>
                  <a:pt x="272818" y="253691"/>
                </a:lnTo>
                <a:lnTo>
                  <a:pt x="276529" y="263904"/>
                </a:lnTo>
                <a:lnTo>
                  <a:pt x="280909" y="274523"/>
                </a:lnTo>
                <a:lnTo>
                  <a:pt x="284780" y="282555"/>
                </a:lnTo>
                <a:lnTo>
                  <a:pt x="291623" y="294020"/>
                </a:lnTo>
                <a:lnTo>
                  <a:pt x="295733" y="303173"/>
                </a:lnTo>
                <a:lnTo>
                  <a:pt x="300379" y="314990"/>
                </a:lnTo>
                <a:lnTo>
                  <a:pt x="305381" y="328583"/>
                </a:lnTo>
                <a:lnTo>
                  <a:pt x="310621" y="339550"/>
                </a:lnTo>
                <a:lnTo>
                  <a:pt x="316018" y="348766"/>
                </a:lnTo>
                <a:lnTo>
                  <a:pt x="327637" y="365759"/>
                </a:lnTo>
                <a:lnTo>
                  <a:pt x="332529" y="38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33"/>
          <p:cNvSpPr/>
          <p:nvPr/>
        </p:nvSpPr>
        <p:spPr>
          <a:xfrm>
            <a:off x="3397567" y="1620411"/>
            <a:ext cx="188306" cy="136554"/>
          </a:xfrm>
          <a:custGeom>
            <a:avLst/>
            <a:gdLst/>
            <a:ahLst/>
            <a:cxnLst/>
            <a:rect l="0" t="0" r="0" b="0"/>
            <a:pathLst>
              <a:path w="188306" h="136554">
                <a:moveTo>
                  <a:pt x="0" y="16936"/>
                </a:moveTo>
                <a:lnTo>
                  <a:pt x="4551" y="7834"/>
                </a:lnTo>
                <a:lnTo>
                  <a:pt x="6844" y="5153"/>
                </a:lnTo>
                <a:lnTo>
                  <a:pt x="9325" y="3366"/>
                </a:lnTo>
                <a:lnTo>
                  <a:pt x="11931" y="2174"/>
                </a:lnTo>
                <a:lnTo>
                  <a:pt x="15575" y="1380"/>
                </a:lnTo>
                <a:lnTo>
                  <a:pt x="19908" y="850"/>
                </a:lnTo>
                <a:lnTo>
                  <a:pt x="24702" y="497"/>
                </a:lnTo>
                <a:lnTo>
                  <a:pt x="52889" y="105"/>
                </a:lnTo>
                <a:lnTo>
                  <a:pt x="72407" y="0"/>
                </a:lnTo>
                <a:lnTo>
                  <a:pt x="87323" y="883"/>
                </a:lnTo>
                <a:lnTo>
                  <a:pt x="99173" y="2424"/>
                </a:lnTo>
                <a:lnTo>
                  <a:pt x="108978" y="4404"/>
                </a:lnTo>
                <a:lnTo>
                  <a:pt x="117420" y="6676"/>
                </a:lnTo>
                <a:lnTo>
                  <a:pt x="124952" y="9144"/>
                </a:lnTo>
                <a:lnTo>
                  <a:pt x="131879" y="11741"/>
                </a:lnTo>
                <a:lnTo>
                  <a:pt x="137449" y="14425"/>
                </a:lnTo>
                <a:lnTo>
                  <a:pt x="142115" y="17167"/>
                </a:lnTo>
                <a:lnTo>
                  <a:pt x="146179" y="19948"/>
                </a:lnTo>
                <a:lnTo>
                  <a:pt x="150793" y="21801"/>
                </a:lnTo>
                <a:lnTo>
                  <a:pt x="155773" y="23037"/>
                </a:lnTo>
                <a:lnTo>
                  <a:pt x="160999" y="23861"/>
                </a:lnTo>
                <a:lnTo>
                  <a:pt x="166388" y="26315"/>
                </a:lnTo>
                <a:lnTo>
                  <a:pt x="171885" y="29856"/>
                </a:lnTo>
                <a:lnTo>
                  <a:pt x="177455" y="34122"/>
                </a:lnTo>
                <a:lnTo>
                  <a:pt x="181168" y="37918"/>
                </a:lnTo>
                <a:lnTo>
                  <a:pt x="183644" y="41402"/>
                </a:lnTo>
                <a:lnTo>
                  <a:pt x="185294" y="44677"/>
                </a:lnTo>
                <a:lnTo>
                  <a:pt x="186394" y="49717"/>
                </a:lnTo>
                <a:lnTo>
                  <a:pt x="187128" y="55935"/>
                </a:lnTo>
                <a:lnTo>
                  <a:pt x="187943" y="68559"/>
                </a:lnTo>
                <a:lnTo>
                  <a:pt x="188305" y="77345"/>
                </a:lnTo>
                <a:lnTo>
                  <a:pt x="187450" y="81973"/>
                </a:lnTo>
                <a:lnTo>
                  <a:pt x="185927" y="86964"/>
                </a:lnTo>
                <a:lnTo>
                  <a:pt x="183958" y="92197"/>
                </a:lnTo>
                <a:lnTo>
                  <a:pt x="181694" y="96637"/>
                </a:lnTo>
                <a:lnTo>
                  <a:pt x="179232" y="100550"/>
                </a:lnTo>
                <a:lnTo>
                  <a:pt x="176638" y="104111"/>
                </a:lnTo>
                <a:lnTo>
                  <a:pt x="172051" y="107438"/>
                </a:lnTo>
                <a:lnTo>
                  <a:pt x="166136" y="110608"/>
                </a:lnTo>
                <a:lnTo>
                  <a:pt x="159335" y="113674"/>
                </a:lnTo>
                <a:lnTo>
                  <a:pt x="153848" y="116671"/>
                </a:lnTo>
                <a:lnTo>
                  <a:pt x="149238" y="119621"/>
                </a:lnTo>
                <a:lnTo>
                  <a:pt x="145212" y="122540"/>
                </a:lnTo>
                <a:lnTo>
                  <a:pt x="141575" y="124486"/>
                </a:lnTo>
                <a:lnTo>
                  <a:pt x="138198" y="125784"/>
                </a:lnTo>
                <a:lnTo>
                  <a:pt x="134995" y="126649"/>
                </a:lnTo>
                <a:lnTo>
                  <a:pt x="130954" y="128178"/>
                </a:lnTo>
                <a:lnTo>
                  <a:pt x="126355" y="130150"/>
                </a:lnTo>
                <a:lnTo>
                  <a:pt x="121384" y="132417"/>
                </a:lnTo>
                <a:lnTo>
                  <a:pt x="116165" y="133928"/>
                </a:lnTo>
                <a:lnTo>
                  <a:pt x="110781" y="134936"/>
                </a:lnTo>
                <a:lnTo>
                  <a:pt x="105287" y="135607"/>
                </a:lnTo>
                <a:lnTo>
                  <a:pt x="98766" y="136055"/>
                </a:lnTo>
                <a:lnTo>
                  <a:pt x="91561" y="136354"/>
                </a:lnTo>
                <a:lnTo>
                  <a:pt x="83901" y="136553"/>
                </a:lnTo>
                <a:lnTo>
                  <a:pt x="77842" y="135733"/>
                </a:lnTo>
                <a:lnTo>
                  <a:pt x="72849" y="134234"/>
                </a:lnTo>
                <a:lnTo>
                  <a:pt x="60008" y="128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34"/>
          <p:cNvSpPr/>
          <p:nvPr/>
        </p:nvSpPr>
        <p:spPr>
          <a:xfrm>
            <a:off x="3624178" y="1611630"/>
            <a:ext cx="116031" cy="162464"/>
          </a:xfrm>
          <a:custGeom>
            <a:avLst/>
            <a:gdLst/>
            <a:ahLst/>
            <a:cxnLst/>
            <a:rect l="0" t="0" r="0" b="0"/>
            <a:pathLst>
              <a:path w="116031" h="162464">
                <a:moveTo>
                  <a:pt x="39136" y="17145"/>
                </a:moveTo>
                <a:lnTo>
                  <a:pt x="34586" y="21695"/>
                </a:lnTo>
                <a:lnTo>
                  <a:pt x="33245" y="23988"/>
                </a:lnTo>
                <a:lnTo>
                  <a:pt x="32351" y="26470"/>
                </a:lnTo>
                <a:lnTo>
                  <a:pt x="31755" y="29076"/>
                </a:lnTo>
                <a:lnTo>
                  <a:pt x="30406" y="31766"/>
                </a:lnTo>
                <a:lnTo>
                  <a:pt x="28554" y="34513"/>
                </a:lnTo>
                <a:lnTo>
                  <a:pt x="26366" y="37296"/>
                </a:lnTo>
                <a:lnTo>
                  <a:pt x="24908" y="40104"/>
                </a:lnTo>
                <a:lnTo>
                  <a:pt x="23936" y="42928"/>
                </a:lnTo>
                <a:lnTo>
                  <a:pt x="23288" y="45763"/>
                </a:lnTo>
                <a:lnTo>
                  <a:pt x="21903" y="48606"/>
                </a:lnTo>
                <a:lnTo>
                  <a:pt x="20028" y="51454"/>
                </a:lnTo>
                <a:lnTo>
                  <a:pt x="17825" y="54305"/>
                </a:lnTo>
                <a:lnTo>
                  <a:pt x="15404" y="58111"/>
                </a:lnTo>
                <a:lnTo>
                  <a:pt x="12837" y="62553"/>
                </a:lnTo>
                <a:lnTo>
                  <a:pt x="10173" y="67419"/>
                </a:lnTo>
                <a:lnTo>
                  <a:pt x="8398" y="71616"/>
                </a:lnTo>
                <a:lnTo>
                  <a:pt x="7214" y="75366"/>
                </a:lnTo>
                <a:lnTo>
                  <a:pt x="6425" y="78819"/>
                </a:lnTo>
                <a:lnTo>
                  <a:pt x="5899" y="82073"/>
                </a:lnTo>
                <a:lnTo>
                  <a:pt x="5548" y="85195"/>
                </a:lnTo>
                <a:lnTo>
                  <a:pt x="5314" y="88229"/>
                </a:lnTo>
                <a:lnTo>
                  <a:pt x="4206" y="94062"/>
                </a:lnTo>
                <a:lnTo>
                  <a:pt x="434" y="110703"/>
                </a:lnTo>
                <a:lnTo>
                  <a:pt x="0" y="118569"/>
                </a:lnTo>
                <a:lnTo>
                  <a:pt x="663" y="125718"/>
                </a:lnTo>
                <a:lnTo>
                  <a:pt x="2058" y="132390"/>
                </a:lnTo>
                <a:lnTo>
                  <a:pt x="2987" y="137790"/>
                </a:lnTo>
                <a:lnTo>
                  <a:pt x="3607" y="142342"/>
                </a:lnTo>
                <a:lnTo>
                  <a:pt x="4602" y="151942"/>
                </a:lnTo>
                <a:lnTo>
                  <a:pt x="6588" y="153682"/>
                </a:lnTo>
                <a:lnTo>
                  <a:pt x="9818" y="155794"/>
                </a:lnTo>
                <a:lnTo>
                  <a:pt x="13876" y="158155"/>
                </a:lnTo>
                <a:lnTo>
                  <a:pt x="18486" y="159729"/>
                </a:lnTo>
                <a:lnTo>
                  <a:pt x="23464" y="160779"/>
                </a:lnTo>
                <a:lnTo>
                  <a:pt x="28688" y="161478"/>
                </a:lnTo>
                <a:lnTo>
                  <a:pt x="33123" y="161944"/>
                </a:lnTo>
                <a:lnTo>
                  <a:pt x="37033" y="162255"/>
                </a:lnTo>
                <a:lnTo>
                  <a:pt x="40592" y="162463"/>
                </a:lnTo>
                <a:lnTo>
                  <a:pt x="43917" y="161648"/>
                </a:lnTo>
                <a:lnTo>
                  <a:pt x="47086" y="160153"/>
                </a:lnTo>
                <a:lnTo>
                  <a:pt x="55052" y="154999"/>
                </a:lnTo>
                <a:lnTo>
                  <a:pt x="68118" y="146358"/>
                </a:lnTo>
                <a:lnTo>
                  <a:pt x="73697" y="141387"/>
                </a:lnTo>
                <a:lnTo>
                  <a:pt x="78370" y="136168"/>
                </a:lnTo>
                <a:lnTo>
                  <a:pt x="82437" y="130783"/>
                </a:lnTo>
                <a:lnTo>
                  <a:pt x="86101" y="126241"/>
                </a:lnTo>
                <a:lnTo>
                  <a:pt x="89496" y="122261"/>
                </a:lnTo>
                <a:lnTo>
                  <a:pt x="92712" y="118654"/>
                </a:lnTo>
                <a:lnTo>
                  <a:pt x="96761" y="112440"/>
                </a:lnTo>
                <a:lnTo>
                  <a:pt x="101365" y="104488"/>
                </a:lnTo>
                <a:lnTo>
                  <a:pt x="106340" y="95376"/>
                </a:lnTo>
                <a:lnTo>
                  <a:pt x="109656" y="87396"/>
                </a:lnTo>
                <a:lnTo>
                  <a:pt x="111867" y="80171"/>
                </a:lnTo>
                <a:lnTo>
                  <a:pt x="113341" y="73450"/>
                </a:lnTo>
                <a:lnTo>
                  <a:pt x="114324" y="68017"/>
                </a:lnTo>
                <a:lnTo>
                  <a:pt x="114979" y="63442"/>
                </a:lnTo>
                <a:lnTo>
                  <a:pt x="115416" y="59439"/>
                </a:lnTo>
                <a:lnTo>
                  <a:pt x="115707" y="55819"/>
                </a:lnTo>
                <a:lnTo>
                  <a:pt x="115901" y="52452"/>
                </a:lnTo>
                <a:lnTo>
                  <a:pt x="116030" y="49256"/>
                </a:lnTo>
                <a:lnTo>
                  <a:pt x="115164" y="46172"/>
                </a:lnTo>
                <a:lnTo>
                  <a:pt x="113634" y="43164"/>
                </a:lnTo>
                <a:lnTo>
                  <a:pt x="111662" y="40206"/>
                </a:lnTo>
                <a:lnTo>
                  <a:pt x="108442" y="36329"/>
                </a:lnTo>
                <a:lnTo>
                  <a:pt x="104390" y="31839"/>
                </a:lnTo>
                <a:lnTo>
                  <a:pt x="92126" y="18958"/>
                </a:lnTo>
                <a:lnTo>
                  <a:pt x="88750" y="15496"/>
                </a:lnTo>
                <a:lnTo>
                  <a:pt x="83642" y="12236"/>
                </a:lnTo>
                <a:lnTo>
                  <a:pt x="77379" y="9110"/>
                </a:lnTo>
                <a:lnTo>
                  <a:pt x="70347" y="6073"/>
                </a:lnTo>
                <a:lnTo>
                  <a:pt x="64706" y="4048"/>
                </a:lnTo>
                <a:lnTo>
                  <a:pt x="59993" y="2699"/>
                </a:lnTo>
                <a:lnTo>
                  <a:pt x="477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5"/>
          <p:cNvSpPr/>
          <p:nvPr/>
        </p:nvSpPr>
        <p:spPr>
          <a:xfrm>
            <a:off x="3749039" y="1637347"/>
            <a:ext cx="60009" cy="145734"/>
          </a:xfrm>
          <a:custGeom>
            <a:avLst/>
            <a:gdLst/>
            <a:ahLst/>
            <a:cxnLst/>
            <a:rect l="0" t="0" r="0" b="0"/>
            <a:pathLst>
              <a:path w="60009" h="145734">
                <a:moveTo>
                  <a:pt x="0" y="0"/>
                </a:moveTo>
                <a:lnTo>
                  <a:pt x="13653" y="4551"/>
                </a:lnTo>
                <a:lnTo>
                  <a:pt x="17674" y="6844"/>
                </a:lnTo>
                <a:lnTo>
                  <a:pt x="20356" y="9325"/>
                </a:lnTo>
                <a:lnTo>
                  <a:pt x="22143" y="11932"/>
                </a:lnTo>
                <a:lnTo>
                  <a:pt x="23335" y="14622"/>
                </a:lnTo>
                <a:lnTo>
                  <a:pt x="24129" y="17368"/>
                </a:lnTo>
                <a:lnTo>
                  <a:pt x="24659" y="20151"/>
                </a:lnTo>
                <a:lnTo>
                  <a:pt x="26917" y="26769"/>
                </a:lnTo>
                <a:lnTo>
                  <a:pt x="34506" y="46822"/>
                </a:lnTo>
                <a:lnTo>
                  <a:pt x="37292" y="55027"/>
                </a:lnTo>
                <a:lnTo>
                  <a:pt x="39149" y="61450"/>
                </a:lnTo>
                <a:lnTo>
                  <a:pt x="46680" y="92254"/>
                </a:lnTo>
                <a:lnTo>
                  <a:pt x="49217" y="101508"/>
                </a:lnTo>
                <a:lnTo>
                  <a:pt x="54578" y="119410"/>
                </a:lnTo>
                <a:lnTo>
                  <a:pt x="56388" y="126279"/>
                </a:lnTo>
                <a:lnTo>
                  <a:pt x="57594" y="131811"/>
                </a:lnTo>
                <a:lnTo>
                  <a:pt x="60008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36"/>
          <p:cNvSpPr/>
          <p:nvPr/>
        </p:nvSpPr>
        <p:spPr>
          <a:xfrm>
            <a:off x="3851909" y="1585912"/>
            <a:ext cx="257176" cy="204274"/>
          </a:xfrm>
          <a:custGeom>
            <a:avLst/>
            <a:gdLst/>
            <a:ahLst/>
            <a:cxnLst/>
            <a:rect l="0" t="0" r="0" b="0"/>
            <a:pathLst>
              <a:path w="257176" h="204274">
                <a:moveTo>
                  <a:pt x="0" y="0"/>
                </a:moveTo>
                <a:lnTo>
                  <a:pt x="4552" y="13652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4622" y="32083"/>
                </a:lnTo>
                <a:lnTo>
                  <a:pt x="17368" y="38534"/>
                </a:lnTo>
                <a:lnTo>
                  <a:pt x="20151" y="45692"/>
                </a:lnTo>
                <a:lnTo>
                  <a:pt x="22959" y="52369"/>
                </a:lnTo>
                <a:lnTo>
                  <a:pt x="25784" y="58725"/>
                </a:lnTo>
                <a:lnTo>
                  <a:pt x="28620" y="64868"/>
                </a:lnTo>
                <a:lnTo>
                  <a:pt x="36850" y="84393"/>
                </a:lnTo>
                <a:lnTo>
                  <a:pt x="41712" y="96267"/>
                </a:lnTo>
                <a:lnTo>
                  <a:pt x="44953" y="105135"/>
                </a:lnTo>
                <a:lnTo>
                  <a:pt x="47114" y="112000"/>
                </a:lnTo>
                <a:lnTo>
                  <a:pt x="48555" y="117529"/>
                </a:lnTo>
                <a:lnTo>
                  <a:pt x="49515" y="123121"/>
                </a:lnTo>
                <a:lnTo>
                  <a:pt x="50155" y="128753"/>
                </a:lnTo>
                <a:lnTo>
                  <a:pt x="50582" y="134413"/>
                </a:lnTo>
                <a:lnTo>
                  <a:pt x="51819" y="139138"/>
                </a:lnTo>
                <a:lnTo>
                  <a:pt x="53596" y="143241"/>
                </a:lnTo>
                <a:lnTo>
                  <a:pt x="55734" y="146929"/>
                </a:lnTo>
                <a:lnTo>
                  <a:pt x="57158" y="150340"/>
                </a:lnTo>
                <a:lnTo>
                  <a:pt x="58741" y="156670"/>
                </a:lnTo>
                <a:lnTo>
                  <a:pt x="59445" y="162659"/>
                </a:lnTo>
                <a:lnTo>
                  <a:pt x="59975" y="170935"/>
                </a:lnTo>
                <a:lnTo>
                  <a:pt x="55447" y="166747"/>
                </a:lnTo>
                <a:lnTo>
                  <a:pt x="54110" y="164504"/>
                </a:lnTo>
                <a:lnTo>
                  <a:pt x="52624" y="159473"/>
                </a:lnTo>
                <a:lnTo>
                  <a:pt x="53180" y="154893"/>
                </a:lnTo>
                <a:lnTo>
                  <a:pt x="54504" y="148982"/>
                </a:lnTo>
                <a:lnTo>
                  <a:pt x="56339" y="142184"/>
                </a:lnTo>
                <a:lnTo>
                  <a:pt x="60917" y="127010"/>
                </a:lnTo>
                <a:lnTo>
                  <a:pt x="63472" y="118964"/>
                </a:lnTo>
                <a:lnTo>
                  <a:pt x="66127" y="112647"/>
                </a:lnTo>
                <a:lnTo>
                  <a:pt x="68850" y="107483"/>
                </a:lnTo>
                <a:lnTo>
                  <a:pt x="75368" y="97300"/>
                </a:lnTo>
                <a:lnTo>
                  <a:pt x="84615" y="83250"/>
                </a:lnTo>
                <a:lnTo>
                  <a:pt x="90700" y="75502"/>
                </a:lnTo>
                <a:lnTo>
                  <a:pt x="97614" y="67480"/>
                </a:lnTo>
                <a:lnTo>
                  <a:pt x="115591" y="47725"/>
                </a:lnTo>
                <a:lnTo>
                  <a:pt x="118971" y="46104"/>
                </a:lnTo>
                <a:lnTo>
                  <a:pt x="123129" y="45024"/>
                </a:lnTo>
                <a:lnTo>
                  <a:pt x="127806" y="44303"/>
                </a:lnTo>
                <a:lnTo>
                  <a:pt x="131877" y="44776"/>
                </a:lnTo>
                <a:lnTo>
                  <a:pt x="135543" y="46043"/>
                </a:lnTo>
                <a:lnTo>
                  <a:pt x="143720" y="50370"/>
                </a:lnTo>
                <a:lnTo>
                  <a:pt x="149687" y="55670"/>
                </a:lnTo>
                <a:lnTo>
                  <a:pt x="151227" y="58069"/>
                </a:lnTo>
                <a:lnTo>
                  <a:pt x="152937" y="63273"/>
                </a:lnTo>
                <a:lnTo>
                  <a:pt x="156237" y="73841"/>
                </a:lnTo>
                <a:lnTo>
                  <a:pt x="158451" y="80660"/>
                </a:lnTo>
                <a:lnTo>
                  <a:pt x="159927" y="87111"/>
                </a:lnTo>
                <a:lnTo>
                  <a:pt x="160911" y="93316"/>
                </a:lnTo>
                <a:lnTo>
                  <a:pt x="161566" y="99358"/>
                </a:lnTo>
                <a:lnTo>
                  <a:pt x="162004" y="105291"/>
                </a:lnTo>
                <a:lnTo>
                  <a:pt x="162295" y="111152"/>
                </a:lnTo>
                <a:lnTo>
                  <a:pt x="162619" y="122743"/>
                </a:lnTo>
                <a:lnTo>
                  <a:pt x="162763" y="134245"/>
                </a:lnTo>
                <a:lnTo>
                  <a:pt x="163754" y="140932"/>
                </a:lnTo>
                <a:lnTo>
                  <a:pt x="165367" y="148247"/>
                </a:lnTo>
                <a:lnTo>
                  <a:pt x="167394" y="155981"/>
                </a:lnTo>
                <a:lnTo>
                  <a:pt x="169699" y="162090"/>
                </a:lnTo>
                <a:lnTo>
                  <a:pt x="172188" y="167115"/>
                </a:lnTo>
                <a:lnTo>
                  <a:pt x="174800" y="171418"/>
                </a:lnTo>
                <a:lnTo>
                  <a:pt x="177493" y="176191"/>
                </a:lnTo>
                <a:lnTo>
                  <a:pt x="183026" y="186575"/>
                </a:lnTo>
                <a:lnTo>
                  <a:pt x="185835" y="190106"/>
                </a:lnTo>
                <a:lnTo>
                  <a:pt x="188661" y="192460"/>
                </a:lnTo>
                <a:lnTo>
                  <a:pt x="191496" y="194029"/>
                </a:lnTo>
                <a:lnTo>
                  <a:pt x="193387" y="196028"/>
                </a:lnTo>
                <a:lnTo>
                  <a:pt x="194647" y="198313"/>
                </a:lnTo>
                <a:lnTo>
                  <a:pt x="195487" y="200788"/>
                </a:lnTo>
                <a:lnTo>
                  <a:pt x="197000" y="202439"/>
                </a:lnTo>
                <a:lnTo>
                  <a:pt x="198961" y="203539"/>
                </a:lnTo>
                <a:lnTo>
                  <a:pt x="201221" y="204273"/>
                </a:lnTo>
                <a:lnTo>
                  <a:pt x="202727" y="203809"/>
                </a:lnTo>
                <a:lnTo>
                  <a:pt x="203732" y="202548"/>
                </a:lnTo>
                <a:lnTo>
                  <a:pt x="204401" y="200754"/>
                </a:lnTo>
                <a:lnTo>
                  <a:pt x="206753" y="197654"/>
                </a:lnTo>
                <a:lnTo>
                  <a:pt x="210225" y="193682"/>
                </a:lnTo>
                <a:lnTo>
                  <a:pt x="214445" y="189129"/>
                </a:lnTo>
                <a:lnTo>
                  <a:pt x="219164" y="182283"/>
                </a:lnTo>
                <a:lnTo>
                  <a:pt x="224215" y="173910"/>
                </a:lnTo>
                <a:lnTo>
                  <a:pt x="233954" y="156351"/>
                </a:lnTo>
                <a:lnTo>
                  <a:pt x="241457" y="142197"/>
                </a:lnTo>
                <a:lnTo>
                  <a:pt x="244792" y="136708"/>
                </a:lnTo>
                <a:lnTo>
                  <a:pt x="247967" y="132096"/>
                </a:lnTo>
                <a:lnTo>
                  <a:pt x="251037" y="128069"/>
                </a:lnTo>
                <a:lnTo>
                  <a:pt x="253083" y="124432"/>
                </a:lnTo>
                <a:lnTo>
                  <a:pt x="254447" y="121055"/>
                </a:lnTo>
                <a:lnTo>
                  <a:pt x="257175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37"/>
          <p:cNvSpPr/>
          <p:nvPr/>
        </p:nvSpPr>
        <p:spPr>
          <a:xfrm>
            <a:off x="4117688" y="1508760"/>
            <a:ext cx="188565" cy="248186"/>
          </a:xfrm>
          <a:custGeom>
            <a:avLst/>
            <a:gdLst/>
            <a:ahLst/>
            <a:cxnLst/>
            <a:rect l="0" t="0" r="0" b="0"/>
            <a:pathLst>
              <a:path w="188565" h="248186">
                <a:moveTo>
                  <a:pt x="8541" y="0"/>
                </a:moveTo>
                <a:lnTo>
                  <a:pt x="3991" y="9101"/>
                </a:lnTo>
                <a:lnTo>
                  <a:pt x="2650" y="13687"/>
                </a:lnTo>
                <a:lnTo>
                  <a:pt x="1756" y="18650"/>
                </a:lnTo>
                <a:lnTo>
                  <a:pt x="1160" y="23863"/>
                </a:lnTo>
                <a:lnTo>
                  <a:pt x="763" y="28291"/>
                </a:lnTo>
                <a:lnTo>
                  <a:pt x="322" y="35751"/>
                </a:lnTo>
                <a:lnTo>
                  <a:pt x="126" y="44782"/>
                </a:lnTo>
                <a:lnTo>
                  <a:pt x="0" y="75203"/>
                </a:lnTo>
                <a:lnTo>
                  <a:pt x="942" y="82520"/>
                </a:lnTo>
                <a:lnTo>
                  <a:pt x="2523" y="88351"/>
                </a:lnTo>
                <a:lnTo>
                  <a:pt x="4529" y="93190"/>
                </a:lnTo>
                <a:lnTo>
                  <a:pt x="6819" y="98322"/>
                </a:lnTo>
                <a:lnTo>
                  <a:pt x="11904" y="109103"/>
                </a:lnTo>
                <a:lnTo>
                  <a:pt x="13640" y="114645"/>
                </a:lnTo>
                <a:lnTo>
                  <a:pt x="14798" y="120245"/>
                </a:lnTo>
                <a:lnTo>
                  <a:pt x="15570" y="125883"/>
                </a:lnTo>
                <a:lnTo>
                  <a:pt x="17037" y="131547"/>
                </a:lnTo>
                <a:lnTo>
                  <a:pt x="18968" y="137228"/>
                </a:lnTo>
                <a:lnTo>
                  <a:pt x="21207" y="142920"/>
                </a:lnTo>
                <a:lnTo>
                  <a:pt x="23653" y="148620"/>
                </a:lnTo>
                <a:lnTo>
                  <a:pt x="28910" y="160033"/>
                </a:lnTo>
                <a:lnTo>
                  <a:pt x="31645" y="166696"/>
                </a:lnTo>
                <a:lnTo>
                  <a:pt x="34422" y="173996"/>
                </a:lnTo>
                <a:lnTo>
                  <a:pt x="37225" y="181719"/>
                </a:lnTo>
                <a:lnTo>
                  <a:pt x="40999" y="187821"/>
                </a:lnTo>
                <a:lnTo>
                  <a:pt x="45420" y="192841"/>
                </a:lnTo>
                <a:lnTo>
                  <a:pt x="50272" y="197141"/>
                </a:lnTo>
                <a:lnTo>
                  <a:pt x="54459" y="202864"/>
                </a:lnTo>
                <a:lnTo>
                  <a:pt x="58203" y="209538"/>
                </a:lnTo>
                <a:lnTo>
                  <a:pt x="61652" y="216844"/>
                </a:lnTo>
                <a:lnTo>
                  <a:pt x="65856" y="222668"/>
                </a:lnTo>
                <a:lnTo>
                  <a:pt x="70564" y="227503"/>
                </a:lnTo>
                <a:lnTo>
                  <a:pt x="75607" y="231678"/>
                </a:lnTo>
                <a:lnTo>
                  <a:pt x="79922" y="234462"/>
                </a:lnTo>
                <a:lnTo>
                  <a:pt x="83751" y="236318"/>
                </a:lnTo>
                <a:lnTo>
                  <a:pt x="87256" y="237555"/>
                </a:lnTo>
                <a:lnTo>
                  <a:pt x="90545" y="239332"/>
                </a:lnTo>
                <a:lnTo>
                  <a:pt x="93691" y="241470"/>
                </a:lnTo>
                <a:lnTo>
                  <a:pt x="96740" y="243847"/>
                </a:lnTo>
                <a:lnTo>
                  <a:pt x="99726" y="245432"/>
                </a:lnTo>
                <a:lnTo>
                  <a:pt x="105583" y="247193"/>
                </a:lnTo>
                <a:lnTo>
                  <a:pt x="109431" y="247663"/>
                </a:lnTo>
                <a:lnTo>
                  <a:pt x="113901" y="247976"/>
                </a:lnTo>
                <a:lnTo>
                  <a:pt x="118786" y="248185"/>
                </a:lnTo>
                <a:lnTo>
                  <a:pt x="122996" y="247371"/>
                </a:lnTo>
                <a:lnTo>
                  <a:pt x="126754" y="245877"/>
                </a:lnTo>
                <a:lnTo>
                  <a:pt x="130212" y="243927"/>
                </a:lnTo>
                <a:lnTo>
                  <a:pt x="133471" y="241676"/>
                </a:lnTo>
                <a:lnTo>
                  <a:pt x="136595" y="239222"/>
                </a:lnTo>
                <a:lnTo>
                  <a:pt x="139630" y="236634"/>
                </a:lnTo>
                <a:lnTo>
                  <a:pt x="142606" y="234908"/>
                </a:lnTo>
                <a:lnTo>
                  <a:pt x="148454" y="232991"/>
                </a:lnTo>
                <a:lnTo>
                  <a:pt x="153251" y="230575"/>
                </a:lnTo>
                <a:lnTo>
                  <a:pt x="159307" y="227059"/>
                </a:lnTo>
                <a:lnTo>
                  <a:pt x="166202" y="222810"/>
                </a:lnTo>
                <a:lnTo>
                  <a:pt x="171751" y="219025"/>
                </a:lnTo>
                <a:lnTo>
                  <a:pt x="176402" y="215549"/>
                </a:lnTo>
                <a:lnTo>
                  <a:pt x="188564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38"/>
          <p:cNvSpPr/>
          <p:nvPr/>
        </p:nvSpPr>
        <p:spPr>
          <a:xfrm>
            <a:off x="4057650" y="1525905"/>
            <a:ext cx="274321" cy="60008"/>
          </a:xfrm>
          <a:custGeom>
            <a:avLst/>
            <a:gdLst/>
            <a:ahLst/>
            <a:cxnLst/>
            <a:rect l="0" t="0" r="0" b="0"/>
            <a:pathLst>
              <a:path w="274321" h="60008">
                <a:moveTo>
                  <a:pt x="0" y="60007"/>
                </a:moveTo>
                <a:lnTo>
                  <a:pt x="18203" y="50905"/>
                </a:lnTo>
                <a:lnTo>
                  <a:pt x="26422" y="47272"/>
                </a:lnTo>
                <a:lnTo>
                  <a:pt x="34760" y="43897"/>
                </a:lnTo>
                <a:lnTo>
                  <a:pt x="43176" y="40694"/>
                </a:lnTo>
                <a:lnTo>
                  <a:pt x="51643" y="38559"/>
                </a:lnTo>
                <a:lnTo>
                  <a:pt x="60146" y="37136"/>
                </a:lnTo>
                <a:lnTo>
                  <a:pt x="68672" y="36187"/>
                </a:lnTo>
                <a:lnTo>
                  <a:pt x="78166" y="34602"/>
                </a:lnTo>
                <a:lnTo>
                  <a:pt x="88306" y="32593"/>
                </a:lnTo>
                <a:lnTo>
                  <a:pt x="136506" y="22524"/>
                </a:lnTo>
                <a:lnTo>
                  <a:pt x="148154" y="19779"/>
                </a:lnTo>
                <a:lnTo>
                  <a:pt x="158777" y="16996"/>
                </a:lnTo>
                <a:lnTo>
                  <a:pt x="168716" y="14188"/>
                </a:lnTo>
                <a:lnTo>
                  <a:pt x="179152" y="12316"/>
                </a:lnTo>
                <a:lnTo>
                  <a:pt x="189919" y="11068"/>
                </a:lnTo>
                <a:lnTo>
                  <a:pt x="200908" y="10236"/>
                </a:lnTo>
                <a:lnTo>
                  <a:pt x="212996" y="872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39"/>
          <p:cNvSpPr/>
          <p:nvPr/>
        </p:nvSpPr>
        <p:spPr>
          <a:xfrm>
            <a:off x="6826567" y="2065972"/>
            <a:ext cx="68581" cy="214314"/>
          </a:xfrm>
          <a:custGeom>
            <a:avLst/>
            <a:gdLst/>
            <a:ahLst/>
            <a:cxnLst/>
            <a:rect l="0" t="0" r="0" b="0"/>
            <a:pathLst>
              <a:path w="68581" h="214314">
                <a:moveTo>
                  <a:pt x="0" y="0"/>
                </a:moveTo>
                <a:lnTo>
                  <a:pt x="0" y="27532"/>
                </a:lnTo>
                <a:lnTo>
                  <a:pt x="953" y="32642"/>
                </a:lnTo>
                <a:lnTo>
                  <a:pt x="2540" y="38907"/>
                </a:lnTo>
                <a:lnTo>
                  <a:pt x="4551" y="45940"/>
                </a:lnTo>
                <a:lnTo>
                  <a:pt x="5891" y="51582"/>
                </a:lnTo>
                <a:lnTo>
                  <a:pt x="6785" y="56295"/>
                </a:lnTo>
                <a:lnTo>
                  <a:pt x="7381" y="60390"/>
                </a:lnTo>
                <a:lnTo>
                  <a:pt x="7778" y="66930"/>
                </a:lnTo>
                <a:lnTo>
                  <a:pt x="8219" y="84357"/>
                </a:lnTo>
                <a:lnTo>
                  <a:pt x="9290" y="92433"/>
                </a:lnTo>
                <a:lnTo>
                  <a:pt x="10955" y="99722"/>
                </a:lnTo>
                <a:lnTo>
                  <a:pt x="13019" y="106486"/>
                </a:lnTo>
                <a:lnTo>
                  <a:pt x="17252" y="116711"/>
                </a:lnTo>
                <a:lnTo>
                  <a:pt x="22931" y="129242"/>
                </a:lnTo>
                <a:lnTo>
                  <a:pt x="29575" y="143312"/>
                </a:lnTo>
                <a:lnTo>
                  <a:pt x="34004" y="153643"/>
                </a:lnTo>
                <a:lnTo>
                  <a:pt x="36957" y="161484"/>
                </a:lnTo>
                <a:lnTo>
                  <a:pt x="38925" y="167663"/>
                </a:lnTo>
                <a:lnTo>
                  <a:pt x="41190" y="173688"/>
                </a:lnTo>
                <a:lnTo>
                  <a:pt x="43653" y="179610"/>
                </a:lnTo>
                <a:lnTo>
                  <a:pt x="46247" y="185462"/>
                </a:lnTo>
                <a:lnTo>
                  <a:pt x="48929" y="190317"/>
                </a:lnTo>
                <a:lnTo>
                  <a:pt x="51669" y="194505"/>
                </a:lnTo>
                <a:lnTo>
                  <a:pt x="54449" y="198250"/>
                </a:lnTo>
                <a:lnTo>
                  <a:pt x="56302" y="201699"/>
                </a:lnTo>
                <a:lnTo>
                  <a:pt x="58360" y="208072"/>
                </a:lnTo>
                <a:lnTo>
                  <a:pt x="59862" y="210152"/>
                </a:lnTo>
                <a:lnTo>
                  <a:pt x="61816" y="211539"/>
                </a:lnTo>
                <a:lnTo>
                  <a:pt x="6858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40"/>
          <p:cNvSpPr/>
          <p:nvPr/>
        </p:nvSpPr>
        <p:spPr>
          <a:xfrm>
            <a:off x="6862442" y="2014537"/>
            <a:ext cx="315086" cy="240012"/>
          </a:xfrm>
          <a:custGeom>
            <a:avLst/>
            <a:gdLst/>
            <a:ahLst/>
            <a:cxnLst/>
            <a:rect l="0" t="0" r="0" b="0"/>
            <a:pathLst>
              <a:path w="315086" h="240012">
                <a:moveTo>
                  <a:pt x="195583" y="0"/>
                </a:moveTo>
                <a:lnTo>
                  <a:pt x="200133" y="0"/>
                </a:lnTo>
                <a:lnTo>
                  <a:pt x="201474" y="953"/>
                </a:lnTo>
                <a:lnTo>
                  <a:pt x="202367" y="2540"/>
                </a:lnTo>
                <a:lnTo>
                  <a:pt x="202963" y="4551"/>
                </a:lnTo>
                <a:lnTo>
                  <a:pt x="202408" y="5892"/>
                </a:lnTo>
                <a:lnTo>
                  <a:pt x="201086" y="6785"/>
                </a:lnTo>
                <a:lnTo>
                  <a:pt x="199251" y="7381"/>
                </a:lnTo>
                <a:lnTo>
                  <a:pt x="198028" y="8731"/>
                </a:lnTo>
                <a:lnTo>
                  <a:pt x="197213" y="10583"/>
                </a:lnTo>
                <a:lnTo>
                  <a:pt x="196670" y="12770"/>
                </a:lnTo>
                <a:lnTo>
                  <a:pt x="193526" y="17741"/>
                </a:lnTo>
                <a:lnTo>
                  <a:pt x="191354" y="20400"/>
                </a:lnTo>
                <a:lnTo>
                  <a:pt x="189906" y="23125"/>
                </a:lnTo>
                <a:lnTo>
                  <a:pt x="188298" y="28693"/>
                </a:lnTo>
                <a:lnTo>
                  <a:pt x="185042" y="34342"/>
                </a:lnTo>
                <a:lnTo>
                  <a:pt x="182841" y="37182"/>
                </a:lnTo>
                <a:lnTo>
                  <a:pt x="178515" y="40981"/>
                </a:lnTo>
                <a:lnTo>
                  <a:pt x="172775" y="45418"/>
                </a:lnTo>
                <a:lnTo>
                  <a:pt x="138478" y="70778"/>
                </a:lnTo>
                <a:lnTo>
                  <a:pt x="130843" y="76713"/>
                </a:lnTo>
                <a:lnTo>
                  <a:pt x="124801" y="81622"/>
                </a:lnTo>
                <a:lnTo>
                  <a:pt x="119820" y="85847"/>
                </a:lnTo>
                <a:lnTo>
                  <a:pt x="111745" y="93082"/>
                </a:lnTo>
                <a:lnTo>
                  <a:pt x="103077" y="100425"/>
                </a:lnTo>
                <a:lnTo>
                  <a:pt x="96765" y="105050"/>
                </a:lnTo>
                <a:lnTo>
                  <a:pt x="82131" y="115269"/>
                </a:lnTo>
                <a:lnTo>
                  <a:pt x="66102" y="126161"/>
                </a:lnTo>
                <a:lnTo>
                  <a:pt x="60685" y="130780"/>
                </a:lnTo>
                <a:lnTo>
                  <a:pt x="57073" y="134811"/>
                </a:lnTo>
                <a:lnTo>
                  <a:pt x="54666" y="138452"/>
                </a:lnTo>
                <a:lnTo>
                  <a:pt x="50203" y="141831"/>
                </a:lnTo>
                <a:lnTo>
                  <a:pt x="44370" y="145037"/>
                </a:lnTo>
                <a:lnTo>
                  <a:pt x="37625" y="148126"/>
                </a:lnTo>
                <a:lnTo>
                  <a:pt x="33127" y="151138"/>
                </a:lnTo>
                <a:lnTo>
                  <a:pt x="30129" y="154099"/>
                </a:lnTo>
                <a:lnTo>
                  <a:pt x="28131" y="157025"/>
                </a:lnTo>
                <a:lnTo>
                  <a:pt x="25846" y="158976"/>
                </a:lnTo>
                <a:lnTo>
                  <a:pt x="23370" y="160276"/>
                </a:lnTo>
                <a:lnTo>
                  <a:pt x="17103" y="162364"/>
                </a:lnTo>
                <a:lnTo>
                  <a:pt x="9021" y="168668"/>
                </a:lnTo>
                <a:lnTo>
                  <a:pt x="3764" y="170213"/>
                </a:lnTo>
                <a:lnTo>
                  <a:pt x="1981" y="171578"/>
                </a:lnTo>
                <a:lnTo>
                  <a:pt x="793" y="173440"/>
                </a:lnTo>
                <a:lnTo>
                  <a:pt x="0" y="175634"/>
                </a:lnTo>
                <a:lnTo>
                  <a:pt x="424" y="177097"/>
                </a:lnTo>
                <a:lnTo>
                  <a:pt x="1659" y="178072"/>
                </a:lnTo>
                <a:lnTo>
                  <a:pt x="3435" y="178722"/>
                </a:lnTo>
                <a:lnTo>
                  <a:pt x="4620" y="180108"/>
                </a:lnTo>
                <a:lnTo>
                  <a:pt x="5409" y="181985"/>
                </a:lnTo>
                <a:lnTo>
                  <a:pt x="6675" y="187289"/>
                </a:lnTo>
                <a:lnTo>
                  <a:pt x="11446" y="192759"/>
                </a:lnTo>
                <a:lnTo>
                  <a:pt x="13770" y="194229"/>
                </a:lnTo>
                <a:lnTo>
                  <a:pt x="18892" y="195861"/>
                </a:lnTo>
                <a:lnTo>
                  <a:pt x="20639" y="197249"/>
                </a:lnTo>
                <a:lnTo>
                  <a:pt x="21804" y="199127"/>
                </a:lnTo>
                <a:lnTo>
                  <a:pt x="22580" y="201331"/>
                </a:lnTo>
                <a:lnTo>
                  <a:pt x="24050" y="202801"/>
                </a:lnTo>
                <a:lnTo>
                  <a:pt x="25983" y="203781"/>
                </a:lnTo>
                <a:lnTo>
                  <a:pt x="28224" y="204434"/>
                </a:lnTo>
                <a:lnTo>
                  <a:pt x="29717" y="205822"/>
                </a:lnTo>
                <a:lnTo>
                  <a:pt x="30713" y="207700"/>
                </a:lnTo>
                <a:lnTo>
                  <a:pt x="31378" y="209904"/>
                </a:lnTo>
                <a:lnTo>
                  <a:pt x="34655" y="214893"/>
                </a:lnTo>
                <a:lnTo>
                  <a:pt x="36863" y="217557"/>
                </a:lnTo>
                <a:lnTo>
                  <a:pt x="39287" y="219333"/>
                </a:lnTo>
                <a:lnTo>
                  <a:pt x="44520" y="221306"/>
                </a:lnTo>
                <a:lnTo>
                  <a:pt x="49154" y="223738"/>
                </a:lnTo>
                <a:lnTo>
                  <a:pt x="55101" y="227263"/>
                </a:lnTo>
                <a:lnTo>
                  <a:pt x="61923" y="231519"/>
                </a:lnTo>
                <a:lnTo>
                  <a:pt x="67424" y="234356"/>
                </a:lnTo>
                <a:lnTo>
                  <a:pt x="76076" y="237508"/>
                </a:lnTo>
                <a:lnTo>
                  <a:pt x="85636" y="238909"/>
                </a:lnTo>
                <a:lnTo>
                  <a:pt x="95282" y="239532"/>
                </a:lnTo>
                <a:lnTo>
                  <a:pt x="102745" y="239809"/>
                </a:lnTo>
                <a:lnTo>
                  <a:pt x="116852" y="239964"/>
                </a:lnTo>
                <a:lnTo>
                  <a:pt x="146749" y="240011"/>
                </a:lnTo>
                <a:lnTo>
                  <a:pt x="161122" y="238112"/>
                </a:lnTo>
                <a:lnTo>
                  <a:pt x="177371" y="234941"/>
                </a:lnTo>
                <a:lnTo>
                  <a:pt x="194872" y="230923"/>
                </a:lnTo>
                <a:lnTo>
                  <a:pt x="208444" y="227291"/>
                </a:lnTo>
                <a:lnTo>
                  <a:pt x="219397" y="223917"/>
                </a:lnTo>
                <a:lnTo>
                  <a:pt x="228604" y="220716"/>
                </a:lnTo>
                <a:lnTo>
                  <a:pt x="238552" y="217629"/>
                </a:lnTo>
                <a:lnTo>
                  <a:pt x="259765" y="211659"/>
                </a:lnTo>
                <a:lnTo>
                  <a:pt x="267898" y="208733"/>
                </a:lnTo>
                <a:lnTo>
                  <a:pt x="274273" y="205831"/>
                </a:lnTo>
                <a:lnTo>
                  <a:pt x="283896" y="200066"/>
                </a:lnTo>
                <a:lnTo>
                  <a:pt x="291348" y="194328"/>
                </a:lnTo>
                <a:lnTo>
                  <a:pt x="297835" y="188603"/>
                </a:lnTo>
                <a:lnTo>
                  <a:pt x="303893" y="182884"/>
                </a:lnTo>
                <a:lnTo>
                  <a:pt x="309761" y="177167"/>
                </a:lnTo>
                <a:lnTo>
                  <a:pt x="311706" y="174309"/>
                </a:lnTo>
                <a:lnTo>
                  <a:pt x="313868" y="168593"/>
                </a:lnTo>
                <a:lnTo>
                  <a:pt x="315085" y="164571"/>
                </a:lnTo>
                <a:lnTo>
                  <a:pt x="314304" y="163054"/>
                </a:lnTo>
                <a:lnTo>
                  <a:pt x="310896" y="158828"/>
                </a:lnTo>
                <a:lnTo>
                  <a:pt x="309605" y="158273"/>
                </a:lnTo>
                <a:lnTo>
                  <a:pt x="308745" y="158855"/>
                </a:lnTo>
                <a:lnTo>
                  <a:pt x="298452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41"/>
          <p:cNvSpPr/>
          <p:nvPr/>
        </p:nvSpPr>
        <p:spPr>
          <a:xfrm>
            <a:off x="6390946" y="4054792"/>
            <a:ext cx="298462" cy="187003"/>
          </a:xfrm>
          <a:custGeom>
            <a:avLst/>
            <a:gdLst/>
            <a:ahLst/>
            <a:cxnLst/>
            <a:rect l="0" t="0" r="0" b="0"/>
            <a:pathLst>
              <a:path w="298462" h="187003">
                <a:moveTo>
                  <a:pt x="24141" y="0"/>
                </a:moveTo>
                <a:lnTo>
                  <a:pt x="24141" y="11932"/>
                </a:lnTo>
                <a:lnTo>
                  <a:pt x="25094" y="14622"/>
                </a:lnTo>
                <a:lnTo>
                  <a:pt x="28692" y="20151"/>
                </a:lnTo>
                <a:lnTo>
                  <a:pt x="29080" y="22959"/>
                </a:lnTo>
                <a:lnTo>
                  <a:pt x="28386" y="25784"/>
                </a:lnTo>
                <a:lnTo>
                  <a:pt x="26971" y="28619"/>
                </a:lnTo>
                <a:lnTo>
                  <a:pt x="26028" y="32415"/>
                </a:lnTo>
                <a:lnTo>
                  <a:pt x="25399" y="36850"/>
                </a:lnTo>
                <a:lnTo>
                  <a:pt x="24980" y="41711"/>
                </a:lnTo>
                <a:lnTo>
                  <a:pt x="24700" y="46858"/>
                </a:lnTo>
                <a:lnTo>
                  <a:pt x="24389" y="57656"/>
                </a:lnTo>
                <a:lnTo>
                  <a:pt x="23354" y="66060"/>
                </a:lnTo>
                <a:lnTo>
                  <a:pt x="21712" y="76425"/>
                </a:lnTo>
                <a:lnTo>
                  <a:pt x="19664" y="88097"/>
                </a:lnTo>
                <a:lnTo>
                  <a:pt x="18299" y="97784"/>
                </a:lnTo>
                <a:lnTo>
                  <a:pt x="17389" y="106147"/>
                </a:lnTo>
                <a:lnTo>
                  <a:pt x="16783" y="113627"/>
                </a:lnTo>
                <a:lnTo>
                  <a:pt x="15425" y="122424"/>
                </a:lnTo>
                <a:lnTo>
                  <a:pt x="13568" y="132099"/>
                </a:lnTo>
                <a:lnTo>
                  <a:pt x="11377" y="142358"/>
                </a:lnTo>
                <a:lnTo>
                  <a:pt x="8964" y="152055"/>
                </a:lnTo>
                <a:lnTo>
                  <a:pt x="6403" y="161378"/>
                </a:lnTo>
                <a:lnTo>
                  <a:pt x="0" y="183219"/>
                </a:lnTo>
                <a:lnTo>
                  <a:pt x="1379" y="185011"/>
                </a:lnTo>
                <a:lnTo>
                  <a:pt x="4204" y="186206"/>
                </a:lnTo>
                <a:lnTo>
                  <a:pt x="7992" y="187002"/>
                </a:lnTo>
                <a:lnTo>
                  <a:pt x="11470" y="186581"/>
                </a:lnTo>
                <a:lnTo>
                  <a:pt x="14741" y="185347"/>
                </a:lnTo>
                <a:lnTo>
                  <a:pt x="22285" y="181074"/>
                </a:lnTo>
                <a:lnTo>
                  <a:pt x="28396" y="180490"/>
                </a:lnTo>
                <a:lnTo>
                  <a:pt x="32692" y="180334"/>
                </a:lnTo>
                <a:lnTo>
                  <a:pt x="36510" y="179278"/>
                </a:lnTo>
                <a:lnTo>
                  <a:pt x="43291" y="175564"/>
                </a:lnTo>
                <a:lnTo>
                  <a:pt x="52020" y="170739"/>
                </a:lnTo>
                <a:lnTo>
                  <a:pt x="67644" y="162667"/>
                </a:lnTo>
                <a:lnTo>
                  <a:pt x="99092" y="146855"/>
                </a:lnTo>
                <a:lnTo>
                  <a:pt x="109351" y="142671"/>
                </a:lnTo>
                <a:lnTo>
                  <a:pt x="120000" y="138929"/>
                </a:lnTo>
                <a:lnTo>
                  <a:pt x="130910" y="135482"/>
                </a:lnTo>
                <a:lnTo>
                  <a:pt x="142945" y="131279"/>
                </a:lnTo>
                <a:lnTo>
                  <a:pt x="169018" y="121529"/>
                </a:lnTo>
                <a:lnTo>
                  <a:pt x="179781" y="118167"/>
                </a:lnTo>
                <a:lnTo>
                  <a:pt x="188860" y="115925"/>
                </a:lnTo>
                <a:lnTo>
                  <a:pt x="196819" y="114431"/>
                </a:lnTo>
                <a:lnTo>
                  <a:pt x="204030" y="112483"/>
                </a:lnTo>
                <a:lnTo>
                  <a:pt x="210742" y="110231"/>
                </a:lnTo>
                <a:lnTo>
                  <a:pt x="217121" y="107777"/>
                </a:lnTo>
                <a:lnTo>
                  <a:pt x="222327" y="105189"/>
                </a:lnTo>
                <a:lnTo>
                  <a:pt x="230651" y="99773"/>
                </a:lnTo>
                <a:lnTo>
                  <a:pt x="235158" y="97948"/>
                </a:lnTo>
                <a:lnTo>
                  <a:pt x="240066" y="96731"/>
                </a:lnTo>
                <a:lnTo>
                  <a:pt x="245243" y="95920"/>
                </a:lnTo>
                <a:lnTo>
                  <a:pt x="250600" y="95379"/>
                </a:lnTo>
                <a:lnTo>
                  <a:pt x="256076" y="95019"/>
                </a:lnTo>
                <a:lnTo>
                  <a:pt x="266288" y="94618"/>
                </a:lnTo>
                <a:lnTo>
                  <a:pt x="270345" y="94511"/>
                </a:lnTo>
                <a:lnTo>
                  <a:pt x="298461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42"/>
          <p:cNvSpPr/>
          <p:nvPr/>
        </p:nvSpPr>
        <p:spPr>
          <a:xfrm>
            <a:off x="5112067" y="4389144"/>
            <a:ext cx="360046" cy="291442"/>
          </a:xfrm>
          <a:custGeom>
            <a:avLst/>
            <a:gdLst/>
            <a:ahLst/>
            <a:cxnLst/>
            <a:rect l="0" t="0" r="0" b="0"/>
            <a:pathLst>
              <a:path w="360046" h="291442">
                <a:moveTo>
                  <a:pt x="0" y="291441"/>
                </a:moveTo>
                <a:lnTo>
                  <a:pt x="0" y="282339"/>
                </a:lnTo>
                <a:lnTo>
                  <a:pt x="953" y="276800"/>
                </a:lnTo>
                <a:lnTo>
                  <a:pt x="2540" y="270251"/>
                </a:lnTo>
                <a:lnTo>
                  <a:pt x="4551" y="263027"/>
                </a:lnTo>
                <a:lnTo>
                  <a:pt x="4939" y="254400"/>
                </a:lnTo>
                <a:lnTo>
                  <a:pt x="4245" y="244840"/>
                </a:lnTo>
                <a:lnTo>
                  <a:pt x="2830" y="234655"/>
                </a:lnTo>
                <a:lnTo>
                  <a:pt x="1887" y="225962"/>
                </a:lnTo>
                <a:lnTo>
                  <a:pt x="1258" y="218260"/>
                </a:lnTo>
                <a:lnTo>
                  <a:pt x="839" y="211222"/>
                </a:lnTo>
                <a:lnTo>
                  <a:pt x="1511" y="204624"/>
                </a:lnTo>
                <a:lnTo>
                  <a:pt x="2913" y="198320"/>
                </a:lnTo>
                <a:lnTo>
                  <a:pt x="4800" y="192213"/>
                </a:lnTo>
                <a:lnTo>
                  <a:pt x="6057" y="186236"/>
                </a:lnTo>
                <a:lnTo>
                  <a:pt x="6896" y="180347"/>
                </a:lnTo>
                <a:lnTo>
                  <a:pt x="7455" y="174516"/>
                </a:lnTo>
                <a:lnTo>
                  <a:pt x="6875" y="160151"/>
                </a:lnTo>
                <a:lnTo>
                  <a:pt x="1094" y="78136"/>
                </a:lnTo>
                <a:lnTo>
                  <a:pt x="1682" y="71133"/>
                </a:lnTo>
                <a:lnTo>
                  <a:pt x="3026" y="65511"/>
                </a:lnTo>
                <a:lnTo>
                  <a:pt x="6108" y="58630"/>
                </a:lnTo>
                <a:lnTo>
                  <a:pt x="6929" y="58129"/>
                </a:lnTo>
                <a:lnTo>
                  <a:pt x="7477" y="58747"/>
                </a:lnTo>
                <a:lnTo>
                  <a:pt x="8794" y="59159"/>
                </a:lnTo>
                <a:lnTo>
                  <a:pt x="12799" y="59617"/>
                </a:lnTo>
                <a:lnTo>
                  <a:pt x="20293" y="64900"/>
                </a:lnTo>
                <a:lnTo>
                  <a:pt x="29974" y="73599"/>
                </a:lnTo>
                <a:lnTo>
                  <a:pt x="45182" y="88254"/>
                </a:lnTo>
                <a:lnTo>
                  <a:pt x="62418" y="105287"/>
                </a:lnTo>
                <a:lnTo>
                  <a:pt x="70922" y="111233"/>
                </a:lnTo>
                <a:lnTo>
                  <a:pt x="81050" y="118003"/>
                </a:lnTo>
                <a:lnTo>
                  <a:pt x="86419" y="122476"/>
                </a:lnTo>
                <a:lnTo>
                  <a:pt x="99621" y="134240"/>
                </a:lnTo>
                <a:lnTo>
                  <a:pt x="106506" y="138389"/>
                </a:lnTo>
                <a:lnTo>
                  <a:pt x="114964" y="143408"/>
                </a:lnTo>
                <a:lnTo>
                  <a:pt x="126033" y="151588"/>
                </a:lnTo>
                <a:lnTo>
                  <a:pt x="135707" y="157212"/>
                </a:lnTo>
                <a:lnTo>
                  <a:pt x="142762" y="161181"/>
                </a:lnTo>
                <a:lnTo>
                  <a:pt x="146953" y="162110"/>
                </a:lnTo>
                <a:lnTo>
                  <a:pt x="157403" y="162707"/>
                </a:lnTo>
                <a:lnTo>
                  <a:pt x="159228" y="163708"/>
                </a:lnTo>
                <a:lnTo>
                  <a:pt x="160444" y="165328"/>
                </a:lnTo>
                <a:lnTo>
                  <a:pt x="161256" y="167361"/>
                </a:lnTo>
                <a:lnTo>
                  <a:pt x="161797" y="163953"/>
                </a:lnTo>
                <a:lnTo>
                  <a:pt x="162156" y="156919"/>
                </a:lnTo>
                <a:lnTo>
                  <a:pt x="162557" y="135451"/>
                </a:lnTo>
                <a:lnTo>
                  <a:pt x="162874" y="5245"/>
                </a:lnTo>
                <a:lnTo>
                  <a:pt x="163828" y="1584"/>
                </a:lnTo>
                <a:lnTo>
                  <a:pt x="165416" y="95"/>
                </a:lnTo>
                <a:lnTo>
                  <a:pt x="174742" y="11"/>
                </a:lnTo>
                <a:lnTo>
                  <a:pt x="179360" y="0"/>
                </a:lnTo>
                <a:lnTo>
                  <a:pt x="184343" y="1896"/>
                </a:lnTo>
                <a:lnTo>
                  <a:pt x="194961" y="9084"/>
                </a:lnTo>
                <a:lnTo>
                  <a:pt x="206029" y="16089"/>
                </a:lnTo>
                <a:lnTo>
                  <a:pt x="216346" y="22377"/>
                </a:lnTo>
                <a:lnTo>
                  <a:pt x="224106" y="28347"/>
                </a:lnTo>
                <a:lnTo>
                  <a:pt x="230730" y="36715"/>
                </a:lnTo>
                <a:lnTo>
                  <a:pt x="233830" y="41614"/>
                </a:lnTo>
                <a:lnTo>
                  <a:pt x="242355" y="49597"/>
                </a:lnTo>
                <a:lnTo>
                  <a:pt x="247295" y="53059"/>
                </a:lnTo>
                <a:lnTo>
                  <a:pt x="255324" y="61985"/>
                </a:lnTo>
                <a:lnTo>
                  <a:pt x="258798" y="67033"/>
                </a:lnTo>
                <a:lnTo>
                  <a:pt x="262067" y="72303"/>
                </a:lnTo>
                <a:lnTo>
                  <a:pt x="265199" y="77722"/>
                </a:lnTo>
                <a:lnTo>
                  <a:pt x="271219" y="88822"/>
                </a:lnTo>
                <a:lnTo>
                  <a:pt x="277069" y="100106"/>
                </a:lnTo>
                <a:lnTo>
                  <a:pt x="282844" y="108930"/>
                </a:lnTo>
                <a:lnTo>
                  <a:pt x="285718" y="112617"/>
                </a:lnTo>
                <a:lnTo>
                  <a:pt x="293991" y="119253"/>
                </a:lnTo>
                <a:lnTo>
                  <a:pt x="298864" y="122356"/>
                </a:lnTo>
                <a:lnTo>
                  <a:pt x="306818" y="130885"/>
                </a:lnTo>
                <a:lnTo>
                  <a:pt x="310273" y="135826"/>
                </a:lnTo>
                <a:lnTo>
                  <a:pt x="316652" y="143856"/>
                </a:lnTo>
                <a:lnTo>
                  <a:pt x="322662" y="150600"/>
                </a:lnTo>
                <a:lnTo>
                  <a:pt x="328508" y="156772"/>
                </a:lnTo>
                <a:lnTo>
                  <a:pt x="346946" y="175465"/>
                </a:lnTo>
                <a:lnTo>
                  <a:pt x="349407" y="176976"/>
                </a:lnTo>
                <a:lnTo>
                  <a:pt x="360045" y="1799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43"/>
          <p:cNvSpPr/>
          <p:nvPr/>
        </p:nvSpPr>
        <p:spPr>
          <a:xfrm>
            <a:off x="7212330" y="3746297"/>
            <a:ext cx="308611" cy="111329"/>
          </a:xfrm>
          <a:custGeom>
            <a:avLst/>
            <a:gdLst/>
            <a:ahLst/>
            <a:cxnLst/>
            <a:rect l="0" t="0" r="0" b="0"/>
            <a:pathLst>
              <a:path w="308611" h="111329">
                <a:moveTo>
                  <a:pt x="0" y="111328"/>
                </a:moveTo>
                <a:lnTo>
                  <a:pt x="9101" y="106777"/>
                </a:lnTo>
                <a:lnTo>
                  <a:pt x="12735" y="104484"/>
                </a:lnTo>
                <a:lnTo>
                  <a:pt x="16110" y="102002"/>
                </a:lnTo>
                <a:lnTo>
                  <a:pt x="19312" y="99396"/>
                </a:lnTo>
                <a:lnTo>
                  <a:pt x="22399" y="96706"/>
                </a:lnTo>
                <a:lnTo>
                  <a:pt x="25411" y="93960"/>
                </a:lnTo>
                <a:lnTo>
                  <a:pt x="28369" y="91176"/>
                </a:lnTo>
                <a:lnTo>
                  <a:pt x="32248" y="88368"/>
                </a:lnTo>
                <a:lnTo>
                  <a:pt x="36739" y="85544"/>
                </a:lnTo>
                <a:lnTo>
                  <a:pt x="41637" y="82709"/>
                </a:lnTo>
                <a:lnTo>
                  <a:pt x="48713" y="79866"/>
                </a:lnTo>
                <a:lnTo>
                  <a:pt x="57241" y="77018"/>
                </a:lnTo>
                <a:lnTo>
                  <a:pt x="66735" y="74167"/>
                </a:lnTo>
                <a:lnTo>
                  <a:pt x="77828" y="70361"/>
                </a:lnTo>
                <a:lnTo>
                  <a:pt x="102852" y="61053"/>
                </a:lnTo>
                <a:lnTo>
                  <a:pt x="143716" y="45102"/>
                </a:lnTo>
                <a:lnTo>
                  <a:pt x="154866" y="40507"/>
                </a:lnTo>
                <a:lnTo>
                  <a:pt x="172333" y="32862"/>
                </a:lnTo>
                <a:lnTo>
                  <a:pt x="186448" y="26289"/>
                </a:lnTo>
                <a:lnTo>
                  <a:pt x="192878" y="23203"/>
                </a:lnTo>
                <a:lnTo>
                  <a:pt x="200022" y="21145"/>
                </a:lnTo>
                <a:lnTo>
                  <a:pt x="207644" y="19773"/>
                </a:lnTo>
                <a:lnTo>
                  <a:pt x="215581" y="18859"/>
                </a:lnTo>
                <a:lnTo>
                  <a:pt x="222778" y="17297"/>
                </a:lnTo>
                <a:lnTo>
                  <a:pt x="229481" y="15303"/>
                </a:lnTo>
                <a:lnTo>
                  <a:pt x="235854" y="13021"/>
                </a:lnTo>
                <a:lnTo>
                  <a:pt x="242009" y="11500"/>
                </a:lnTo>
                <a:lnTo>
                  <a:pt x="248016" y="10486"/>
                </a:lnTo>
                <a:lnTo>
                  <a:pt x="253927" y="9810"/>
                </a:lnTo>
                <a:lnTo>
                  <a:pt x="263033" y="6518"/>
                </a:lnTo>
                <a:lnTo>
                  <a:pt x="266796" y="4307"/>
                </a:lnTo>
                <a:lnTo>
                  <a:pt x="273516" y="1850"/>
                </a:lnTo>
                <a:lnTo>
                  <a:pt x="282654" y="468"/>
                </a:lnTo>
                <a:lnTo>
                  <a:pt x="291394" y="58"/>
                </a:lnTo>
                <a:lnTo>
                  <a:pt x="294275" y="0"/>
                </a:lnTo>
                <a:lnTo>
                  <a:pt x="297148" y="914"/>
                </a:lnTo>
                <a:lnTo>
                  <a:pt x="300016" y="2476"/>
                </a:lnTo>
                <a:lnTo>
                  <a:pt x="308610" y="8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44"/>
          <p:cNvSpPr/>
          <p:nvPr/>
        </p:nvSpPr>
        <p:spPr>
          <a:xfrm>
            <a:off x="7332344" y="3789045"/>
            <a:ext cx="77154" cy="231458"/>
          </a:xfrm>
          <a:custGeom>
            <a:avLst/>
            <a:gdLst/>
            <a:ahLst/>
            <a:cxnLst/>
            <a:rect l="0" t="0" r="0" b="0"/>
            <a:pathLst>
              <a:path w="77154" h="231458">
                <a:moveTo>
                  <a:pt x="0" y="0"/>
                </a:moveTo>
                <a:lnTo>
                  <a:pt x="4552" y="13652"/>
                </a:lnTo>
                <a:lnTo>
                  <a:pt x="11865" y="40675"/>
                </a:lnTo>
                <a:lnTo>
                  <a:pt x="16483" y="58549"/>
                </a:lnTo>
                <a:lnTo>
                  <a:pt x="20514" y="72370"/>
                </a:lnTo>
                <a:lnTo>
                  <a:pt x="24154" y="83489"/>
                </a:lnTo>
                <a:lnTo>
                  <a:pt x="27533" y="92807"/>
                </a:lnTo>
                <a:lnTo>
                  <a:pt x="30738" y="100923"/>
                </a:lnTo>
                <a:lnTo>
                  <a:pt x="33827" y="108240"/>
                </a:lnTo>
                <a:lnTo>
                  <a:pt x="36839" y="115022"/>
                </a:lnTo>
                <a:lnTo>
                  <a:pt x="38847" y="121449"/>
                </a:lnTo>
                <a:lnTo>
                  <a:pt x="40185" y="127638"/>
                </a:lnTo>
                <a:lnTo>
                  <a:pt x="41078" y="133670"/>
                </a:lnTo>
                <a:lnTo>
                  <a:pt x="42626" y="139595"/>
                </a:lnTo>
                <a:lnTo>
                  <a:pt x="44610" y="145451"/>
                </a:lnTo>
                <a:lnTo>
                  <a:pt x="46885" y="151260"/>
                </a:lnTo>
                <a:lnTo>
                  <a:pt x="49355" y="156085"/>
                </a:lnTo>
                <a:lnTo>
                  <a:pt x="51953" y="160254"/>
                </a:lnTo>
                <a:lnTo>
                  <a:pt x="54639" y="163986"/>
                </a:lnTo>
                <a:lnTo>
                  <a:pt x="57381" y="171236"/>
                </a:lnTo>
                <a:lnTo>
                  <a:pt x="60162" y="180833"/>
                </a:lnTo>
                <a:lnTo>
                  <a:pt x="62968" y="191992"/>
                </a:lnTo>
                <a:lnTo>
                  <a:pt x="65792" y="201337"/>
                </a:lnTo>
                <a:lnTo>
                  <a:pt x="68626" y="209472"/>
                </a:lnTo>
                <a:lnTo>
                  <a:pt x="77153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45"/>
          <p:cNvSpPr/>
          <p:nvPr/>
        </p:nvSpPr>
        <p:spPr>
          <a:xfrm>
            <a:off x="5523547" y="4063365"/>
            <a:ext cx="34291" cy="34290"/>
          </a:xfrm>
          <a:custGeom>
            <a:avLst/>
            <a:gdLst/>
            <a:ahLst/>
            <a:cxnLst/>
            <a:rect l="0" t="0" r="0" b="0"/>
            <a:pathLst>
              <a:path w="34291" h="34290">
                <a:moveTo>
                  <a:pt x="0" y="34289"/>
                </a:moveTo>
                <a:lnTo>
                  <a:pt x="3429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46"/>
          <p:cNvSpPr/>
          <p:nvPr/>
        </p:nvSpPr>
        <p:spPr>
          <a:xfrm>
            <a:off x="5849302" y="3591877"/>
            <a:ext cx="188596" cy="137161"/>
          </a:xfrm>
          <a:custGeom>
            <a:avLst/>
            <a:gdLst/>
            <a:ahLst/>
            <a:cxnLst/>
            <a:rect l="0" t="0" r="0" b="0"/>
            <a:pathLst>
              <a:path w="188596" h="137161">
                <a:moveTo>
                  <a:pt x="0" y="137160"/>
                </a:moveTo>
                <a:lnTo>
                  <a:pt x="4551" y="128059"/>
                </a:lnTo>
                <a:lnTo>
                  <a:pt x="8749" y="123472"/>
                </a:lnTo>
                <a:lnTo>
                  <a:pt x="14405" y="118510"/>
                </a:lnTo>
                <a:lnTo>
                  <a:pt x="30362" y="105960"/>
                </a:lnTo>
                <a:lnTo>
                  <a:pt x="34529" y="102072"/>
                </a:lnTo>
                <a:lnTo>
                  <a:pt x="46779" y="90133"/>
                </a:lnTo>
                <a:lnTo>
                  <a:pt x="54046" y="83901"/>
                </a:lnTo>
                <a:lnTo>
                  <a:pt x="61748" y="77842"/>
                </a:lnTo>
                <a:lnTo>
                  <a:pt x="69740" y="71897"/>
                </a:lnTo>
                <a:lnTo>
                  <a:pt x="103743" y="45327"/>
                </a:lnTo>
                <a:lnTo>
                  <a:pt x="113929" y="37838"/>
                </a:lnTo>
                <a:lnTo>
                  <a:pt x="122626" y="31893"/>
                </a:lnTo>
                <a:lnTo>
                  <a:pt x="130328" y="26977"/>
                </a:lnTo>
                <a:lnTo>
                  <a:pt x="139273" y="22747"/>
                </a:lnTo>
                <a:lnTo>
                  <a:pt x="149046" y="18975"/>
                </a:lnTo>
                <a:lnTo>
                  <a:pt x="159372" y="15508"/>
                </a:lnTo>
                <a:lnTo>
                  <a:pt x="167208" y="12244"/>
                </a:lnTo>
                <a:lnTo>
                  <a:pt x="173385" y="9115"/>
                </a:lnTo>
                <a:lnTo>
                  <a:pt x="188595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47"/>
          <p:cNvSpPr/>
          <p:nvPr/>
        </p:nvSpPr>
        <p:spPr>
          <a:xfrm>
            <a:off x="5849302" y="3600450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197168" y="0"/>
                </a:moveTo>
                <a:lnTo>
                  <a:pt x="192617" y="13652"/>
                </a:lnTo>
                <a:lnTo>
                  <a:pt x="190324" y="18626"/>
                </a:lnTo>
                <a:lnTo>
                  <a:pt x="187843" y="22895"/>
                </a:lnTo>
                <a:lnTo>
                  <a:pt x="185236" y="26693"/>
                </a:lnTo>
                <a:lnTo>
                  <a:pt x="182546" y="31130"/>
                </a:lnTo>
                <a:lnTo>
                  <a:pt x="179800" y="35993"/>
                </a:lnTo>
                <a:lnTo>
                  <a:pt x="177016" y="41140"/>
                </a:lnTo>
                <a:lnTo>
                  <a:pt x="173256" y="46477"/>
                </a:lnTo>
                <a:lnTo>
                  <a:pt x="168845" y="51939"/>
                </a:lnTo>
                <a:lnTo>
                  <a:pt x="163998" y="57486"/>
                </a:lnTo>
                <a:lnTo>
                  <a:pt x="158862" y="63089"/>
                </a:lnTo>
                <a:lnTo>
                  <a:pt x="148076" y="74394"/>
                </a:lnTo>
                <a:lnTo>
                  <a:pt x="131293" y="91469"/>
                </a:lnTo>
                <a:lnTo>
                  <a:pt x="123724" y="98127"/>
                </a:lnTo>
                <a:lnTo>
                  <a:pt x="114868" y="105423"/>
                </a:lnTo>
                <a:lnTo>
                  <a:pt x="105153" y="113144"/>
                </a:lnTo>
                <a:lnTo>
                  <a:pt x="96772" y="121149"/>
                </a:lnTo>
                <a:lnTo>
                  <a:pt x="89280" y="129344"/>
                </a:lnTo>
                <a:lnTo>
                  <a:pt x="82380" y="137664"/>
                </a:lnTo>
                <a:lnTo>
                  <a:pt x="75875" y="145116"/>
                </a:lnTo>
                <a:lnTo>
                  <a:pt x="69633" y="151989"/>
                </a:lnTo>
                <a:lnTo>
                  <a:pt x="63568" y="158476"/>
                </a:lnTo>
                <a:lnTo>
                  <a:pt x="56666" y="164705"/>
                </a:lnTo>
                <a:lnTo>
                  <a:pt x="49207" y="170763"/>
                </a:lnTo>
                <a:lnTo>
                  <a:pt x="41377" y="176707"/>
                </a:lnTo>
                <a:lnTo>
                  <a:pt x="33300" y="183527"/>
                </a:lnTo>
                <a:lnTo>
                  <a:pt x="25058" y="190931"/>
                </a:lnTo>
                <a:lnTo>
                  <a:pt x="0" y="21431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48"/>
          <p:cNvSpPr/>
          <p:nvPr/>
        </p:nvSpPr>
        <p:spPr>
          <a:xfrm>
            <a:off x="5335058" y="3549316"/>
            <a:ext cx="985368" cy="710726"/>
          </a:xfrm>
          <a:custGeom>
            <a:avLst/>
            <a:gdLst/>
            <a:ahLst/>
            <a:cxnLst/>
            <a:rect l="0" t="0" r="0" b="0"/>
            <a:pathLst>
              <a:path w="985368" h="710726">
                <a:moveTo>
                  <a:pt x="359939" y="394034"/>
                </a:moveTo>
                <a:lnTo>
                  <a:pt x="350837" y="403135"/>
                </a:lnTo>
                <a:lnTo>
                  <a:pt x="348156" y="406769"/>
                </a:lnTo>
                <a:lnTo>
                  <a:pt x="345177" y="413346"/>
                </a:lnTo>
                <a:lnTo>
                  <a:pt x="342478" y="416434"/>
                </a:lnTo>
                <a:lnTo>
                  <a:pt x="321918" y="433313"/>
                </a:lnTo>
                <a:lnTo>
                  <a:pt x="301366" y="450439"/>
                </a:lnTo>
                <a:lnTo>
                  <a:pt x="295173" y="454498"/>
                </a:lnTo>
                <a:lnTo>
                  <a:pt x="285752" y="464087"/>
                </a:lnTo>
                <a:lnTo>
                  <a:pt x="268890" y="484539"/>
                </a:lnTo>
                <a:lnTo>
                  <a:pt x="258814" y="495087"/>
                </a:lnTo>
                <a:lnTo>
                  <a:pt x="258232" y="494740"/>
                </a:lnTo>
                <a:lnTo>
                  <a:pt x="257844" y="493556"/>
                </a:lnTo>
                <a:lnTo>
                  <a:pt x="257586" y="491815"/>
                </a:lnTo>
                <a:lnTo>
                  <a:pt x="287404" y="462773"/>
                </a:lnTo>
                <a:lnTo>
                  <a:pt x="302057" y="445575"/>
                </a:lnTo>
                <a:lnTo>
                  <a:pt x="331356" y="410273"/>
                </a:lnTo>
                <a:lnTo>
                  <a:pt x="350728" y="388233"/>
                </a:lnTo>
                <a:lnTo>
                  <a:pt x="380927" y="351768"/>
                </a:lnTo>
                <a:lnTo>
                  <a:pt x="414987" y="309527"/>
                </a:lnTo>
                <a:lnTo>
                  <a:pt x="439650" y="278052"/>
                </a:lnTo>
                <a:lnTo>
                  <a:pt x="449275" y="264325"/>
                </a:lnTo>
                <a:lnTo>
                  <a:pt x="457596" y="251364"/>
                </a:lnTo>
                <a:lnTo>
                  <a:pt x="465049" y="238913"/>
                </a:lnTo>
                <a:lnTo>
                  <a:pt x="480950" y="217459"/>
                </a:lnTo>
                <a:lnTo>
                  <a:pt x="497542" y="197446"/>
                </a:lnTo>
                <a:lnTo>
                  <a:pt x="514441" y="175851"/>
                </a:lnTo>
                <a:lnTo>
                  <a:pt x="525805" y="162854"/>
                </a:lnTo>
                <a:lnTo>
                  <a:pt x="539097" y="148474"/>
                </a:lnTo>
                <a:lnTo>
                  <a:pt x="587839" y="97984"/>
                </a:lnTo>
                <a:lnTo>
                  <a:pt x="604420" y="78623"/>
                </a:lnTo>
                <a:lnTo>
                  <a:pt x="621950" y="58589"/>
                </a:lnTo>
                <a:lnTo>
                  <a:pt x="634626" y="46579"/>
                </a:lnTo>
                <a:lnTo>
                  <a:pt x="667070" y="17082"/>
                </a:lnTo>
                <a:lnTo>
                  <a:pt x="678369" y="7424"/>
                </a:lnTo>
                <a:lnTo>
                  <a:pt x="693591" y="0"/>
                </a:lnTo>
                <a:lnTo>
                  <a:pt x="694066" y="8890"/>
                </a:lnTo>
                <a:lnTo>
                  <a:pt x="693180" y="12494"/>
                </a:lnTo>
                <a:lnTo>
                  <a:pt x="682317" y="32628"/>
                </a:lnTo>
                <a:lnTo>
                  <a:pt x="670352" y="54287"/>
                </a:lnTo>
                <a:lnTo>
                  <a:pt x="655960" y="71224"/>
                </a:lnTo>
                <a:lnTo>
                  <a:pt x="639630" y="89259"/>
                </a:lnTo>
                <a:lnTo>
                  <a:pt x="628391" y="104274"/>
                </a:lnTo>
                <a:lnTo>
                  <a:pt x="609426" y="125551"/>
                </a:lnTo>
                <a:lnTo>
                  <a:pt x="577054" y="159226"/>
                </a:lnTo>
                <a:lnTo>
                  <a:pt x="482033" y="254785"/>
                </a:lnTo>
                <a:lnTo>
                  <a:pt x="463733" y="270551"/>
                </a:lnTo>
                <a:lnTo>
                  <a:pt x="447027" y="284860"/>
                </a:lnTo>
                <a:lnTo>
                  <a:pt x="433253" y="300744"/>
                </a:lnTo>
                <a:lnTo>
                  <a:pt x="418240" y="317329"/>
                </a:lnTo>
                <a:lnTo>
                  <a:pt x="400138" y="335178"/>
                </a:lnTo>
                <a:lnTo>
                  <a:pt x="376218" y="355811"/>
                </a:lnTo>
                <a:lnTo>
                  <a:pt x="357332" y="375140"/>
                </a:lnTo>
                <a:lnTo>
                  <a:pt x="341635" y="392304"/>
                </a:lnTo>
                <a:lnTo>
                  <a:pt x="315780" y="413630"/>
                </a:lnTo>
                <a:lnTo>
                  <a:pt x="295228" y="429413"/>
                </a:lnTo>
                <a:lnTo>
                  <a:pt x="271339" y="449813"/>
                </a:lnTo>
                <a:lnTo>
                  <a:pt x="253251" y="467084"/>
                </a:lnTo>
                <a:lnTo>
                  <a:pt x="208080" y="511641"/>
                </a:lnTo>
                <a:lnTo>
                  <a:pt x="182123" y="533020"/>
                </a:lnTo>
                <a:lnTo>
                  <a:pt x="147967" y="558048"/>
                </a:lnTo>
                <a:lnTo>
                  <a:pt x="126685" y="576311"/>
                </a:lnTo>
                <a:lnTo>
                  <a:pt x="106607" y="595069"/>
                </a:lnTo>
                <a:lnTo>
                  <a:pt x="87075" y="610550"/>
                </a:lnTo>
                <a:lnTo>
                  <a:pt x="71083" y="630898"/>
                </a:lnTo>
                <a:lnTo>
                  <a:pt x="53013" y="649504"/>
                </a:lnTo>
                <a:lnTo>
                  <a:pt x="42726" y="655254"/>
                </a:lnTo>
                <a:lnTo>
                  <a:pt x="39879" y="657715"/>
                </a:lnTo>
                <a:lnTo>
                  <a:pt x="37981" y="660309"/>
                </a:lnTo>
                <a:lnTo>
                  <a:pt x="34919" y="665730"/>
                </a:lnTo>
                <a:lnTo>
                  <a:pt x="27025" y="675264"/>
                </a:lnTo>
                <a:lnTo>
                  <a:pt x="25602" y="675817"/>
                </a:lnTo>
                <a:lnTo>
                  <a:pt x="21480" y="676433"/>
                </a:lnTo>
                <a:lnTo>
                  <a:pt x="19047" y="677550"/>
                </a:lnTo>
                <a:lnTo>
                  <a:pt x="10048" y="684264"/>
                </a:lnTo>
                <a:lnTo>
                  <a:pt x="9521" y="685628"/>
                </a:lnTo>
                <a:lnTo>
                  <a:pt x="8675" y="694661"/>
                </a:lnTo>
                <a:lnTo>
                  <a:pt x="8606" y="697322"/>
                </a:lnTo>
                <a:lnTo>
                  <a:pt x="7607" y="700049"/>
                </a:lnTo>
                <a:lnTo>
                  <a:pt x="251" y="710725"/>
                </a:lnTo>
                <a:lnTo>
                  <a:pt x="0" y="706519"/>
                </a:lnTo>
                <a:lnTo>
                  <a:pt x="917" y="705228"/>
                </a:lnTo>
                <a:lnTo>
                  <a:pt x="2481" y="704366"/>
                </a:lnTo>
                <a:lnTo>
                  <a:pt x="7284" y="702984"/>
                </a:lnTo>
                <a:lnTo>
                  <a:pt x="12667" y="702744"/>
                </a:lnTo>
                <a:lnTo>
                  <a:pt x="15077" y="701758"/>
                </a:lnTo>
                <a:lnTo>
                  <a:pt x="24924" y="695820"/>
                </a:lnTo>
                <a:lnTo>
                  <a:pt x="47807" y="685280"/>
                </a:lnTo>
                <a:lnTo>
                  <a:pt x="51838" y="682495"/>
                </a:lnTo>
                <a:lnTo>
                  <a:pt x="61398" y="679401"/>
                </a:lnTo>
                <a:lnTo>
                  <a:pt x="66614" y="678576"/>
                </a:lnTo>
                <a:lnTo>
                  <a:pt x="74950" y="675120"/>
                </a:lnTo>
                <a:lnTo>
                  <a:pt x="84998" y="667818"/>
                </a:lnTo>
                <a:lnTo>
                  <a:pt x="88062" y="665139"/>
                </a:lnTo>
                <a:lnTo>
                  <a:pt x="92010" y="663353"/>
                </a:lnTo>
                <a:lnTo>
                  <a:pt x="119655" y="655407"/>
                </a:lnTo>
                <a:lnTo>
                  <a:pt x="141703" y="647359"/>
                </a:lnTo>
                <a:lnTo>
                  <a:pt x="168277" y="637474"/>
                </a:lnTo>
                <a:lnTo>
                  <a:pt x="194741" y="622706"/>
                </a:lnTo>
                <a:lnTo>
                  <a:pt x="205873" y="619491"/>
                </a:lnTo>
                <a:lnTo>
                  <a:pt x="234240" y="616305"/>
                </a:lnTo>
                <a:lnTo>
                  <a:pt x="257075" y="610201"/>
                </a:lnTo>
                <a:lnTo>
                  <a:pt x="279296" y="606355"/>
                </a:lnTo>
                <a:lnTo>
                  <a:pt x="304930" y="601724"/>
                </a:lnTo>
                <a:lnTo>
                  <a:pt x="327130" y="597811"/>
                </a:lnTo>
                <a:lnTo>
                  <a:pt x="354345" y="590620"/>
                </a:lnTo>
                <a:lnTo>
                  <a:pt x="381459" y="584996"/>
                </a:lnTo>
                <a:lnTo>
                  <a:pt x="395221" y="582729"/>
                </a:lnTo>
                <a:lnTo>
                  <a:pt x="421299" y="575144"/>
                </a:lnTo>
                <a:lnTo>
                  <a:pt x="461822" y="566284"/>
                </a:lnTo>
                <a:lnTo>
                  <a:pt x="480249" y="561255"/>
                </a:lnTo>
                <a:lnTo>
                  <a:pt x="510883" y="550587"/>
                </a:lnTo>
                <a:lnTo>
                  <a:pt x="544998" y="538421"/>
                </a:lnTo>
                <a:lnTo>
                  <a:pt x="568653" y="533335"/>
                </a:lnTo>
                <a:lnTo>
                  <a:pt x="584807" y="529764"/>
                </a:lnTo>
                <a:lnTo>
                  <a:pt x="633235" y="518176"/>
                </a:lnTo>
                <a:lnTo>
                  <a:pt x="652626" y="512990"/>
                </a:lnTo>
                <a:lnTo>
                  <a:pt x="679252" y="504688"/>
                </a:lnTo>
                <a:lnTo>
                  <a:pt x="704952" y="494660"/>
                </a:lnTo>
                <a:lnTo>
                  <a:pt x="730703" y="488629"/>
                </a:lnTo>
                <a:lnTo>
                  <a:pt x="748348" y="482810"/>
                </a:lnTo>
                <a:lnTo>
                  <a:pt x="771378" y="477821"/>
                </a:lnTo>
                <a:lnTo>
                  <a:pt x="799989" y="466169"/>
                </a:lnTo>
                <a:lnTo>
                  <a:pt x="828392" y="461973"/>
                </a:lnTo>
                <a:lnTo>
                  <a:pt x="846561" y="455890"/>
                </a:lnTo>
                <a:lnTo>
                  <a:pt x="874377" y="448393"/>
                </a:lnTo>
                <a:lnTo>
                  <a:pt x="887862" y="445383"/>
                </a:lnTo>
                <a:lnTo>
                  <a:pt x="905475" y="438202"/>
                </a:lnTo>
                <a:lnTo>
                  <a:pt x="921654" y="436201"/>
                </a:lnTo>
                <a:lnTo>
                  <a:pt x="944250" y="429549"/>
                </a:lnTo>
                <a:lnTo>
                  <a:pt x="953862" y="428687"/>
                </a:lnTo>
                <a:lnTo>
                  <a:pt x="955913" y="427613"/>
                </a:lnTo>
                <a:lnTo>
                  <a:pt x="957280" y="425945"/>
                </a:lnTo>
                <a:lnTo>
                  <a:pt x="958191" y="423881"/>
                </a:lnTo>
                <a:lnTo>
                  <a:pt x="958799" y="414884"/>
                </a:lnTo>
                <a:lnTo>
                  <a:pt x="959474" y="384568"/>
                </a:lnTo>
                <a:lnTo>
                  <a:pt x="959854" y="351965"/>
                </a:lnTo>
                <a:lnTo>
                  <a:pt x="960860" y="341223"/>
                </a:lnTo>
                <a:lnTo>
                  <a:pt x="962483" y="329299"/>
                </a:lnTo>
                <a:lnTo>
                  <a:pt x="964518" y="316587"/>
                </a:lnTo>
                <a:lnTo>
                  <a:pt x="969318" y="294843"/>
                </a:lnTo>
                <a:lnTo>
                  <a:pt x="973674" y="272796"/>
                </a:lnTo>
                <a:lnTo>
                  <a:pt x="974836" y="258916"/>
                </a:lnTo>
                <a:lnTo>
                  <a:pt x="976127" y="231111"/>
                </a:lnTo>
                <a:lnTo>
                  <a:pt x="976700" y="209229"/>
                </a:lnTo>
                <a:lnTo>
                  <a:pt x="977806" y="195583"/>
                </a:lnTo>
                <a:lnTo>
                  <a:pt x="982960" y="149284"/>
                </a:lnTo>
                <a:lnTo>
                  <a:pt x="984500" y="129364"/>
                </a:lnTo>
                <a:lnTo>
                  <a:pt x="985367" y="111989"/>
                </a:lnTo>
                <a:lnTo>
                  <a:pt x="981073" y="91707"/>
                </a:lnTo>
                <a:lnTo>
                  <a:pt x="978815" y="86755"/>
                </a:lnTo>
                <a:lnTo>
                  <a:pt x="976359" y="83454"/>
                </a:lnTo>
                <a:lnTo>
                  <a:pt x="970122" y="78155"/>
                </a:lnTo>
                <a:lnTo>
                  <a:pt x="966729" y="77431"/>
                </a:lnTo>
                <a:lnTo>
                  <a:pt x="956790" y="76966"/>
                </a:lnTo>
                <a:lnTo>
                  <a:pt x="954055" y="77880"/>
                </a:lnTo>
                <a:lnTo>
                  <a:pt x="926327" y="93344"/>
                </a:lnTo>
                <a:lnTo>
                  <a:pt x="904736" y="108937"/>
                </a:lnTo>
                <a:lnTo>
                  <a:pt x="826399" y="178404"/>
                </a:lnTo>
                <a:lnTo>
                  <a:pt x="810930" y="191225"/>
                </a:lnTo>
                <a:lnTo>
                  <a:pt x="784217" y="213409"/>
                </a:lnTo>
                <a:lnTo>
                  <a:pt x="770426" y="225992"/>
                </a:lnTo>
                <a:lnTo>
                  <a:pt x="756469" y="239144"/>
                </a:lnTo>
                <a:lnTo>
                  <a:pt x="740497" y="252674"/>
                </a:lnTo>
                <a:lnTo>
                  <a:pt x="723183" y="266456"/>
                </a:lnTo>
                <a:lnTo>
                  <a:pt x="656587" y="318245"/>
                </a:lnTo>
                <a:lnTo>
                  <a:pt x="634340" y="334315"/>
                </a:lnTo>
                <a:lnTo>
                  <a:pt x="599985" y="356943"/>
                </a:lnTo>
                <a:lnTo>
                  <a:pt x="572526" y="372913"/>
                </a:lnTo>
                <a:lnTo>
                  <a:pt x="551727" y="384178"/>
                </a:lnTo>
                <a:lnTo>
                  <a:pt x="519529" y="402861"/>
                </a:lnTo>
                <a:lnTo>
                  <a:pt x="490135" y="418672"/>
                </a:lnTo>
                <a:lnTo>
                  <a:pt x="474398" y="428004"/>
                </a:lnTo>
                <a:lnTo>
                  <a:pt x="462809" y="43689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49"/>
          <p:cNvSpPr/>
          <p:nvPr/>
        </p:nvSpPr>
        <p:spPr>
          <a:xfrm>
            <a:off x="5566409" y="3376960"/>
            <a:ext cx="582406" cy="652116"/>
          </a:xfrm>
          <a:custGeom>
            <a:avLst/>
            <a:gdLst/>
            <a:ahLst/>
            <a:cxnLst/>
            <a:rect l="0" t="0" r="0" b="0"/>
            <a:pathLst>
              <a:path w="582406" h="652116">
                <a:moveTo>
                  <a:pt x="248603" y="386367"/>
                </a:moveTo>
                <a:lnTo>
                  <a:pt x="260209" y="366012"/>
                </a:lnTo>
                <a:lnTo>
                  <a:pt x="283289" y="330648"/>
                </a:lnTo>
                <a:lnTo>
                  <a:pt x="304977" y="299055"/>
                </a:lnTo>
                <a:lnTo>
                  <a:pt x="333251" y="259849"/>
                </a:lnTo>
                <a:lnTo>
                  <a:pt x="368405" y="212468"/>
                </a:lnTo>
                <a:lnTo>
                  <a:pt x="379906" y="198045"/>
                </a:lnTo>
                <a:lnTo>
                  <a:pt x="420540" y="148746"/>
                </a:lnTo>
                <a:lnTo>
                  <a:pt x="442177" y="121373"/>
                </a:lnTo>
                <a:lnTo>
                  <a:pt x="453852" y="107787"/>
                </a:lnTo>
                <a:lnTo>
                  <a:pt x="466399" y="93967"/>
                </a:lnTo>
                <a:lnTo>
                  <a:pt x="501730" y="56842"/>
                </a:lnTo>
                <a:lnTo>
                  <a:pt x="534717" y="23249"/>
                </a:lnTo>
                <a:lnTo>
                  <a:pt x="552613" y="10351"/>
                </a:lnTo>
                <a:lnTo>
                  <a:pt x="569456" y="1126"/>
                </a:lnTo>
                <a:lnTo>
                  <a:pt x="573948" y="0"/>
                </a:lnTo>
                <a:lnTo>
                  <a:pt x="576941" y="202"/>
                </a:lnTo>
                <a:lnTo>
                  <a:pt x="578938" y="1288"/>
                </a:lnTo>
                <a:lnTo>
                  <a:pt x="580269" y="2965"/>
                </a:lnTo>
                <a:lnTo>
                  <a:pt x="582405" y="7950"/>
                </a:lnTo>
                <a:lnTo>
                  <a:pt x="573536" y="27666"/>
                </a:lnTo>
                <a:lnTo>
                  <a:pt x="562766" y="49447"/>
                </a:lnTo>
                <a:lnTo>
                  <a:pt x="552061" y="63270"/>
                </a:lnTo>
                <a:lnTo>
                  <a:pt x="545205" y="70957"/>
                </a:lnTo>
                <a:lnTo>
                  <a:pt x="476397" y="154588"/>
                </a:lnTo>
                <a:lnTo>
                  <a:pt x="453806" y="180413"/>
                </a:lnTo>
                <a:lnTo>
                  <a:pt x="434935" y="200487"/>
                </a:lnTo>
                <a:lnTo>
                  <a:pt x="418545" y="216727"/>
                </a:lnTo>
                <a:lnTo>
                  <a:pt x="405712" y="230411"/>
                </a:lnTo>
                <a:lnTo>
                  <a:pt x="395253" y="242391"/>
                </a:lnTo>
                <a:lnTo>
                  <a:pt x="386375" y="253236"/>
                </a:lnTo>
                <a:lnTo>
                  <a:pt x="376646" y="263323"/>
                </a:lnTo>
                <a:lnTo>
                  <a:pt x="366350" y="272905"/>
                </a:lnTo>
                <a:lnTo>
                  <a:pt x="355676" y="282151"/>
                </a:lnTo>
                <a:lnTo>
                  <a:pt x="342845" y="294029"/>
                </a:lnTo>
                <a:lnTo>
                  <a:pt x="300339" y="335195"/>
                </a:lnTo>
                <a:lnTo>
                  <a:pt x="82981" y="551990"/>
                </a:lnTo>
                <a:lnTo>
                  <a:pt x="69901" y="567610"/>
                </a:lnTo>
                <a:lnTo>
                  <a:pt x="57737" y="583125"/>
                </a:lnTo>
                <a:lnTo>
                  <a:pt x="41132" y="601616"/>
                </a:lnTo>
                <a:lnTo>
                  <a:pt x="29756" y="614504"/>
                </a:lnTo>
                <a:lnTo>
                  <a:pt x="17379" y="632902"/>
                </a:lnTo>
                <a:lnTo>
                  <a:pt x="0" y="652115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50"/>
          <p:cNvSpPr/>
          <p:nvPr/>
        </p:nvSpPr>
        <p:spPr>
          <a:xfrm>
            <a:off x="5660707" y="2717482"/>
            <a:ext cx="1011556" cy="1208723"/>
          </a:xfrm>
          <a:custGeom>
            <a:avLst/>
            <a:gdLst/>
            <a:ahLst/>
            <a:cxnLst/>
            <a:rect l="0" t="0" r="0" b="0"/>
            <a:pathLst>
              <a:path w="1011556" h="1208723">
                <a:moveTo>
                  <a:pt x="0" y="1208722"/>
                </a:moveTo>
                <a:lnTo>
                  <a:pt x="19561" y="1188209"/>
                </a:lnTo>
                <a:lnTo>
                  <a:pt x="26751" y="1176081"/>
                </a:lnTo>
                <a:lnTo>
                  <a:pt x="50471" y="1149521"/>
                </a:lnTo>
                <a:lnTo>
                  <a:pt x="98880" y="1095614"/>
                </a:lnTo>
                <a:lnTo>
                  <a:pt x="123004" y="1069869"/>
                </a:lnTo>
                <a:lnTo>
                  <a:pt x="148100" y="1039311"/>
                </a:lnTo>
                <a:lnTo>
                  <a:pt x="188907" y="992138"/>
                </a:lnTo>
                <a:lnTo>
                  <a:pt x="214405" y="961987"/>
                </a:lnTo>
                <a:lnTo>
                  <a:pt x="240058" y="932416"/>
                </a:lnTo>
                <a:lnTo>
                  <a:pt x="265759" y="901135"/>
                </a:lnTo>
                <a:lnTo>
                  <a:pt x="335919" y="818077"/>
                </a:lnTo>
                <a:lnTo>
                  <a:pt x="366467" y="780467"/>
                </a:lnTo>
                <a:lnTo>
                  <a:pt x="382424" y="762247"/>
                </a:lnTo>
                <a:lnTo>
                  <a:pt x="399730" y="743432"/>
                </a:lnTo>
                <a:lnTo>
                  <a:pt x="417934" y="724221"/>
                </a:lnTo>
                <a:lnTo>
                  <a:pt x="445781" y="692716"/>
                </a:lnTo>
                <a:lnTo>
                  <a:pt x="467683" y="666966"/>
                </a:lnTo>
                <a:lnTo>
                  <a:pt x="486941" y="645997"/>
                </a:lnTo>
                <a:lnTo>
                  <a:pt x="530426" y="594132"/>
                </a:lnTo>
                <a:lnTo>
                  <a:pt x="584360" y="527901"/>
                </a:lnTo>
                <a:lnTo>
                  <a:pt x="643996" y="452537"/>
                </a:lnTo>
                <a:lnTo>
                  <a:pt x="670078" y="422107"/>
                </a:lnTo>
                <a:lnTo>
                  <a:pt x="686748" y="401420"/>
                </a:lnTo>
                <a:lnTo>
                  <a:pt x="772320" y="289999"/>
                </a:lnTo>
                <a:lnTo>
                  <a:pt x="803511" y="248697"/>
                </a:lnTo>
                <a:lnTo>
                  <a:pt x="830850" y="216880"/>
                </a:lnTo>
                <a:lnTo>
                  <a:pt x="857048" y="184805"/>
                </a:lnTo>
                <a:lnTo>
                  <a:pt x="878357" y="155722"/>
                </a:lnTo>
                <a:lnTo>
                  <a:pt x="902624" y="120295"/>
                </a:lnTo>
                <a:lnTo>
                  <a:pt x="928302" y="85781"/>
                </a:lnTo>
                <a:lnTo>
                  <a:pt x="956057" y="55997"/>
                </a:lnTo>
                <a:lnTo>
                  <a:pt x="983527" y="20279"/>
                </a:lnTo>
                <a:lnTo>
                  <a:pt x="997324" y="6855"/>
                </a:lnTo>
                <a:lnTo>
                  <a:pt x="1011555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51"/>
          <p:cNvSpPr/>
          <p:nvPr/>
        </p:nvSpPr>
        <p:spPr>
          <a:xfrm>
            <a:off x="6252209" y="2983230"/>
            <a:ext cx="317184" cy="822961"/>
          </a:xfrm>
          <a:custGeom>
            <a:avLst/>
            <a:gdLst/>
            <a:ahLst/>
            <a:cxnLst/>
            <a:rect l="0" t="0" r="0" b="0"/>
            <a:pathLst>
              <a:path w="317184" h="822961">
                <a:moveTo>
                  <a:pt x="317183" y="0"/>
                </a:moveTo>
                <a:lnTo>
                  <a:pt x="309387" y="14640"/>
                </a:lnTo>
                <a:lnTo>
                  <a:pt x="300701" y="28414"/>
                </a:lnTo>
                <a:lnTo>
                  <a:pt x="295570" y="41521"/>
                </a:lnTo>
                <a:lnTo>
                  <a:pt x="291385" y="55601"/>
                </a:lnTo>
                <a:lnTo>
                  <a:pt x="283175" y="74559"/>
                </a:lnTo>
                <a:lnTo>
                  <a:pt x="250599" y="148183"/>
                </a:lnTo>
                <a:lnTo>
                  <a:pt x="199606" y="268375"/>
                </a:lnTo>
                <a:lnTo>
                  <a:pt x="189268" y="295121"/>
                </a:lnTo>
                <a:lnTo>
                  <a:pt x="181424" y="317715"/>
                </a:lnTo>
                <a:lnTo>
                  <a:pt x="175242" y="337540"/>
                </a:lnTo>
                <a:lnTo>
                  <a:pt x="169216" y="354567"/>
                </a:lnTo>
                <a:lnTo>
                  <a:pt x="163293" y="369727"/>
                </a:lnTo>
                <a:lnTo>
                  <a:pt x="157440" y="383645"/>
                </a:lnTo>
                <a:lnTo>
                  <a:pt x="152585" y="397686"/>
                </a:lnTo>
                <a:lnTo>
                  <a:pt x="148396" y="411809"/>
                </a:lnTo>
                <a:lnTo>
                  <a:pt x="144651" y="425987"/>
                </a:lnTo>
                <a:lnTo>
                  <a:pt x="140249" y="439248"/>
                </a:lnTo>
                <a:lnTo>
                  <a:pt x="135410" y="451900"/>
                </a:lnTo>
                <a:lnTo>
                  <a:pt x="130278" y="464144"/>
                </a:lnTo>
                <a:lnTo>
                  <a:pt x="124952" y="479927"/>
                </a:lnTo>
                <a:lnTo>
                  <a:pt x="119497" y="498068"/>
                </a:lnTo>
                <a:lnTo>
                  <a:pt x="113955" y="517783"/>
                </a:lnTo>
                <a:lnTo>
                  <a:pt x="108355" y="534736"/>
                </a:lnTo>
                <a:lnTo>
                  <a:pt x="102717" y="549848"/>
                </a:lnTo>
                <a:lnTo>
                  <a:pt x="97053" y="563733"/>
                </a:lnTo>
                <a:lnTo>
                  <a:pt x="91372" y="579657"/>
                </a:lnTo>
                <a:lnTo>
                  <a:pt x="85680" y="596940"/>
                </a:lnTo>
                <a:lnTo>
                  <a:pt x="79980" y="615130"/>
                </a:lnTo>
                <a:lnTo>
                  <a:pt x="74275" y="630114"/>
                </a:lnTo>
                <a:lnTo>
                  <a:pt x="68567" y="642961"/>
                </a:lnTo>
                <a:lnTo>
                  <a:pt x="62857" y="654383"/>
                </a:lnTo>
                <a:lnTo>
                  <a:pt x="53971" y="674694"/>
                </a:lnTo>
                <a:lnTo>
                  <a:pt x="45895" y="698009"/>
                </a:lnTo>
                <a:lnTo>
                  <a:pt x="35956" y="733771"/>
                </a:lnTo>
                <a:lnTo>
                  <a:pt x="31591" y="748260"/>
                </a:lnTo>
                <a:lnTo>
                  <a:pt x="24201" y="769440"/>
                </a:lnTo>
                <a:lnTo>
                  <a:pt x="14685" y="787523"/>
                </a:lnTo>
                <a:lnTo>
                  <a:pt x="8750" y="798003"/>
                </a:lnTo>
                <a:lnTo>
                  <a:pt x="0" y="82296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52"/>
          <p:cNvSpPr/>
          <p:nvPr/>
        </p:nvSpPr>
        <p:spPr>
          <a:xfrm>
            <a:off x="6355079" y="2966085"/>
            <a:ext cx="188597" cy="402908"/>
          </a:xfrm>
          <a:custGeom>
            <a:avLst/>
            <a:gdLst/>
            <a:ahLst/>
            <a:cxnLst/>
            <a:rect l="0" t="0" r="0" b="0"/>
            <a:pathLst>
              <a:path w="188597" h="402908">
                <a:moveTo>
                  <a:pt x="0" y="402907"/>
                </a:moveTo>
                <a:lnTo>
                  <a:pt x="4552" y="389255"/>
                </a:lnTo>
                <a:lnTo>
                  <a:pt x="7797" y="381423"/>
                </a:lnTo>
                <a:lnTo>
                  <a:pt x="11866" y="372392"/>
                </a:lnTo>
                <a:lnTo>
                  <a:pt x="16483" y="362561"/>
                </a:lnTo>
                <a:lnTo>
                  <a:pt x="19562" y="354102"/>
                </a:lnTo>
                <a:lnTo>
                  <a:pt x="21614" y="346558"/>
                </a:lnTo>
                <a:lnTo>
                  <a:pt x="22982" y="339624"/>
                </a:lnTo>
                <a:lnTo>
                  <a:pt x="26752" y="330238"/>
                </a:lnTo>
                <a:lnTo>
                  <a:pt x="32122" y="319219"/>
                </a:lnTo>
                <a:lnTo>
                  <a:pt x="38560" y="307110"/>
                </a:lnTo>
                <a:lnTo>
                  <a:pt x="44757" y="294274"/>
                </a:lnTo>
                <a:lnTo>
                  <a:pt x="50793" y="280956"/>
                </a:lnTo>
                <a:lnTo>
                  <a:pt x="56722" y="267314"/>
                </a:lnTo>
                <a:lnTo>
                  <a:pt x="68390" y="241996"/>
                </a:lnTo>
                <a:lnTo>
                  <a:pt x="74168" y="229910"/>
                </a:lnTo>
                <a:lnTo>
                  <a:pt x="79926" y="217091"/>
                </a:lnTo>
                <a:lnTo>
                  <a:pt x="97131" y="177247"/>
                </a:lnTo>
                <a:lnTo>
                  <a:pt x="115246" y="138031"/>
                </a:lnTo>
                <a:lnTo>
                  <a:pt x="130278" y="103892"/>
                </a:lnTo>
                <a:lnTo>
                  <a:pt x="137335" y="90216"/>
                </a:lnTo>
                <a:lnTo>
                  <a:pt x="143944" y="79194"/>
                </a:lnTo>
                <a:lnTo>
                  <a:pt x="150256" y="69941"/>
                </a:lnTo>
                <a:lnTo>
                  <a:pt x="155416" y="61867"/>
                </a:lnTo>
                <a:lnTo>
                  <a:pt x="159808" y="54580"/>
                </a:lnTo>
                <a:lnTo>
                  <a:pt x="163689" y="47816"/>
                </a:lnTo>
                <a:lnTo>
                  <a:pt x="170541" y="35221"/>
                </a:lnTo>
                <a:lnTo>
                  <a:pt x="175809" y="24226"/>
                </a:lnTo>
                <a:lnTo>
                  <a:pt x="179727" y="12681"/>
                </a:lnTo>
                <a:lnTo>
                  <a:pt x="181731" y="9407"/>
                </a:lnTo>
                <a:lnTo>
                  <a:pt x="188596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53"/>
          <p:cNvSpPr/>
          <p:nvPr/>
        </p:nvSpPr>
        <p:spPr>
          <a:xfrm>
            <a:off x="6106477" y="3429000"/>
            <a:ext cx="180024" cy="289362"/>
          </a:xfrm>
          <a:custGeom>
            <a:avLst/>
            <a:gdLst/>
            <a:ahLst/>
            <a:cxnLst/>
            <a:rect l="0" t="0" r="0" b="0"/>
            <a:pathLst>
              <a:path w="180024" h="289362">
                <a:moveTo>
                  <a:pt x="180023" y="0"/>
                </a:moveTo>
                <a:lnTo>
                  <a:pt x="170921" y="13652"/>
                </a:lnTo>
                <a:lnTo>
                  <a:pt x="167287" y="20531"/>
                </a:lnTo>
                <a:lnTo>
                  <a:pt x="163913" y="27975"/>
                </a:lnTo>
                <a:lnTo>
                  <a:pt x="160710" y="35795"/>
                </a:lnTo>
                <a:lnTo>
                  <a:pt x="157622" y="41961"/>
                </a:lnTo>
                <a:lnTo>
                  <a:pt x="154612" y="47023"/>
                </a:lnTo>
                <a:lnTo>
                  <a:pt x="151652" y="51351"/>
                </a:lnTo>
                <a:lnTo>
                  <a:pt x="147774" y="58999"/>
                </a:lnTo>
                <a:lnTo>
                  <a:pt x="143283" y="68860"/>
                </a:lnTo>
                <a:lnTo>
                  <a:pt x="138385" y="80197"/>
                </a:lnTo>
                <a:lnTo>
                  <a:pt x="133214" y="90612"/>
                </a:lnTo>
                <a:lnTo>
                  <a:pt x="127862" y="100413"/>
                </a:lnTo>
                <a:lnTo>
                  <a:pt x="122389" y="109804"/>
                </a:lnTo>
                <a:lnTo>
                  <a:pt x="116835" y="119875"/>
                </a:lnTo>
                <a:lnTo>
                  <a:pt x="105584" y="141225"/>
                </a:lnTo>
                <a:lnTo>
                  <a:pt x="99917" y="151300"/>
                </a:lnTo>
                <a:lnTo>
                  <a:pt x="94234" y="160874"/>
                </a:lnTo>
                <a:lnTo>
                  <a:pt x="88540" y="170114"/>
                </a:lnTo>
                <a:lnTo>
                  <a:pt x="83792" y="179132"/>
                </a:lnTo>
                <a:lnTo>
                  <a:pt x="79674" y="188001"/>
                </a:lnTo>
                <a:lnTo>
                  <a:pt x="75976" y="196772"/>
                </a:lnTo>
                <a:lnTo>
                  <a:pt x="71606" y="205476"/>
                </a:lnTo>
                <a:lnTo>
                  <a:pt x="66787" y="214136"/>
                </a:lnTo>
                <a:lnTo>
                  <a:pt x="61670" y="222767"/>
                </a:lnTo>
                <a:lnTo>
                  <a:pt x="57306" y="230427"/>
                </a:lnTo>
                <a:lnTo>
                  <a:pt x="49916" y="244016"/>
                </a:lnTo>
                <a:lnTo>
                  <a:pt x="46613" y="249355"/>
                </a:lnTo>
                <a:lnTo>
                  <a:pt x="43458" y="253867"/>
                </a:lnTo>
                <a:lnTo>
                  <a:pt x="40402" y="257827"/>
                </a:lnTo>
                <a:lnTo>
                  <a:pt x="37412" y="262372"/>
                </a:lnTo>
                <a:lnTo>
                  <a:pt x="34466" y="267307"/>
                </a:lnTo>
                <a:lnTo>
                  <a:pt x="31550" y="272502"/>
                </a:lnTo>
                <a:lnTo>
                  <a:pt x="28653" y="276918"/>
                </a:lnTo>
                <a:lnTo>
                  <a:pt x="25770" y="280815"/>
                </a:lnTo>
                <a:lnTo>
                  <a:pt x="22895" y="284364"/>
                </a:lnTo>
                <a:lnTo>
                  <a:pt x="20026" y="286731"/>
                </a:lnTo>
                <a:lnTo>
                  <a:pt x="17161" y="288309"/>
                </a:lnTo>
                <a:lnTo>
                  <a:pt x="14298" y="289361"/>
                </a:lnTo>
                <a:lnTo>
                  <a:pt x="12389" y="289109"/>
                </a:lnTo>
                <a:lnTo>
                  <a:pt x="11117" y="287990"/>
                </a:lnTo>
                <a:lnTo>
                  <a:pt x="0" y="28289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54"/>
          <p:cNvSpPr/>
          <p:nvPr/>
        </p:nvSpPr>
        <p:spPr>
          <a:xfrm>
            <a:off x="6235065" y="3186071"/>
            <a:ext cx="120015" cy="182922"/>
          </a:xfrm>
          <a:custGeom>
            <a:avLst/>
            <a:gdLst/>
            <a:ahLst/>
            <a:cxnLst/>
            <a:rect l="0" t="0" r="0" b="0"/>
            <a:pathLst>
              <a:path w="120015" h="182922">
                <a:moveTo>
                  <a:pt x="0" y="182921"/>
                </a:moveTo>
                <a:lnTo>
                  <a:pt x="16482" y="149956"/>
                </a:lnTo>
                <a:lnTo>
                  <a:pt x="22418" y="139989"/>
                </a:lnTo>
                <a:lnTo>
                  <a:pt x="29232" y="129535"/>
                </a:lnTo>
                <a:lnTo>
                  <a:pt x="36633" y="118755"/>
                </a:lnTo>
                <a:lnTo>
                  <a:pt x="42519" y="108711"/>
                </a:lnTo>
                <a:lnTo>
                  <a:pt x="47396" y="99158"/>
                </a:lnTo>
                <a:lnTo>
                  <a:pt x="51600" y="89932"/>
                </a:lnTo>
                <a:lnTo>
                  <a:pt x="57260" y="80923"/>
                </a:lnTo>
                <a:lnTo>
                  <a:pt x="63890" y="72060"/>
                </a:lnTo>
                <a:lnTo>
                  <a:pt x="71169" y="63294"/>
                </a:lnTo>
                <a:lnTo>
                  <a:pt x="77926" y="53639"/>
                </a:lnTo>
                <a:lnTo>
                  <a:pt x="84335" y="43393"/>
                </a:lnTo>
                <a:lnTo>
                  <a:pt x="90514" y="32753"/>
                </a:lnTo>
                <a:lnTo>
                  <a:pt x="95585" y="24706"/>
                </a:lnTo>
                <a:lnTo>
                  <a:pt x="99918" y="18390"/>
                </a:lnTo>
                <a:lnTo>
                  <a:pt x="103760" y="13226"/>
                </a:lnTo>
                <a:lnTo>
                  <a:pt x="107273" y="8831"/>
                </a:lnTo>
                <a:lnTo>
                  <a:pt x="110568" y="4948"/>
                </a:lnTo>
                <a:lnTo>
                  <a:pt x="113716" y="1408"/>
                </a:lnTo>
                <a:lnTo>
                  <a:pt x="115816" y="0"/>
                </a:lnTo>
                <a:lnTo>
                  <a:pt x="117216" y="13"/>
                </a:lnTo>
                <a:lnTo>
                  <a:pt x="120014" y="2899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55"/>
          <p:cNvSpPr/>
          <p:nvPr/>
        </p:nvSpPr>
        <p:spPr>
          <a:xfrm>
            <a:off x="6097904" y="3334702"/>
            <a:ext cx="188597" cy="360046"/>
          </a:xfrm>
          <a:custGeom>
            <a:avLst/>
            <a:gdLst/>
            <a:ahLst/>
            <a:cxnLst/>
            <a:rect l="0" t="0" r="0" b="0"/>
            <a:pathLst>
              <a:path w="188597" h="360046">
                <a:moveTo>
                  <a:pt x="188596" y="0"/>
                </a:moveTo>
                <a:lnTo>
                  <a:pt x="184045" y="9102"/>
                </a:lnTo>
                <a:lnTo>
                  <a:pt x="180799" y="13688"/>
                </a:lnTo>
                <a:lnTo>
                  <a:pt x="176730" y="18651"/>
                </a:lnTo>
                <a:lnTo>
                  <a:pt x="168082" y="28291"/>
                </a:lnTo>
                <a:lnTo>
                  <a:pt x="161063" y="35751"/>
                </a:lnTo>
                <a:lnTo>
                  <a:pt x="157858" y="40979"/>
                </a:lnTo>
                <a:lnTo>
                  <a:pt x="154769" y="47322"/>
                </a:lnTo>
                <a:lnTo>
                  <a:pt x="151757" y="54408"/>
                </a:lnTo>
                <a:lnTo>
                  <a:pt x="147844" y="61989"/>
                </a:lnTo>
                <a:lnTo>
                  <a:pt x="143330" y="69901"/>
                </a:lnTo>
                <a:lnTo>
                  <a:pt x="138416" y="78033"/>
                </a:lnTo>
                <a:lnTo>
                  <a:pt x="133235" y="87265"/>
                </a:lnTo>
                <a:lnTo>
                  <a:pt x="122398" y="107682"/>
                </a:lnTo>
                <a:lnTo>
                  <a:pt x="117794" y="117508"/>
                </a:lnTo>
                <a:lnTo>
                  <a:pt x="113772" y="126916"/>
                </a:lnTo>
                <a:lnTo>
                  <a:pt x="110138" y="136046"/>
                </a:lnTo>
                <a:lnTo>
                  <a:pt x="105811" y="144990"/>
                </a:lnTo>
                <a:lnTo>
                  <a:pt x="101021" y="153810"/>
                </a:lnTo>
                <a:lnTo>
                  <a:pt x="95922" y="162548"/>
                </a:lnTo>
                <a:lnTo>
                  <a:pt x="90619" y="172183"/>
                </a:lnTo>
                <a:lnTo>
                  <a:pt x="79645" y="193048"/>
                </a:lnTo>
                <a:lnTo>
                  <a:pt x="75005" y="202994"/>
                </a:lnTo>
                <a:lnTo>
                  <a:pt x="70958" y="212482"/>
                </a:lnTo>
                <a:lnTo>
                  <a:pt x="67308" y="221665"/>
                </a:lnTo>
                <a:lnTo>
                  <a:pt x="62970" y="230644"/>
                </a:lnTo>
                <a:lnTo>
                  <a:pt x="58172" y="239488"/>
                </a:lnTo>
                <a:lnTo>
                  <a:pt x="53069" y="248241"/>
                </a:lnTo>
                <a:lnTo>
                  <a:pt x="44859" y="263047"/>
                </a:lnTo>
                <a:lnTo>
                  <a:pt x="41336" y="269662"/>
                </a:lnTo>
                <a:lnTo>
                  <a:pt x="37083" y="276930"/>
                </a:lnTo>
                <a:lnTo>
                  <a:pt x="27276" y="292625"/>
                </a:lnTo>
                <a:lnTo>
                  <a:pt x="23899" y="299858"/>
                </a:lnTo>
                <a:lnTo>
                  <a:pt x="21648" y="306586"/>
                </a:lnTo>
                <a:lnTo>
                  <a:pt x="20147" y="312975"/>
                </a:lnTo>
                <a:lnTo>
                  <a:pt x="17242" y="320093"/>
                </a:lnTo>
                <a:lnTo>
                  <a:pt x="13400" y="327695"/>
                </a:lnTo>
                <a:lnTo>
                  <a:pt x="8934" y="335621"/>
                </a:lnTo>
                <a:lnTo>
                  <a:pt x="5956" y="341857"/>
                </a:lnTo>
                <a:lnTo>
                  <a:pt x="3971" y="346967"/>
                </a:lnTo>
                <a:lnTo>
                  <a:pt x="0" y="360045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56"/>
          <p:cNvSpPr/>
          <p:nvPr/>
        </p:nvSpPr>
        <p:spPr>
          <a:xfrm>
            <a:off x="6209347" y="3077527"/>
            <a:ext cx="205741" cy="300039"/>
          </a:xfrm>
          <a:custGeom>
            <a:avLst/>
            <a:gdLst/>
            <a:ahLst/>
            <a:cxnLst/>
            <a:rect l="0" t="0" r="0" b="0"/>
            <a:pathLst>
              <a:path w="205741" h="300039">
                <a:moveTo>
                  <a:pt x="0" y="300038"/>
                </a:moveTo>
                <a:lnTo>
                  <a:pt x="4551" y="286385"/>
                </a:lnTo>
                <a:lnTo>
                  <a:pt x="7797" y="279506"/>
                </a:lnTo>
                <a:lnTo>
                  <a:pt x="11865" y="272062"/>
                </a:lnTo>
                <a:lnTo>
                  <a:pt x="16483" y="264243"/>
                </a:lnTo>
                <a:lnTo>
                  <a:pt x="22419" y="253314"/>
                </a:lnTo>
                <a:lnTo>
                  <a:pt x="36634" y="225932"/>
                </a:lnTo>
                <a:lnTo>
                  <a:pt x="44425" y="212534"/>
                </a:lnTo>
                <a:lnTo>
                  <a:pt x="52477" y="199791"/>
                </a:lnTo>
                <a:lnTo>
                  <a:pt x="60702" y="187487"/>
                </a:lnTo>
                <a:lnTo>
                  <a:pt x="68091" y="175474"/>
                </a:lnTo>
                <a:lnTo>
                  <a:pt x="74922" y="163655"/>
                </a:lnTo>
                <a:lnTo>
                  <a:pt x="81380" y="151966"/>
                </a:lnTo>
                <a:lnTo>
                  <a:pt x="88543" y="140363"/>
                </a:lnTo>
                <a:lnTo>
                  <a:pt x="96177" y="128818"/>
                </a:lnTo>
                <a:lnTo>
                  <a:pt x="124408" y="87464"/>
                </a:lnTo>
                <a:lnTo>
                  <a:pt x="131516" y="78312"/>
                </a:lnTo>
                <a:lnTo>
                  <a:pt x="139113" y="69353"/>
                </a:lnTo>
                <a:lnTo>
                  <a:pt x="147034" y="60523"/>
                </a:lnTo>
                <a:lnTo>
                  <a:pt x="154220" y="51779"/>
                </a:lnTo>
                <a:lnTo>
                  <a:pt x="160916" y="43092"/>
                </a:lnTo>
                <a:lnTo>
                  <a:pt x="167285" y="34443"/>
                </a:lnTo>
                <a:lnTo>
                  <a:pt x="174388" y="26772"/>
                </a:lnTo>
                <a:lnTo>
                  <a:pt x="181981" y="19753"/>
                </a:lnTo>
                <a:lnTo>
                  <a:pt x="20574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57"/>
          <p:cNvSpPr/>
          <p:nvPr/>
        </p:nvSpPr>
        <p:spPr>
          <a:xfrm>
            <a:off x="6358715" y="3497579"/>
            <a:ext cx="13511" cy="377192"/>
          </a:xfrm>
          <a:custGeom>
            <a:avLst/>
            <a:gdLst/>
            <a:ahLst/>
            <a:cxnLst/>
            <a:rect l="0" t="0" r="0" b="0"/>
            <a:pathLst>
              <a:path w="13511" h="377192">
                <a:moveTo>
                  <a:pt x="13510" y="0"/>
                </a:moveTo>
                <a:lnTo>
                  <a:pt x="13510" y="13653"/>
                </a:lnTo>
                <a:lnTo>
                  <a:pt x="12557" y="21485"/>
                </a:lnTo>
                <a:lnTo>
                  <a:pt x="10970" y="30516"/>
                </a:lnTo>
                <a:lnTo>
                  <a:pt x="8959" y="40347"/>
                </a:lnTo>
                <a:lnTo>
                  <a:pt x="7618" y="47853"/>
                </a:lnTo>
                <a:lnTo>
                  <a:pt x="6724" y="53810"/>
                </a:lnTo>
                <a:lnTo>
                  <a:pt x="6129" y="58733"/>
                </a:lnTo>
                <a:lnTo>
                  <a:pt x="5731" y="66778"/>
                </a:lnTo>
                <a:lnTo>
                  <a:pt x="5290" y="88417"/>
                </a:lnTo>
                <a:lnTo>
                  <a:pt x="4946" y="237455"/>
                </a:lnTo>
                <a:lnTo>
                  <a:pt x="3991" y="252601"/>
                </a:lnTo>
                <a:lnTo>
                  <a:pt x="2402" y="265556"/>
                </a:lnTo>
                <a:lnTo>
                  <a:pt x="389" y="277050"/>
                </a:lnTo>
                <a:lnTo>
                  <a:pt x="0" y="287570"/>
                </a:lnTo>
                <a:lnTo>
                  <a:pt x="693" y="297441"/>
                </a:lnTo>
                <a:lnTo>
                  <a:pt x="2108" y="306879"/>
                </a:lnTo>
                <a:lnTo>
                  <a:pt x="3051" y="315076"/>
                </a:lnTo>
                <a:lnTo>
                  <a:pt x="3680" y="322446"/>
                </a:lnTo>
                <a:lnTo>
                  <a:pt x="4378" y="334762"/>
                </a:lnTo>
                <a:lnTo>
                  <a:pt x="4688" y="343411"/>
                </a:lnTo>
                <a:lnTo>
                  <a:pt x="4864" y="353635"/>
                </a:lnTo>
                <a:lnTo>
                  <a:pt x="5841" y="356724"/>
                </a:lnTo>
                <a:lnTo>
                  <a:pt x="7444" y="359737"/>
                </a:lnTo>
                <a:lnTo>
                  <a:pt x="9466" y="362697"/>
                </a:lnTo>
                <a:lnTo>
                  <a:pt x="10814" y="365623"/>
                </a:lnTo>
                <a:lnTo>
                  <a:pt x="11713" y="368526"/>
                </a:lnTo>
                <a:lnTo>
                  <a:pt x="13510" y="377191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58"/>
          <p:cNvSpPr/>
          <p:nvPr/>
        </p:nvSpPr>
        <p:spPr>
          <a:xfrm>
            <a:off x="6415087" y="2648902"/>
            <a:ext cx="282894" cy="1037274"/>
          </a:xfrm>
          <a:custGeom>
            <a:avLst/>
            <a:gdLst/>
            <a:ahLst/>
            <a:cxnLst/>
            <a:rect l="0" t="0" r="0" b="0"/>
            <a:pathLst>
              <a:path w="282894" h="1037274">
                <a:moveTo>
                  <a:pt x="0" y="1037273"/>
                </a:moveTo>
                <a:lnTo>
                  <a:pt x="0" y="1019069"/>
                </a:lnTo>
                <a:lnTo>
                  <a:pt x="953" y="1012755"/>
                </a:lnTo>
                <a:lnTo>
                  <a:pt x="9325" y="990696"/>
                </a:lnTo>
                <a:lnTo>
                  <a:pt x="11931" y="983361"/>
                </a:lnTo>
                <a:lnTo>
                  <a:pt x="15574" y="963232"/>
                </a:lnTo>
                <a:lnTo>
                  <a:pt x="28851" y="874470"/>
                </a:lnTo>
                <a:lnTo>
                  <a:pt x="32569" y="854443"/>
                </a:lnTo>
                <a:lnTo>
                  <a:pt x="38288" y="824570"/>
                </a:lnTo>
                <a:lnTo>
                  <a:pt x="40829" y="801768"/>
                </a:lnTo>
                <a:lnTo>
                  <a:pt x="47039" y="774489"/>
                </a:lnTo>
                <a:lnTo>
                  <a:pt x="54244" y="746172"/>
                </a:lnTo>
                <a:lnTo>
                  <a:pt x="57446" y="724063"/>
                </a:lnTo>
                <a:lnTo>
                  <a:pt x="69029" y="664070"/>
                </a:lnTo>
                <a:lnTo>
                  <a:pt x="89350" y="566649"/>
                </a:lnTo>
                <a:lnTo>
                  <a:pt x="93857" y="546358"/>
                </a:lnTo>
                <a:lnTo>
                  <a:pt x="101405" y="518734"/>
                </a:lnTo>
                <a:lnTo>
                  <a:pt x="107934" y="498201"/>
                </a:lnTo>
                <a:lnTo>
                  <a:pt x="114011" y="476375"/>
                </a:lnTo>
                <a:lnTo>
                  <a:pt x="119886" y="451435"/>
                </a:lnTo>
                <a:lnTo>
                  <a:pt x="125673" y="425428"/>
                </a:lnTo>
                <a:lnTo>
                  <a:pt x="131420" y="401169"/>
                </a:lnTo>
                <a:lnTo>
                  <a:pt x="136190" y="386509"/>
                </a:lnTo>
                <a:lnTo>
                  <a:pt x="142229" y="370067"/>
                </a:lnTo>
                <a:lnTo>
                  <a:pt x="154653" y="337830"/>
                </a:lnTo>
                <a:lnTo>
                  <a:pt x="163350" y="313977"/>
                </a:lnTo>
                <a:lnTo>
                  <a:pt x="173600" y="284483"/>
                </a:lnTo>
                <a:lnTo>
                  <a:pt x="182249" y="256294"/>
                </a:lnTo>
                <a:lnTo>
                  <a:pt x="187222" y="239443"/>
                </a:lnTo>
                <a:lnTo>
                  <a:pt x="195287" y="215639"/>
                </a:lnTo>
                <a:lnTo>
                  <a:pt x="202047" y="198710"/>
                </a:lnTo>
                <a:lnTo>
                  <a:pt x="208226" y="184835"/>
                </a:lnTo>
                <a:lnTo>
                  <a:pt x="211607" y="167239"/>
                </a:lnTo>
                <a:lnTo>
                  <a:pt x="214063" y="149576"/>
                </a:lnTo>
                <a:lnTo>
                  <a:pt x="220860" y="127936"/>
                </a:lnTo>
                <a:lnTo>
                  <a:pt x="221535" y="122438"/>
                </a:lnTo>
                <a:lnTo>
                  <a:pt x="224825" y="113790"/>
                </a:lnTo>
                <a:lnTo>
                  <a:pt x="230415" y="104866"/>
                </a:lnTo>
                <a:lnTo>
                  <a:pt x="239249" y="91375"/>
                </a:lnTo>
                <a:lnTo>
                  <a:pt x="244446" y="78393"/>
                </a:lnTo>
                <a:lnTo>
                  <a:pt x="247707" y="67226"/>
                </a:lnTo>
                <a:lnTo>
                  <a:pt x="253947" y="55585"/>
                </a:lnTo>
                <a:lnTo>
                  <a:pt x="262783" y="31370"/>
                </a:lnTo>
                <a:lnTo>
                  <a:pt x="265822" y="20831"/>
                </a:lnTo>
                <a:lnTo>
                  <a:pt x="272331" y="11676"/>
                </a:lnTo>
                <a:lnTo>
                  <a:pt x="280525" y="2588"/>
                </a:lnTo>
                <a:lnTo>
                  <a:pt x="282893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59"/>
          <p:cNvSpPr/>
          <p:nvPr/>
        </p:nvSpPr>
        <p:spPr>
          <a:xfrm>
            <a:off x="6438395" y="2751772"/>
            <a:ext cx="242440" cy="1054419"/>
          </a:xfrm>
          <a:custGeom>
            <a:avLst/>
            <a:gdLst/>
            <a:ahLst/>
            <a:cxnLst/>
            <a:rect l="0" t="0" r="0" b="0"/>
            <a:pathLst>
              <a:path w="242440" h="1054419">
                <a:moveTo>
                  <a:pt x="242439" y="0"/>
                </a:moveTo>
                <a:lnTo>
                  <a:pt x="242439" y="40346"/>
                </a:lnTo>
                <a:lnTo>
                  <a:pt x="237889" y="67834"/>
                </a:lnTo>
                <a:lnTo>
                  <a:pt x="233114" y="93014"/>
                </a:lnTo>
                <a:lnTo>
                  <a:pt x="226865" y="123255"/>
                </a:lnTo>
                <a:lnTo>
                  <a:pt x="222532" y="139320"/>
                </a:lnTo>
                <a:lnTo>
                  <a:pt x="201888" y="210717"/>
                </a:lnTo>
                <a:lnTo>
                  <a:pt x="197308" y="230013"/>
                </a:lnTo>
                <a:lnTo>
                  <a:pt x="193302" y="249545"/>
                </a:lnTo>
                <a:lnTo>
                  <a:pt x="189679" y="269233"/>
                </a:lnTo>
                <a:lnTo>
                  <a:pt x="183453" y="295694"/>
                </a:lnTo>
                <a:lnTo>
                  <a:pt x="124547" y="522140"/>
                </a:lnTo>
                <a:lnTo>
                  <a:pt x="99092" y="612907"/>
                </a:lnTo>
                <a:lnTo>
                  <a:pt x="93004" y="641973"/>
                </a:lnTo>
                <a:lnTo>
                  <a:pt x="87037" y="674402"/>
                </a:lnTo>
                <a:lnTo>
                  <a:pt x="80979" y="695974"/>
                </a:lnTo>
                <a:lnTo>
                  <a:pt x="71937" y="724612"/>
                </a:lnTo>
                <a:lnTo>
                  <a:pt x="66649" y="748770"/>
                </a:lnTo>
                <a:lnTo>
                  <a:pt x="63671" y="778435"/>
                </a:lnTo>
                <a:lnTo>
                  <a:pt x="62022" y="795551"/>
                </a:lnTo>
                <a:lnTo>
                  <a:pt x="55110" y="828076"/>
                </a:lnTo>
                <a:lnTo>
                  <a:pt x="49327" y="852539"/>
                </a:lnTo>
                <a:lnTo>
                  <a:pt x="42312" y="882779"/>
                </a:lnTo>
                <a:lnTo>
                  <a:pt x="39194" y="908919"/>
                </a:lnTo>
                <a:lnTo>
                  <a:pt x="35269" y="925616"/>
                </a:lnTo>
                <a:lnTo>
                  <a:pt x="27703" y="945452"/>
                </a:lnTo>
                <a:lnTo>
                  <a:pt x="21969" y="964346"/>
                </a:lnTo>
                <a:lnTo>
                  <a:pt x="17227" y="990536"/>
                </a:lnTo>
                <a:lnTo>
                  <a:pt x="12215" y="1011954"/>
                </a:lnTo>
                <a:lnTo>
                  <a:pt x="11348" y="1022256"/>
                </a:lnTo>
                <a:lnTo>
                  <a:pt x="6065" y="1033457"/>
                </a:lnTo>
                <a:lnTo>
                  <a:pt x="1989" y="1040443"/>
                </a:lnTo>
                <a:lnTo>
                  <a:pt x="224" y="1045102"/>
                </a:lnTo>
                <a:lnTo>
                  <a:pt x="0" y="1048207"/>
                </a:lnTo>
                <a:lnTo>
                  <a:pt x="2409" y="105441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60"/>
          <p:cNvSpPr/>
          <p:nvPr/>
        </p:nvSpPr>
        <p:spPr>
          <a:xfrm>
            <a:off x="6423659" y="385762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152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61"/>
          <p:cNvSpPr/>
          <p:nvPr/>
        </p:nvSpPr>
        <p:spPr>
          <a:xfrm>
            <a:off x="6003607" y="3806190"/>
            <a:ext cx="222886" cy="137161"/>
          </a:xfrm>
          <a:custGeom>
            <a:avLst/>
            <a:gdLst/>
            <a:ahLst/>
            <a:cxnLst/>
            <a:rect l="0" t="0" r="0" b="0"/>
            <a:pathLst>
              <a:path w="222886" h="137161">
                <a:moveTo>
                  <a:pt x="0" y="137160"/>
                </a:moveTo>
                <a:lnTo>
                  <a:pt x="13652" y="123507"/>
                </a:lnTo>
                <a:lnTo>
                  <a:pt x="18627" y="119485"/>
                </a:lnTo>
                <a:lnTo>
                  <a:pt x="22895" y="116804"/>
                </a:lnTo>
                <a:lnTo>
                  <a:pt x="31131" y="112873"/>
                </a:lnTo>
                <a:lnTo>
                  <a:pt x="41141" y="107950"/>
                </a:lnTo>
                <a:lnTo>
                  <a:pt x="47430" y="104352"/>
                </a:lnTo>
                <a:lnTo>
                  <a:pt x="54480" y="100048"/>
                </a:lnTo>
                <a:lnTo>
                  <a:pt x="62038" y="95273"/>
                </a:lnTo>
                <a:lnTo>
                  <a:pt x="68981" y="91138"/>
                </a:lnTo>
                <a:lnTo>
                  <a:pt x="75515" y="87428"/>
                </a:lnTo>
                <a:lnTo>
                  <a:pt x="81776" y="84003"/>
                </a:lnTo>
                <a:lnTo>
                  <a:pt x="87854" y="79815"/>
                </a:lnTo>
                <a:lnTo>
                  <a:pt x="93813" y="75117"/>
                </a:lnTo>
                <a:lnTo>
                  <a:pt x="99689" y="70080"/>
                </a:lnTo>
                <a:lnTo>
                  <a:pt x="108369" y="63865"/>
                </a:lnTo>
                <a:lnTo>
                  <a:pt x="118919" y="56864"/>
                </a:lnTo>
                <a:lnTo>
                  <a:pt x="130715" y="49339"/>
                </a:lnTo>
                <a:lnTo>
                  <a:pt x="141435" y="43370"/>
                </a:lnTo>
                <a:lnTo>
                  <a:pt x="151440" y="38438"/>
                </a:lnTo>
                <a:lnTo>
                  <a:pt x="160968" y="34198"/>
                </a:lnTo>
                <a:lnTo>
                  <a:pt x="170177" y="29466"/>
                </a:lnTo>
                <a:lnTo>
                  <a:pt x="179174" y="24406"/>
                </a:lnTo>
                <a:lnTo>
                  <a:pt x="188029" y="19128"/>
                </a:lnTo>
                <a:lnTo>
                  <a:pt x="195838" y="14657"/>
                </a:lnTo>
                <a:lnTo>
                  <a:pt x="222885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62"/>
          <p:cNvSpPr/>
          <p:nvPr/>
        </p:nvSpPr>
        <p:spPr>
          <a:xfrm>
            <a:off x="6252209" y="3789045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63"/>
          <p:cNvSpPr/>
          <p:nvPr/>
        </p:nvSpPr>
        <p:spPr>
          <a:xfrm>
            <a:off x="5677852" y="3926204"/>
            <a:ext cx="308611" cy="145734"/>
          </a:xfrm>
          <a:custGeom>
            <a:avLst/>
            <a:gdLst/>
            <a:ahLst/>
            <a:cxnLst/>
            <a:rect l="0" t="0" r="0" b="0"/>
            <a:pathLst>
              <a:path w="308611" h="145734">
                <a:moveTo>
                  <a:pt x="308610" y="0"/>
                </a:moveTo>
                <a:lnTo>
                  <a:pt x="294957" y="9102"/>
                </a:lnTo>
                <a:lnTo>
                  <a:pt x="285715" y="13571"/>
                </a:lnTo>
                <a:lnTo>
                  <a:pt x="281917" y="14763"/>
                </a:lnTo>
                <a:lnTo>
                  <a:pt x="276527" y="17462"/>
                </a:lnTo>
                <a:lnTo>
                  <a:pt x="270076" y="21167"/>
                </a:lnTo>
                <a:lnTo>
                  <a:pt x="262919" y="25541"/>
                </a:lnTo>
                <a:lnTo>
                  <a:pt x="251479" y="31315"/>
                </a:lnTo>
                <a:lnTo>
                  <a:pt x="220988" y="45351"/>
                </a:lnTo>
                <a:lnTo>
                  <a:pt x="207333" y="51189"/>
                </a:lnTo>
                <a:lnTo>
                  <a:pt x="195372" y="56034"/>
                </a:lnTo>
                <a:lnTo>
                  <a:pt x="184540" y="60216"/>
                </a:lnTo>
                <a:lnTo>
                  <a:pt x="174462" y="64909"/>
                </a:lnTo>
                <a:lnTo>
                  <a:pt x="164885" y="69943"/>
                </a:lnTo>
                <a:lnTo>
                  <a:pt x="147577" y="79664"/>
                </a:lnTo>
                <a:lnTo>
                  <a:pt x="133535" y="87159"/>
                </a:lnTo>
                <a:lnTo>
                  <a:pt x="87614" y="110386"/>
                </a:lnTo>
                <a:lnTo>
                  <a:pt x="72697" y="117406"/>
                </a:lnTo>
                <a:lnTo>
                  <a:pt x="59895" y="123038"/>
                </a:lnTo>
                <a:lnTo>
                  <a:pt x="0" y="145733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64"/>
          <p:cNvSpPr/>
          <p:nvPr/>
        </p:nvSpPr>
        <p:spPr>
          <a:xfrm>
            <a:off x="5574982" y="4106227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34290" y="0"/>
                </a:move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65"/>
          <p:cNvSpPr/>
          <p:nvPr/>
        </p:nvSpPr>
        <p:spPr>
          <a:xfrm>
            <a:off x="5652134" y="3806190"/>
            <a:ext cx="642939" cy="240031"/>
          </a:xfrm>
          <a:custGeom>
            <a:avLst/>
            <a:gdLst/>
            <a:ahLst/>
            <a:cxnLst/>
            <a:rect l="0" t="0" r="0" b="0"/>
            <a:pathLst>
              <a:path w="642939" h="240031">
                <a:moveTo>
                  <a:pt x="0" y="240030"/>
                </a:moveTo>
                <a:lnTo>
                  <a:pt x="12736" y="233186"/>
                </a:lnTo>
                <a:lnTo>
                  <a:pt x="19313" y="228098"/>
                </a:lnTo>
                <a:lnTo>
                  <a:pt x="27952" y="222662"/>
                </a:lnTo>
                <a:lnTo>
                  <a:pt x="39093" y="216118"/>
                </a:lnTo>
                <a:lnTo>
                  <a:pt x="53570" y="206860"/>
                </a:lnTo>
                <a:lnTo>
                  <a:pt x="61431" y="202676"/>
                </a:lnTo>
                <a:lnTo>
                  <a:pt x="102199" y="184038"/>
                </a:lnTo>
                <a:lnTo>
                  <a:pt x="201772" y="135255"/>
                </a:lnTo>
                <a:lnTo>
                  <a:pt x="217382" y="128269"/>
                </a:lnTo>
                <a:lnTo>
                  <a:pt x="296033" y="95031"/>
                </a:lnTo>
                <a:lnTo>
                  <a:pt x="320165" y="85734"/>
                </a:lnTo>
                <a:lnTo>
                  <a:pt x="363470" y="70593"/>
                </a:lnTo>
                <a:lnTo>
                  <a:pt x="453986" y="40131"/>
                </a:lnTo>
                <a:lnTo>
                  <a:pt x="471329" y="36886"/>
                </a:lnTo>
                <a:lnTo>
                  <a:pt x="487610" y="34491"/>
                </a:lnTo>
                <a:lnTo>
                  <a:pt x="501196" y="30252"/>
                </a:lnTo>
                <a:lnTo>
                  <a:pt x="524106" y="22510"/>
                </a:lnTo>
                <a:lnTo>
                  <a:pt x="538054" y="19529"/>
                </a:lnTo>
                <a:lnTo>
                  <a:pt x="550603" y="17252"/>
                </a:lnTo>
                <a:lnTo>
                  <a:pt x="562530" y="13065"/>
                </a:lnTo>
                <a:lnTo>
                  <a:pt x="573141" y="10615"/>
                </a:lnTo>
                <a:lnTo>
                  <a:pt x="586881" y="8029"/>
                </a:lnTo>
                <a:lnTo>
                  <a:pt x="642938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66"/>
          <p:cNvSpPr/>
          <p:nvPr/>
        </p:nvSpPr>
        <p:spPr>
          <a:xfrm>
            <a:off x="6200775" y="3840479"/>
            <a:ext cx="94298" cy="85726"/>
          </a:xfrm>
          <a:custGeom>
            <a:avLst/>
            <a:gdLst/>
            <a:ahLst/>
            <a:cxnLst/>
            <a:rect l="0" t="0" r="0" b="0"/>
            <a:pathLst>
              <a:path w="94298" h="85726">
                <a:moveTo>
                  <a:pt x="94297" y="0"/>
                </a:moveTo>
                <a:lnTo>
                  <a:pt x="89746" y="13653"/>
                </a:lnTo>
                <a:lnTo>
                  <a:pt x="87453" y="18627"/>
                </a:lnTo>
                <a:lnTo>
                  <a:pt x="84972" y="22896"/>
                </a:lnTo>
                <a:lnTo>
                  <a:pt x="82365" y="26694"/>
                </a:lnTo>
                <a:lnTo>
                  <a:pt x="78723" y="30179"/>
                </a:lnTo>
                <a:lnTo>
                  <a:pt x="74390" y="33455"/>
                </a:lnTo>
                <a:lnTo>
                  <a:pt x="69595" y="36591"/>
                </a:lnTo>
                <a:lnTo>
                  <a:pt x="65446" y="39634"/>
                </a:lnTo>
                <a:lnTo>
                  <a:pt x="61728" y="42615"/>
                </a:lnTo>
                <a:lnTo>
                  <a:pt x="58297" y="45555"/>
                </a:lnTo>
                <a:lnTo>
                  <a:pt x="54104" y="49421"/>
                </a:lnTo>
                <a:lnTo>
                  <a:pt x="44366" y="58795"/>
                </a:lnTo>
                <a:lnTo>
                  <a:pt x="28173" y="74783"/>
                </a:lnTo>
                <a:lnTo>
                  <a:pt x="22592" y="78430"/>
                </a:lnTo>
                <a:lnTo>
                  <a:pt x="16967" y="80862"/>
                </a:lnTo>
                <a:lnTo>
                  <a:pt x="0" y="85725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67"/>
          <p:cNvSpPr/>
          <p:nvPr/>
        </p:nvSpPr>
        <p:spPr>
          <a:xfrm>
            <a:off x="6140767" y="3891915"/>
            <a:ext cx="139329" cy="1"/>
          </a:xfrm>
          <a:custGeom>
            <a:avLst/>
            <a:gdLst/>
            <a:ahLst/>
            <a:cxnLst/>
            <a:rect l="0" t="0" r="0" b="0"/>
            <a:pathLst>
              <a:path w="139329" h="1">
                <a:moveTo>
                  <a:pt x="120015" y="0"/>
                </a:moveTo>
                <a:lnTo>
                  <a:pt x="139328" y="0"/>
                </a:lnTo>
                <a:lnTo>
                  <a:pt x="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68"/>
          <p:cNvSpPr/>
          <p:nvPr/>
        </p:nvSpPr>
        <p:spPr>
          <a:xfrm>
            <a:off x="6329362" y="3891915"/>
            <a:ext cx="77154" cy="42863"/>
          </a:xfrm>
          <a:custGeom>
            <a:avLst/>
            <a:gdLst/>
            <a:ahLst/>
            <a:cxnLst/>
            <a:rect l="0" t="0" r="0" b="0"/>
            <a:pathLst>
              <a:path w="77154" h="4286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39"/>
                </a:lnTo>
                <a:lnTo>
                  <a:pt x="11931" y="4551"/>
                </a:lnTo>
                <a:lnTo>
                  <a:pt x="15574" y="6843"/>
                </a:lnTo>
                <a:lnTo>
                  <a:pt x="19908" y="9325"/>
                </a:lnTo>
                <a:lnTo>
                  <a:pt x="29803" y="14622"/>
                </a:lnTo>
                <a:lnTo>
                  <a:pt x="40551" y="20151"/>
                </a:lnTo>
                <a:lnTo>
                  <a:pt x="45131" y="22959"/>
                </a:lnTo>
                <a:lnTo>
                  <a:pt x="49138" y="25783"/>
                </a:lnTo>
                <a:lnTo>
                  <a:pt x="52761" y="28618"/>
                </a:lnTo>
                <a:lnTo>
                  <a:pt x="56129" y="30509"/>
                </a:lnTo>
                <a:lnTo>
                  <a:pt x="59327" y="31769"/>
                </a:lnTo>
                <a:lnTo>
                  <a:pt x="62411" y="32610"/>
                </a:lnTo>
                <a:lnTo>
                  <a:pt x="65420" y="34122"/>
                </a:lnTo>
                <a:lnTo>
                  <a:pt x="68378" y="36083"/>
                </a:lnTo>
                <a:lnTo>
                  <a:pt x="77153" y="4286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69"/>
          <p:cNvSpPr/>
          <p:nvPr/>
        </p:nvSpPr>
        <p:spPr>
          <a:xfrm>
            <a:off x="5943600" y="3694747"/>
            <a:ext cx="171451" cy="145733"/>
          </a:xfrm>
          <a:custGeom>
            <a:avLst/>
            <a:gdLst/>
            <a:ahLst/>
            <a:cxnLst/>
            <a:rect l="0" t="0" r="0" b="0"/>
            <a:pathLst>
              <a:path w="171451" h="145733">
                <a:moveTo>
                  <a:pt x="171450" y="0"/>
                </a:moveTo>
                <a:lnTo>
                  <a:pt x="131147" y="20151"/>
                </a:lnTo>
                <a:lnTo>
                  <a:pt x="123626" y="25817"/>
                </a:lnTo>
                <a:lnTo>
                  <a:pt x="114803" y="33404"/>
                </a:lnTo>
                <a:lnTo>
                  <a:pt x="105110" y="42272"/>
                </a:lnTo>
                <a:lnTo>
                  <a:pt x="95790" y="50089"/>
                </a:lnTo>
                <a:lnTo>
                  <a:pt x="86720" y="57205"/>
                </a:lnTo>
                <a:lnTo>
                  <a:pt x="77816" y="63854"/>
                </a:lnTo>
                <a:lnTo>
                  <a:pt x="69974" y="71144"/>
                </a:lnTo>
                <a:lnTo>
                  <a:pt x="62842" y="78862"/>
                </a:lnTo>
                <a:lnTo>
                  <a:pt x="56182" y="86865"/>
                </a:lnTo>
                <a:lnTo>
                  <a:pt x="49837" y="94105"/>
                </a:lnTo>
                <a:lnTo>
                  <a:pt x="43702" y="100837"/>
                </a:lnTo>
                <a:lnTo>
                  <a:pt x="30853" y="114349"/>
                </a:lnTo>
                <a:lnTo>
                  <a:pt x="0" y="14573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70"/>
          <p:cNvSpPr/>
          <p:nvPr/>
        </p:nvSpPr>
        <p:spPr>
          <a:xfrm>
            <a:off x="5866447" y="3583304"/>
            <a:ext cx="334329" cy="300039"/>
          </a:xfrm>
          <a:custGeom>
            <a:avLst/>
            <a:gdLst/>
            <a:ahLst/>
            <a:cxnLst/>
            <a:rect l="0" t="0" r="0" b="0"/>
            <a:pathLst>
              <a:path w="334329" h="300039">
                <a:moveTo>
                  <a:pt x="334328" y="0"/>
                </a:moveTo>
                <a:lnTo>
                  <a:pt x="320675" y="4552"/>
                </a:lnTo>
                <a:lnTo>
                  <a:pt x="311432" y="9326"/>
                </a:lnTo>
                <a:lnTo>
                  <a:pt x="302245" y="16528"/>
                </a:lnTo>
                <a:lnTo>
                  <a:pt x="295794" y="22449"/>
                </a:lnTo>
                <a:lnTo>
                  <a:pt x="288636" y="29254"/>
                </a:lnTo>
                <a:lnTo>
                  <a:pt x="168422" y="137118"/>
                </a:lnTo>
                <a:lnTo>
                  <a:pt x="86098" y="214618"/>
                </a:lnTo>
                <a:lnTo>
                  <a:pt x="66923" y="231661"/>
                </a:lnTo>
                <a:lnTo>
                  <a:pt x="50330" y="245881"/>
                </a:lnTo>
                <a:lnTo>
                  <a:pt x="37364" y="258218"/>
                </a:lnTo>
                <a:lnTo>
                  <a:pt x="26814" y="269301"/>
                </a:lnTo>
                <a:lnTo>
                  <a:pt x="0" y="30003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71"/>
          <p:cNvSpPr/>
          <p:nvPr/>
        </p:nvSpPr>
        <p:spPr>
          <a:xfrm>
            <a:off x="6689407" y="2537460"/>
            <a:ext cx="68581" cy="154305"/>
          </a:xfrm>
          <a:custGeom>
            <a:avLst/>
            <a:gdLst/>
            <a:ahLst/>
            <a:cxnLst/>
            <a:rect l="0" t="0" r="0" b="0"/>
            <a:pathLst>
              <a:path w="68581" h="154305">
                <a:moveTo>
                  <a:pt x="68580" y="0"/>
                </a:moveTo>
                <a:lnTo>
                  <a:pt x="59478" y="9101"/>
                </a:lnTo>
                <a:lnTo>
                  <a:pt x="56797" y="12735"/>
                </a:lnTo>
                <a:lnTo>
                  <a:pt x="55010" y="16110"/>
                </a:lnTo>
                <a:lnTo>
                  <a:pt x="53818" y="19312"/>
                </a:lnTo>
                <a:lnTo>
                  <a:pt x="52071" y="22400"/>
                </a:lnTo>
                <a:lnTo>
                  <a:pt x="49954" y="25410"/>
                </a:lnTo>
                <a:lnTo>
                  <a:pt x="47591" y="28370"/>
                </a:lnTo>
                <a:lnTo>
                  <a:pt x="44109" y="37011"/>
                </a:lnTo>
                <a:lnTo>
                  <a:pt x="39884" y="49439"/>
                </a:lnTo>
                <a:lnTo>
                  <a:pt x="23965" y="99089"/>
                </a:lnTo>
                <a:lnTo>
                  <a:pt x="20739" y="107969"/>
                </a:lnTo>
                <a:lnTo>
                  <a:pt x="17637" y="115794"/>
                </a:lnTo>
                <a:lnTo>
                  <a:pt x="14615" y="122916"/>
                </a:lnTo>
                <a:lnTo>
                  <a:pt x="8718" y="135909"/>
                </a:lnTo>
                <a:lnTo>
                  <a:pt x="0" y="154304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72"/>
          <p:cNvSpPr/>
          <p:nvPr/>
        </p:nvSpPr>
        <p:spPr>
          <a:xfrm>
            <a:off x="5857875" y="1405890"/>
            <a:ext cx="188596" cy="264008"/>
          </a:xfrm>
          <a:custGeom>
            <a:avLst/>
            <a:gdLst/>
            <a:ahLst/>
            <a:cxnLst/>
            <a:rect l="0" t="0" r="0" b="0"/>
            <a:pathLst>
              <a:path w="188596" h="264008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5891" y="14622"/>
                </a:lnTo>
                <a:lnTo>
                  <a:pt x="7380" y="20151"/>
                </a:lnTo>
                <a:lnTo>
                  <a:pt x="10583" y="28323"/>
                </a:lnTo>
                <a:lnTo>
                  <a:pt x="12770" y="33169"/>
                </a:lnTo>
                <a:lnTo>
                  <a:pt x="29016" y="72309"/>
                </a:lnTo>
                <a:lnTo>
                  <a:pt x="36073" y="88017"/>
                </a:lnTo>
                <a:lnTo>
                  <a:pt x="38336" y="94873"/>
                </a:lnTo>
                <a:lnTo>
                  <a:pt x="39845" y="101349"/>
                </a:lnTo>
                <a:lnTo>
                  <a:pt x="40850" y="107571"/>
                </a:lnTo>
                <a:lnTo>
                  <a:pt x="41521" y="113624"/>
                </a:lnTo>
                <a:lnTo>
                  <a:pt x="41968" y="119564"/>
                </a:lnTo>
                <a:lnTo>
                  <a:pt x="42266" y="125429"/>
                </a:lnTo>
                <a:lnTo>
                  <a:pt x="44370" y="132197"/>
                </a:lnTo>
                <a:lnTo>
                  <a:pt x="47677" y="139566"/>
                </a:lnTo>
                <a:lnTo>
                  <a:pt x="58894" y="161050"/>
                </a:lnTo>
                <a:lnTo>
                  <a:pt x="62122" y="167374"/>
                </a:lnTo>
                <a:lnTo>
                  <a:pt x="65227" y="174448"/>
                </a:lnTo>
                <a:lnTo>
                  <a:pt x="68250" y="182021"/>
                </a:lnTo>
                <a:lnTo>
                  <a:pt x="71217" y="189927"/>
                </a:lnTo>
                <a:lnTo>
                  <a:pt x="74148" y="197103"/>
                </a:lnTo>
                <a:lnTo>
                  <a:pt x="77054" y="203792"/>
                </a:lnTo>
                <a:lnTo>
                  <a:pt x="82824" y="216304"/>
                </a:lnTo>
                <a:lnTo>
                  <a:pt x="88563" y="228215"/>
                </a:lnTo>
                <a:lnTo>
                  <a:pt x="91426" y="233106"/>
                </a:lnTo>
                <a:lnTo>
                  <a:pt x="97149" y="241080"/>
                </a:lnTo>
                <a:lnTo>
                  <a:pt x="102867" y="247799"/>
                </a:lnTo>
                <a:lnTo>
                  <a:pt x="108584" y="253960"/>
                </a:lnTo>
                <a:lnTo>
                  <a:pt x="114300" y="259873"/>
                </a:lnTo>
                <a:lnTo>
                  <a:pt x="117157" y="261831"/>
                </a:lnTo>
                <a:lnTo>
                  <a:pt x="122872" y="264007"/>
                </a:lnTo>
                <a:lnTo>
                  <a:pt x="124777" y="263634"/>
                </a:lnTo>
                <a:lnTo>
                  <a:pt x="126047" y="262434"/>
                </a:lnTo>
                <a:lnTo>
                  <a:pt x="126894" y="260680"/>
                </a:lnTo>
                <a:lnTo>
                  <a:pt x="127835" y="256193"/>
                </a:lnTo>
                <a:lnTo>
                  <a:pt x="128253" y="250071"/>
                </a:lnTo>
                <a:lnTo>
                  <a:pt x="128439" y="241000"/>
                </a:lnTo>
                <a:lnTo>
                  <a:pt x="128543" y="225183"/>
                </a:lnTo>
                <a:lnTo>
                  <a:pt x="129510" y="219654"/>
                </a:lnTo>
                <a:lnTo>
                  <a:pt x="131107" y="214064"/>
                </a:lnTo>
                <a:lnTo>
                  <a:pt x="133125" y="208431"/>
                </a:lnTo>
                <a:lnTo>
                  <a:pt x="135422" y="199914"/>
                </a:lnTo>
                <a:lnTo>
                  <a:pt x="137906" y="189473"/>
                </a:lnTo>
                <a:lnTo>
                  <a:pt x="143206" y="166125"/>
                </a:lnTo>
                <a:lnTo>
                  <a:pt x="148737" y="143048"/>
                </a:lnTo>
                <a:lnTo>
                  <a:pt x="151546" y="132513"/>
                </a:lnTo>
                <a:lnTo>
                  <a:pt x="160048" y="103080"/>
                </a:lnTo>
                <a:lnTo>
                  <a:pt x="165748" y="81691"/>
                </a:lnTo>
                <a:lnTo>
                  <a:pt x="169553" y="71605"/>
                </a:lnTo>
                <a:lnTo>
                  <a:pt x="173995" y="62024"/>
                </a:lnTo>
                <a:lnTo>
                  <a:pt x="188595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73"/>
          <p:cNvSpPr/>
          <p:nvPr/>
        </p:nvSpPr>
        <p:spPr>
          <a:xfrm>
            <a:off x="6115050" y="1415938"/>
            <a:ext cx="377191" cy="264549"/>
          </a:xfrm>
          <a:custGeom>
            <a:avLst/>
            <a:gdLst/>
            <a:ahLst/>
            <a:cxnLst/>
            <a:rect l="0" t="0" r="0" b="0"/>
            <a:pathLst>
              <a:path w="377191" h="264549">
                <a:moveTo>
                  <a:pt x="0" y="101394"/>
                </a:moveTo>
                <a:lnTo>
                  <a:pt x="4550" y="110496"/>
                </a:lnTo>
                <a:lnTo>
                  <a:pt x="6843" y="113177"/>
                </a:lnTo>
                <a:lnTo>
                  <a:pt x="9325" y="114964"/>
                </a:lnTo>
                <a:lnTo>
                  <a:pt x="14621" y="116950"/>
                </a:lnTo>
                <a:lnTo>
                  <a:pt x="25784" y="118225"/>
                </a:lnTo>
                <a:lnTo>
                  <a:pt x="28619" y="118330"/>
                </a:lnTo>
                <a:lnTo>
                  <a:pt x="36849" y="115906"/>
                </a:lnTo>
                <a:lnTo>
                  <a:pt x="41711" y="113926"/>
                </a:lnTo>
                <a:lnTo>
                  <a:pt x="48762" y="111654"/>
                </a:lnTo>
                <a:lnTo>
                  <a:pt x="57273" y="109186"/>
                </a:lnTo>
                <a:lnTo>
                  <a:pt x="66757" y="106589"/>
                </a:lnTo>
                <a:lnTo>
                  <a:pt x="74984" y="103905"/>
                </a:lnTo>
                <a:lnTo>
                  <a:pt x="82375" y="101163"/>
                </a:lnTo>
                <a:lnTo>
                  <a:pt x="89206" y="98382"/>
                </a:lnTo>
                <a:lnTo>
                  <a:pt x="95666" y="95576"/>
                </a:lnTo>
                <a:lnTo>
                  <a:pt x="107923" y="89918"/>
                </a:lnTo>
                <a:lnTo>
                  <a:pt x="112906" y="86124"/>
                </a:lnTo>
                <a:lnTo>
                  <a:pt x="117181" y="81689"/>
                </a:lnTo>
                <a:lnTo>
                  <a:pt x="120982" y="76827"/>
                </a:lnTo>
                <a:lnTo>
                  <a:pt x="127747" y="68885"/>
                </a:lnTo>
                <a:lnTo>
                  <a:pt x="130885" y="65434"/>
                </a:lnTo>
                <a:lnTo>
                  <a:pt x="139451" y="59059"/>
                </a:lnTo>
                <a:lnTo>
                  <a:pt x="144402" y="56026"/>
                </a:lnTo>
                <a:lnTo>
                  <a:pt x="147703" y="53051"/>
                </a:lnTo>
                <a:lnTo>
                  <a:pt x="149904" y="50115"/>
                </a:lnTo>
                <a:lnTo>
                  <a:pt x="151370" y="47206"/>
                </a:lnTo>
                <a:lnTo>
                  <a:pt x="152349" y="43361"/>
                </a:lnTo>
                <a:lnTo>
                  <a:pt x="153001" y="38893"/>
                </a:lnTo>
                <a:lnTo>
                  <a:pt x="153435" y="34009"/>
                </a:lnTo>
                <a:lnTo>
                  <a:pt x="153725" y="28848"/>
                </a:lnTo>
                <a:lnTo>
                  <a:pt x="154047" y="18034"/>
                </a:lnTo>
                <a:lnTo>
                  <a:pt x="153180" y="14388"/>
                </a:lnTo>
                <a:lnTo>
                  <a:pt x="151650" y="11958"/>
                </a:lnTo>
                <a:lnTo>
                  <a:pt x="144946" y="5997"/>
                </a:lnTo>
                <a:lnTo>
                  <a:pt x="142351" y="3506"/>
                </a:lnTo>
                <a:lnTo>
                  <a:pt x="139667" y="1845"/>
                </a:lnTo>
                <a:lnTo>
                  <a:pt x="134147" y="0"/>
                </a:lnTo>
                <a:lnTo>
                  <a:pt x="130388" y="461"/>
                </a:lnTo>
                <a:lnTo>
                  <a:pt x="121133" y="3512"/>
                </a:lnTo>
                <a:lnTo>
                  <a:pt x="110669" y="5504"/>
                </a:lnTo>
                <a:lnTo>
                  <a:pt x="105212" y="6034"/>
                </a:lnTo>
                <a:lnTo>
                  <a:pt x="98716" y="8294"/>
                </a:lnTo>
                <a:lnTo>
                  <a:pt x="91528" y="11705"/>
                </a:lnTo>
                <a:lnTo>
                  <a:pt x="83878" y="15884"/>
                </a:lnTo>
                <a:lnTo>
                  <a:pt x="72839" y="23067"/>
                </a:lnTo>
                <a:lnTo>
                  <a:pt x="64758" y="29434"/>
                </a:lnTo>
                <a:lnTo>
                  <a:pt x="57991" y="35440"/>
                </a:lnTo>
                <a:lnTo>
                  <a:pt x="54853" y="39327"/>
                </a:lnTo>
                <a:lnTo>
                  <a:pt x="51809" y="43823"/>
                </a:lnTo>
                <a:lnTo>
                  <a:pt x="48826" y="48726"/>
                </a:lnTo>
                <a:lnTo>
                  <a:pt x="45886" y="54852"/>
                </a:lnTo>
                <a:lnTo>
                  <a:pt x="42973" y="61794"/>
                </a:lnTo>
                <a:lnTo>
                  <a:pt x="40078" y="69279"/>
                </a:lnTo>
                <a:lnTo>
                  <a:pt x="37196" y="78079"/>
                </a:lnTo>
                <a:lnTo>
                  <a:pt x="34323" y="87756"/>
                </a:lnTo>
                <a:lnTo>
                  <a:pt x="31454" y="98017"/>
                </a:lnTo>
                <a:lnTo>
                  <a:pt x="29542" y="106762"/>
                </a:lnTo>
                <a:lnTo>
                  <a:pt x="28267" y="114498"/>
                </a:lnTo>
                <a:lnTo>
                  <a:pt x="27417" y="121560"/>
                </a:lnTo>
                <a:lnTo>
                  <a:pt x="27802" y="130078"/>
                </a:lnTo>
                <a:lnTo>
                  <a:pt x="29013" y="139567"/>
                </a:lnTo>
                <a:lnTo>
                  <a:pt x="30772" y="149702"/>
                </a:lnTo>
                <a:lnTo>
                  <a:pt x="32897" y="158365"/>
                </a:lnTo>
                <a:lnTo>
                  <a:pt x="35266" y="166044"/>
                </a:lnTo>
                <a:lnTo>
                  <a:pt x="37798" y="173069"/>
                </a:lnTo>
                <a:lnTo>
                  <a:pt x="39486" y="179658"/>
                </a:lnTo>
                <a:lnTo>
                  <a:pt x="40612" y="185955"/>
                </a:lnTo>
                <a:lnTo>
                  <a:pt x="41362" y="192058"/>
                </a:lnTo>
                <a:lnTo>
                  <a:pt x="43767" y="197079"/>
                </a:lnTo>
                <a:lnTo>
                  <a:pt x="47275" y="201379"/>
                </a:lnTo>
                <a:lnTo>
                  <a:pt x="51519" y="205198"/>
                </a:lnTo>
                <a:lnTo>
                  <a:pt x="61314" y="214522"/>
                </a:lnTo>
                <a:lnTo>
                  <a:pt x="66594" y="219675"/>
                </a:lnTo>
                <a:lnTo>
                  <a:pt x="75000" y="225401"/>
                </a:lnTo>
                <a:lnTo>
                  <a:pt x="78575" y="226928"/>
                </a:lnTo>
                <a:lnTo>
                  <a:pt x="87627" y="228624"/>
                </a:lnTo>
                <a:lnTo>
                  <a:pt x="97047" y="229378"/>
                </a:lnTo>
                <a:lnTo>
                  <a:pt x="108659" y="229803"/>
                </a:lnTo>
                <a:lnTo>
                  <a:pt x="118460" y="229902"/>
                </a:lnTo>
                <a:lnTo>
                  <a:pt x="122788" y="228976"/>
                </a:lnTo>
                <a:lnTo>
                  <a:pt x="134383" y="223122"/>
                </a:lnTo>
                <a:lnTo>
                  <a:pt x="154885" y="212611"/>
                </a:lnTo>
                <a:lnTo>
                  <a:pt x="160406" y="209828"/>
                </a:lnTo>
                <a:lnTo>
                  <a:pt x="166945" y="205116"/>
                </a:lnTo>
                <a:lnTo>
                  <a:pt x="174161" y="199117"/>
                </a:lnTo>
                <a:lnTo>
                  <a:pt x="187895" y="186736"/>
                </a:lnTo>
                <a:lnTo>
                  <a:pt x="197174" y="178059"/>
                </a:lnTo>
                <a:lnTo>
                  <a:pt x="200981" y="173459"/>
                </a:lnTo>
                <a:lnTo>
                  <a:pt x="204472" y="168487"/>
                </a:lnTo>
                <a:lnTo>
                  <a:pt x="207752" y="163268"/>
                </a:lnTo>
                <a:lnTo>
                  <a:pt x="210892" y="158836"/>
                </a:lnTo>
                <a:lnTo>
                  <a:pt x="216919" y="151371"/>
                </a:lnTo>
                <a:lnTo>
                  <a:pt x="218908" y="147095"/>
                </a:lnTo>
                <a:lnTo>
                  <a:pt x="220233" y="142339"/>
                </a:lnTo>
                <a:lnTo>
                  <a:pt x="221117" y="137263"/>
                </a:lnTo>
                <a:lnTo>
                  <a:pt x="222659" y="130069"/>
                </a:lnTo>
                <a:lnTo>
                  <a:pt x="226912" y="111916"/>
                </a:lnTo>
                <a:lnTo>
                  <a:pt x="228427" y="104599"/>
                </a:lnTo>
                <a:lnTo>
                  <a:pt x="229437" y="98768"/>
                </a:lnTo>
                <a:lnTo>
                  <a:pt x="230110" y="93928"/>
                </a:lnTo>
                <a:lnTo>
                  <a:pt x="230559" y="87845"/>
                </a:lnTo>
                <a:lnTo>
                  <a:pt x="230858" y="80931"/>
                </a:lnTo>
                <a:lnTo>
                  <a:pt x="231378" y="60529"/>
                </a:lnTo>
                <a:lnTo>
                  <a:pt x="231422" y="55292"/>
                </a:lnTo>
                <a:lnTo>
                  <a:pt x="230481" y="52562"/>
                </a:lnTo>
                <a:lnTo>
                  <a:pt x="226896" y="46988"/>
                </a:lnTo>
                <a:lnTo>
                  <a:pt x="225559" y="46074"/>
                </a:lnTo>
                <a:lnTo>
                  <a:pt x="224667" y="46416"/>
                </a:lnTo>
                <a:lnTo>
                  <a:pt x="223237" y="49259"/>
                </a:lnTo>
                <a:lnTo>
                  <a:pt x="223041" y="54728"/>
                </a:lnTo>
                <a:lnTo>
                  <a:pt x="222989" y="58853"/>
                </a:lnTo>
                <a:lnTo>
                  <a:pt x="224859" y="68271"/>
                </a:lnTo>
                <a:lnTo>
                  <a:pt x="228011" y="81217"/>
                </a:lnTo>
                <a:lnTo>
                  <a:pt x="246757" y="154453"/>
                </a:lnTo>
                <a:lnTo>
                  <a:pt x="250230" y="170104"/>
                </a:lnTo>
                <a:lnTo>
                  <a:pt x="252545" y="182443"/>
                </a:lnTo>
                <a:lnTo>
                  <a:pt x="254088" y="192574"/>
                </a:lnTo>
                <a:lnTo>
                  <a:pt x="255116" y="205043"/>
                </a:lnTo>
                <a:lnTo>
                  <a:pt x="255802" y="219071"/>
                </a:lnTo>
                <a:lnTo>
                  <a:pt x="256994" y="263258"/>
                </a:lnTo>
                <a:lnTo>
                  <a:pt x="257054" y="264548"/>
                </a:lnTo>
                <a:lnTo>
                  <a:pt x="257094" y="264456"/>
                </a:lnTo>
                <a:lnTo>
                  <a:pt x="250315" y="256512"/>
                </a:lnTo>
                <a:lnTo>
                  <a:pt x="247839" y="252431"/>
                </a:lnTo>
                <a:lnTo>
                  <a:pt x="245236" y="247805"/>
                </a:lnTo>
                <a:lnTo>
                  <a:pt x="243501" y="242816"/>
                </a:lnTo>
                <a:lnTo>
                  <a:pt x="242344" y="237586"/>
                </a:lnTo>
                <a:lnTo>
                  <a:pt x="241572" y="232193"/>
                </a:lnTo>
                <a:lnTo>
                  <a:pt x="240105" y="226694"/>
                </a:lnTo>
                <a:lnTo>
                  <a:pt x="238175" y="221122"/>
                </a:lnTo>
                <a:lnTo>
                  <a:pt x="235936" y="215503"/>
                </a:lnTo>
                <a:lnTo>
                  <a:pt x="234443" y="209852"/>
                </a:lnTo>
                <a:lnTo>
                  <a:pt x="233448" y="204179"/>
                </a:lnTo>
                <a:lnTo>
                  <a:pt x="232784" y="198492"/>
                </a:lnTo>
                <a:lnTo>
                  <a:pt x="233294" y="191844"/>
                </a:lnTo>
                <a:lnTo>
                  <a:pt x="234587" y="184554"/>
                </a:lnTo>
                <a:lnTo>
                  <a:pt x="236401" y="176836"/>
                </a:lnTo>
                <a:lnTo>
                  <a:pt x="243505" y="143221"/>
                </a:lnTo>
                <a:lnTo>
                  <a:pt x="246157" y="133088"/>
                </a:lnTo>
                <a:lnTo>
                  <a:pt x="248877" y="124429"/>
                </a:lnTo>
                <a:lnTo>
                  <a:pt x="251643" y="116751"/>
                </a:lnTo>
                <a:lnTo>
                  <a:pt x="255392" y="109727"/>
                </a:lnTo>
                <a:lnTo>
                  <a:pt x="259796" y="103139"/>
                </a:lnTo>
                <a:lnTo>
                  <a:pt x="264637" y="96843"/>
                </a:lnTo>
                <a:lnTo>
                  <a:pt x="268817" y="90740"/>
                </a:lnTo>
                <a:lnTo>
                  <a:pt x="272556" y="84766"/>
                </a:lnTo>
                <a:lnTo>
                  <a:pt x="276002" y="78879"/>
                </a:lnTo>
                <a:lnTo>
                  <a:pt x="280204" y="74001"/>
                </a:lnTo>
                <a:lnTo>
                  <a:pt x="289952" y="66042"/>
                </a:lnTo>
                <a:lnTo>
                  <a:pt x="296171" y="62586"/>
                </a:lnTo>
                <a:lnTo>
                  <a:pt x="303175" y="59330"/>
                </a:lnTo>
                <a:lnTo>
                  <a:pt x="310701" y="56206"/>
                </a:lnTo>
                <a:lnTo>
                  <a:pt x="318577" y="53171"/>
                </a:lnTo>
                <a:lnTo>
                  <a:pt x="326684" y="50196"/>
                </a:lnTo>
                <a:lnTo>
                  <a:pt x="377190" y="413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74"/>
          <p:cNvSpPr/>
          <p:nvPr/>
        </p:nvSpPr>
        <p:spPr>
          <a:xfrm>
            <a:off x="6586537" y="138017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0" y="75643"/>
                </a:lnTo>
                <a:lnTo>
                  <a:pt x="953" y="101864"/>
                </a:lnTo>
                <a:lnTo>
                  <a:pt x="2540" y="125059"/>
                </a:lnTo>
                <a:lnTo>
                  <a:pt x="5892" y="162262"/>
                </a:lnTo>
                <a:lnTo>
                  <a:pt x="7381" y="185146"/>
                </a:lnTo>
                <a:lnTo>
                  <a:pt x="8043" y="201667"/>
                </a:lnTo>
                <a:lnTo>
                  <a:pt x="8220" y="208740"/>
                </a:lnTo>
                <a:lnTo>
                  <a:pt x="9290" y="218217"/>
                </a:lnTo>
                <a:lnTo>
                  <a:pt x="10956" y="229298"/>
                </a:lnTo>
                <a:lnTo>
                  <a:pt x="13019" y="241448"/>
                </a:lnTo>
                <a:lnTo>
                  <a:pt x="14394" y="250500"/>
                </a:lnTo>
                <a:lnTo>
                  <a:pt x="15311" y="257488"/>
                </a:lnTo>
                <a:lnTo>
                  <a:pt x="15923" y="263099"/>
                </a:lnTo>
                <a:lnTo>
                  <a:pt x="17283" y="267791"/>
                </a:lnTo>
                <a:lnTo>
                  <a:pt x="19141" y="271873"/>
                </a:lnTo>
                <a:lnTo>
                  <a:pt x="21334" y="275546"/>
                </a:lnTo>
                <a:lnTo>
                  <a:pt x="23747" y="278947"/>
                </a:lnTo>
                <a:lnTo>
                  <a:pt x="26309" y="282168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75"/>
          <p:cNvSpPr/>
          <p:nvPr/>
        </p:nvSpPr>
        <p:spPr>
          <a:xfrm>
            <a:off x="6483667" y="1450092"/>
            <a:ext cx="445771" cy="195736"/>
          </a:xfrm>
          <a:custGeom>
            <a:avLst/>
            <a:gdLst/>
            <a:ahLst/>
            <a:cxnLst/>
            <a:rect l="0" t="0" r="0" b="0"/>
            <a:pathLst>
              <a:path w="445771" h="195736">
                <a:moveTo>
                  <a:pt x="0" y="101530"/>
                </a:moveTo>
                <a:lnTo>
                  <a:pt x="23864" y="113462"/>
                </a:lnTo>
                <a:lnTo>
                  <a:pt x="34736" y="116358"/>
                </a:lnTo>
                <a:lnTo>
                  <a:pt x="40303" y="117130"/>
                </a:lnTo>
                <a:lnTo>
                  <a:pt x="48776" y="117645"/>
                </a:lnTo>
                <a:lnTo>
                  <a:pt x="70891" y="118217"/>
                </a:lnTo>
                <a:lnTo>
                  <a:pt x="101014" y="118539"/>
                </a:lnTo>
                <a:lnTo>
                  <a:pt x="113063" y="117632"/>
                </a:lnTo>
                <a:lnTo>
                  <a:pt x="126810" y="116075"/>
                </a:lnTo>
                <a:lnTo>
                  <a:pt x="141690" y="114084"/>
                </a:lnTo>
                <a:lnTo>
                  <a:pt x="153516" y="112757"/>
                </a:lnTo>
                <a:lnTo>
                  <a:pt x="163304" y="111872"/>
                </a:lnTo>
                <a:lnTo>
                  <a:pt x="171734" y="111282"/>
                </a:lnTo>
                <a:lnTo>
                  <a:pt x="183069" y="108984"/>
                </a:lnTo>
                <a:lnTo>
                  <a:pt x="196341" y="105547"/>
                </a:lnTo>
                <a:lnTo>
                  <a:pt x="210904" y="101350"/>
                </a:lnTo>
                <a:lnTo>
                  <a:pt x="222518" y="96648"/>
                </a:lnTo>
                <a:lnTo>
                  <a:pt x="232165" y="91608"/>
                </a:lnTo>
                <a:lnTo>
                  <a:pt x="240502" y="86343"/>
                </a:lnTo>
                <a:lnTo>
                  <a:pt x="247965" y="81880"/>
                </a:lnTo>
                <a:lnTo>
                  <a:pt x="254845" y="77953"/>
                </a:lnTo>
                <a:lnTo>
                  <a:pt x="261337" y="74382"/>
                </a:lnTo>
                <a:lnTo>
                  <a:pt x="266617" y="71049"/>
                </a:lnTo>
                <a:lnTo>
                  <a:pt x="271090" y="67874"/>
                </a:lnTo>
                <a:lnTo>
                  <a:pt x="278600" y="61807"/>
                </a:lnTo>
                <a:lnTo>
                  <a:pt x="285112" y="55935"/>
                </a:lnTo>
                <a:lnTo>
                  <a:pt x="291182" y="50151"/>
                </a:lnTo>
                <a:lnTo>
                  <a:pt x="302839" y="38676"/>
                </a:lnTo>
                <a:lnTo>
                  <a:pt x="304763" y="35815"/>
                </a:lnTo>
                <a:lnTo>
                  <a:pt x="306900" y="30096"/>
                </a:lnTo>
                <a:lnTo>
                  <a:pt x="306517" y="27237"/>
                </a:lnTo>
                <a:lnTo>
                  <a:pt x="305310" y="24379"/>
                </a:lnTo>
                <a:lnTo>
                  <a:pt x="303552" y="21521"/>
                </a:lnTo>
                <a:lnTo>
                  <a:pt x="301600" y="15806"/>
                </a:lnTo>
                <a:lnTo>
                  <a:pt x="301080" y="12948"/>
                </a:lnTo>
                <a:lnTo>
                  <a:pt x="298827" y="11043"/>
                </a:lnTo>
                <a:lnTo>
                  <a:pt x="295420" y="9773"/>
                </a:lnTo>
                <a:lnTo>
                  <a:pt x="291245" y="8926"/>
                </a:lnTo>
                <a:lnTo>
                  <a:pt x="284064" y="5445"/>
                </a:lnTo>
                <a:lnTo>
                  <a:pt x="280817" y="3183"/>
                </a:lnTo>
                <a:lnTo>
                  <a:pt x="274667" y="670"/>
                </a:lnTo>
                <a:lnTo>
                  <a:pt x="271694" y="0"/>
                </a:lnTo>
                <a:lnTo>
                  <a:pt x="268760" y="506"/>
                </a:lnTo>
                <a:lnTo>
                  <a:pt x="257206" y="5622"/>
                </a:lnTo>
                <a:lnTo>
                  <a:pt x="250521" y="7469"/>
                </a:lnTo>
                <a:lnTo>
                  <a:pt x="241200" y="11465"/>
                </a:lnTo>
                <a:lnTo>
                  <a:pt x="237000" y="14817"/>
                </a:lnTo>
                <a:lnTo>
                  <a:pt x="233247" y="18956"/>
                </a:lnTo>
                <a:lnTo>
                  <a:pt x="229794" y="23621"/>
                </a:lnTo>
                <a:lnTo>
                  <a:pt x="224633" y="29588"/>
                </a:lnTo>
                <a:lnTo>
                  <a:pt x="218336" y="36424"/>
                </a:lnTo>
                <a:lnTo>
                  <a:pt x="211280" y="43838"/>
                </a:lnTo>
                <a:lnTo>
                  <a:pt x="205623" y="50686"/>
                </a:lnTo>
                <a:lnTo>
                  <a:pt x="200900" y="57157"/>
                </a:lnTo>
                <a:lnTo>
                  <a:pt x="196798" y="63375"/>
                </a:lnTo>
                <a:lnTo>
                  <a:pt x="194064" y="68474"/>
                </a:lnTo>
                <a:lnTo>
                  <a:pt x="192241" y="72825"/>
                </a:lnTo>
                <a:lnTo>
                  <a:pt x="191025" y="76678"/>
                </a:lnTo>
                <a:lnTo>
                  <a:pt x="190215" y="81152"/>
                </a:lnTo>
                <a:lnTo>
                  <a:pt x="189676" y="86040"/>
                </a:lnTo>
                <a:lnTo>
                  <a:pt x="189315" y="91203"/>
                </a:lnTo>
                <a:lnTo>
                  <a:pt x="189076" y="98455"/>
                </a:lnTo>
                <a:lnTo>
                  <a:pt x="188808" y="116674"/>
                </a:lnTo>
                <a:lnTo>
                  <a:pt x="190642" y="125913"/>
                </a:lnTo>
                <a:lnTo>
                  <a:pt x="193770" y="134931"/>
                </a:lnTo>
                <a:lnTo>
                  <a:pt x="197760" y="143800"/>
                </a:lnTo>
                <a:lnTo>
                  <a:pt x="202325" y="151617"/>
                </a:lnTo>
                <a:lnTo>
                  <a:pt x="207274" y="158734"/>
                </a:lnTo>
                <a:lnTo>
                  <a:pt x="212477" y="165384"/>
                </a:lnTo>
                <a:lnTo>
                  <a:pt x="218804" y="171722"/>
                </a:lnTo>
                <a:lnTo>
                  <a:pt x="225880" y="177852"/>
                </a:lnTo>
                <a:lnTo>
                  <a:pt x="233454" y="183844"/>
                </a:lnTo>
                <a:lnTo>
                  <a:pt x="239456" y="187838"/>
                </a:lnTo>
                <a:lnTo>
                  <a:pt x="248665" y="192277"/>
                </a:lnTo>
                <a:lnTo>
                  <a:pt x="258473" y="194250"/>
                </a:lnTo>
                <a:lnTo>
                  <a:pt x="269182" y="195126"/>
                </a:lnTo>
                <a:lnTo>
                  <a:pt x="280292" y="195516"/>
                </a:lnTo>
                <a:lnTo>
                  <a:pt x="306358" y="195735"/>
                </a:lnTo>
                <a:lnTo>
                  <a:pt x="314728" y="194813"/>
                </a:lnTo>
                <a:lnTo>
                  <a:pt x="322214" y="193247"/>
                </a:lnTo>
                <a:lnTo>
                  <a:pt x="335611" y="189918"/>
                </a:lnTo>
                <a:lnTo>
                  <a:pt x="347916" y="188438"/>
                </a:lnTo>
                <a:lnTo>
                  <a:pt x="354817" y="186139"/>
                </a:lnTo>
                <a:lnTo>
                  <a:pt x="362274" y="182701"/>
                </a:lnTo>
                <a:lnTo>
                  <a:pt x="383883" y="171301"/>
                </a:lnTo>
                <a:lnTo>
                  <a:pt x="402351" y="161890"/>
                </a:lnTo>
                <a:lnTo>
                  <a:pt x="445770" y="1443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76"/>
          <p:cNvSpPr/>
          <p:nvPr/>
        </p:nvSpPr>
        <p:spPr>
          <a:xfrm>
            <a:off x="6982064" y="1465897"/>
            <a:ext cx="161687" cy="214314"/>
          </a:xfrm>
          <a:custGeom>
            <a:avLst/>
            <a:gdLst/>
            <a:ahLst/>
            <a:cxnLst/>
            <a:rect l="0" t="0" r="0" b="0"/>
            <a:pathLst>
              <a:path w="161687" h="214314">
                <a:moveTo>
                  <a:pt x="7380" y="0"/>
                </a:moveTo>
                <a:lnTo>
                  <a:pt x="2829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5" y="6844"/>
                </a:lnTo>
                <a:lnTo>
                  <a:pt x="3712" y="11932"/>
                </a:lnTo>
                <a:lnTo>
                  <a:pt x="4935" y="15575"/>
                </a:lnTo>
                <a:lnTo>
                  <a:pt x="5750" y="19908"/>
                </a:lnTo>
                <a:lnTo>
                  <a:pt x="6293" y="24702"/>
                </a:lnTo>
                <a:lnTo>
                  <a:pt x="7608" y="28851"/>
                </a:lnTo>
                <a:lnTo>
                  <a:pt x="9437" y="32569"/>
                </a:lnTo>
                <a:lnTo>
                  <a:pt x="11609" y="36000"/>
                </a:lnTo>
                <a:lnTo>
                  <a:pt x="14010" y="42098"/>
                </a:lnTo>
                <a:lnTo>
                  <a:pt x="16563" y="49972"/>
                </a:lnTo>
                <a:lnTo>
                  <a:pt x="19217" y="59032"/>
                </a:lnTo>
                <a:lnTo>
                  <a:pt x="21939" y="66978"/>
                </a:lnTo>
                <a:lnTo>
                  <a:pt x="24706" y="74179"/>
                </a:lnTo>
                <a:lnTo>
                  <a:pt x="27503" y="80885"/>
                </a:lnTo>
                <a:lnTo>
                  <a:pt x="30321" y="88214"/>
                </a:lnTo>
                <a:lnTo>
                  <a:pt x="35992" y="103976"/>
                </a:lnTo>
                <a:lnTo>
                  <a:pt x="39790" y="111227"/>
                </a:lnTo>
                <a:lnTo>
                  <a:pt x="44227" y="117967"/>
                </a:lnTo>
                <a:lnTo>
                  <a:pt x="49090" y="124364"/>
                </a:lnTo>
                <a:lnTo>
                  <a:pt x="53284" y="129582"/>
                </a:lnTo>
                <a:lnTo>
                  <a:pt x="57033" y="134013"/>
                </a:lnTo>
                <a:lnTo>
                  <a:pt x="60485" y="137920"/>
                </a:lnTo>
                <a:lnTo>
                  <a:pt x="63739" y="142429"/>
                </a:lnTo>
                <a:lnTo>
                  <a:pt x="66860" y="147340"/>
                </a:lnTo>
                <a:lnTo>
                  <a:pt x="69893" y="152519"/>
                </a:lnTo>
                <a:lnTo>
                  <a:pt x="74773" y="157877"/>
                </a:lnTo>
                <a:lnTo>
                  <a:pt x="80884" y="163354"/>
                </a:lnTo>
                <a:lnTo>
                  <a:pt x="87815" y="168910"/>
                </a:lnTo>
                <a:lnTo>
                  <a:pt x="93389" y="172614"/>
                </a:lnTo>
                <a:lnTo>
                  <a:pt x="98057" y="175084"/>
                </a:lnTo>
                <a:lnTo>
                  <a:pt x="102122" y="176730"/>
                </a:lnTo>
                <a:lnTo>
                  <a:pt x="105783" y="178780"/>
                </a:lnTo>
                <a:lnTo>
                  <a:pt x="109178" y="181099"/>
                </a:lnTo>
                <a:lnTo>
                  <a:pt x="112393" y="183598"/>
                </a:lnTo>
                <a:lnTo>
                  <a:pt x="115489" y="186216"/>
                </a:lnTo>
                <a:lnTo>
                  <a:pt x="118505" y="188914"/>
                </a:lnTo>
                <a:lnTo>
                  <a:pt x="121469" y="191665"/>
                </a:lnTo>
                <a:lnTo>
                  <a:pt x="125349" y="193499"/>
                </a:lnTo>
                <a:lnTo>
                  <a:pt x="129842" y="194722"/>
                </a:lnTo>
                <a:lnTo>
                  <a:pt x="134741" y="195537"/>
                </a:lnTo>
                <a:lnTo>
                  <a:pt x="138008" y="197033"/>
                </a:lnTo>
                <a:lnTo>
                  <a:pt x="140185" y="198983"/>
                </a:lnTo>
                <a:lnTo>
                  <a:pt x="141637" y="201235"/>
                </a:lnTo>
                <a:lnTo>
                  <a:pt x="143557" y="202737"/>
                </a:lnTo>
                <a:lnTo>
                  <a:pt x="145790" y="203738"/>
                </a:lnTo>
                <a:lnTo>
                  <a:pt x="148231" y="204405"/>
                </a:lnTo>
                <a:lnTo>
                  <a:pt x="150811" y="205803"/>
                </a:lnTo>
                <a:lnTo>
                  <a:pt x="153484" y="207687"/>
                </a:lnTo>
                <a:lnTo>
                  <a:pt x="161686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77"/>
          <p:cNvSpPr/>
          <p:nvPr/>
        </p:nvSpPr>
        <p:spPr>
          <a:xfrm>
            <a:off x="6896994" y="1448752"/>
            <a:ext cx="281047" cy="229994"/>
          </a:xfrm>
          <a:custGeom>
            <a:avLst/>
            <a:gdLst/>
            <a:ahLst/>
            <a:cxnLst/>
            <a:rect l="0" t="0" r="0" b="0"/>
            <a:pathLst>
              <a:path w="281047" h="229994">
                <a:moveTo>
                  <a:pt x="281046" y="0"/>
                </a:moveTo>
                <a:lnTo>
                  <a:pt x="267393" y="4551"/>
                </a:lnTo>
                <a:lnTo>
                  <a:pt x="262419" y="7796"/>
                </a:lnTo>
                <a:lnTo>
                  <a:pt x="258150" y="11865"/>
                </a:lnTo>
                <a:lnTo>
                  <a:pt x="254352" y="16483"/>
                </a:lnTo>
                <a:lnTo>
                  <a:pt x="250868" y="21466"/>
                </a:lnTo>
                <a:lnTo>
                  <a:pt x="247592" y="26693"/>
                </a:lnTo>
                <a:lnTo>
                  <a:pt x="244456" y="32083"/>
                </a:lnTo>
                <a:lnTo>
                  <a:pt x="240460" y="37581"/>
                </a:lnTo>
                <a:lnTo>
                  <a:pt x="235891" y="43152"/>
                </a:lnTo>
                <a:lnTo>
                  <a:pt x="230940" y="48770"/>
                </a:lnTo>
                <a:lnTo>
                  <a:pt x="225734" y="54421"/>
                </a:lnTo>
                <a:lnTo>
                  <a:pt x="214871" y="65780"/>
                </a:lnTo>
                <a:lnTo>
                  <a:pt x="193493" y="87435"/>
                </a:lnTo>
                <a:lnTo>
                  <a:pt x="181720" y="98295"/>
                </a:lnTo>
                <a:lnTo>
                  <a:pt x="137104" y="138027"/>
                </a:lnTo>
                <a:lnTo>
                  <a:pt x="114202" y="159453"/>
                </a:lnTo>
                <a:lnTo>
                  <a:pt x="104094" y="168214"/>
                </a:lnTo>
                <a:lnTo>
                  <a:pt x="94498" y="175960"/>
                </a:lnTo>
                <a:lnTo>
                  <a:pt x="85243" y="183029"/>
                </a:lnTo>
                <a:lnTo>
                  <a:pt x="77168" y="188695"/>
                </a:lnTo>
                <a:lnTo>
                  <a:pt x="69879" y="193424"/>
                </a:lnTo>
                <a:lnTo>
                  <a:pt x="63116" y="197529"/>
                </a:lnTo>
                <a:lnTo>
                  <a:pt x="56702" y="202171"/>
                </a:lnTo>
                <a:lnTo>
                  <a:pt x="50520" y="207171"/>
                </a:lnTo>
                <a:lnTo>
                  <a:pt x="44494" y="212409"/>
                </a:lnTo>
                <a:lnTo>
                  <a:pt x="38572" y="215901"/>
                </a:lnTo>
                <a:lnTo>
                  <a:pt x="32719" y="218229"/>
                </a:lnTo>
                <a:lnTo>
                  <a:pt x="26912" y="219781"/>
                </a:lnTo>
                <a:lnTo>
                  <a:pt x="22089" y="221768"/>
                </a:lnTo>
                <a:lnTo>
                  <a:pt x="14189" y="226516"/>
                </a:lnTo>
                <a:lnTo>
                  <a:pt x="7503" y="229261"/>
                </a:lnTo>
                <a:lnTo>
                  <a:pt x="4386" y="229993"/>
                </a:lnTo>
                <a:lnTo>
                  <a:pt x="2308" y="229529"/>
                </a:lnTo>
                <a:lnTo>
                  <a:pt x="923" y="228267"/>
                </a:lnTo>
                <a:lnTo>
                  <a:pt x="0" y="226473"/>
                </a:lnTo>
                <a:lnTo>
                  <a:pt x="337" y="224324"/>
                </a:lnTo>
                <a:lnTo>
                  <a:pt x="3251" y="219397"/>
                </a:lnTo>
                <a:lnTo>
                  <a:pt x="7721" y="214032"/>
                </a:lnTo>
                <a:lnTo>
                  <a:pt x="10247" y="211268"/>
                </a:lnTo>
                <a:lnTo>
                  <a:pt x="13836" y="209426"/>
                </a:lnTo>
                <a:lnTo>
                  <a:pt x="18133" y="208197"/>
                </a:lnTo>
                <a:lnTo>
                  <a:pt x="32443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78"/>
          <p:cNvSpPr/>
          <p:nvPr/>
        </p:nvSpPr>
        <p:spPr>
          <a:xfrm>
            <a:off x="7359121" y="1517332"/>
            <a:ext cx="376132" cy="34257"/>
          </a:xfrm>
          <a:custGeom>
            <a:avLst/>
            <a:gdLst/>
            <a:ahLst/>
            <a:cxnLst/>
            <a:rect l="0" t="0" r="0" b="0"/>
            <a:pathLst>
              <a:path w="376132" h="34257">
                <a:moveTo>
                  <a:pt x="24659" y="0"/>
                </a:moveTo>
                <a:lnTo>
                  <a:pt x="11006" y="4551"/>
                </a:lnTo>
                <a:lnTo>
                  <a:pt x="6985" y="6844"/>
                </a:lnTo>
                <a:lnTo>
                  <a:pt x="4303" y="9325"/>
                </a:lnTo>
                <a:lnTo>
                  <a:pt x="0" y="15600"/>
                </a:lnTo>
                <a:lnTo>
                  <a:pt x="1552" y="17068"/>
                </a:lnTo>
                <a:lnTo>
                  <a:pt x="4492" y="18999"/>
                </a:lnTo>
                <a:lnTo>
                  <a:pt x="8357" y="21238"/>
                </a:lnTo>
                <a:lnTo>
                  <a:pt x="11886" y="22731"/>
                </a:lnTo>
                <a:lnTo>
                  <a:pt x="15191" y="23727"/>
                </a:lnTo>
                <a:lnTo>
                  <a:pt x="18346" y="24390"/>
                </a:lnTo>
                <a:lnTo>
                  <a:pt x="21403" y="25785"/>
                </a:lnTo>
                <a:lnTo>
                  <a:pt x="24393" y="27668"/>
                </a:lnTo>
                <a:lnTo>
                  <a:pt x="27339" y="29875"/>
                </a:lnTo>
                <a:lnTo>
                  <a:pt x="33113" y="31347"/>
                </a:lnTo>
                <a:lnTo>
                  <a:pt x="40773" y="32328"/>
                </a:lnTo>
                <a:lnTo>
                  <a:pt x="49689" y="32982"/>
                </a:lnTo>
                <a:lnTo>
                  <a:pt x="58491" y="33418"/>
                </a:lnTo>
                <a:lnTo>
                  <a:pt x="75890" y="33902"/>
                </a:lnTo>
                <a:lnTo>
                  <a:pt x="110167" y="34213"/>
                </a:lnTo>
                <a:lnTo>
                  <a:pt x="147435" y="34256"/>
                </a:lnTo>
                <a:lnTo>
                  <a:pt x="212894" y="31735"/>
                </a:lnTo>
                <a:lnTo>
                  <a:pt x="305222" y="27501"/>
                </a:lnTo>
                <a:lnTo>
                  <a:pt x="352917" y="26070"/>
                </a:lnTo>
                <a:lnTo>
                  <a:pt x="358750" y="25000"/>
                </a:lnTo>
                <a:lnTo>
                  <a:pt x="363592" y="23334"/>
                </a:lnTo>
                <a:lnTo>
                  <a:pt x="376131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79"/>
          <p:cNvSpPr/>
          <p:nvPr/>
        </p:nvSpPr>
        <p:spPr>
          <a:xfrm>
            <a:off x="7512367" y="1423035"/>
            <a:ext cx="102871" cy="274321"/>
          </a:xfrm>
          <a:custGeom>
            <a:avLst/>
            <a:gdLst/>
            <a:ahLst/>
            <a:cxnLst/>
            <a:rect l="0" t="0" r="0" b="0"/>
            <a:pathLst>
              <a:path w="102871" h="274321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8731" y="24305"/>
                </a:lnTo>
                <a:lnTo>
                  <a:pt x="12771" y="37472"/>
                </a:lnTo>
                <a:lnTo>
                  <a:pt x="16133" y="46889"/>
                </a:lnTo>
                <a:lnTo>
                  <a:pt x="24951" y="70052"/>
                </a:lnTo>
                <a:lnTo>
                  <a:pt x="29016" y="80038"/>
                </a:lnTo>
                <a:lnTo>
                  <a:pt x="32679" y="88601"/>
                </a:lnTo>
                <a:lnTo>
                  <a:pt x="36074" y="96215"/>
                </a:lnTo>
                <a:lnTo>
                  <a:pt x="40242" y="107958"/>
                </a:lnTo>
                <a:lnTo>
                  <a:pt x="49953" y="138786"/>
                </a:lnTo>
                <a:lnTo>
                  <a:pt x="57115" y="157294"/>
                </a:lnTo>
                <a:lnTo>
                  <a:pt x="65699" y="177252"/>
                </a:lnTo>
                <a:lnTo>
                  <a:pt x="75232" y="198178"/>
                </a:lnTo>
                <a:lnTo>
                  <a:pt x="81588" y="213081"/>
                </a:lnTo>
                <a:lnTo>
                  <a:pt x="85824" y="223969"/>
                </a:lnTo>
                <a:lnTo>
                  <a:pt x="88648" y="232180"/>
                </a:lnTo>
                <a:lnTo>
                  <a:pt x="91484" y="239559"/>
                </a:lnTo>
                <a:lnTo>
                  <a:pt x="94327" y="246383"/>
                </a:lnTo>
                <a:lnTo>
                  <a:pt x="97174" y="252838"/>
                </a:lnTo>
                <a:lnTo>
                  <a:pt x="99073" y="258093"/>
                </a:lnTo>
                <a:lnTo>
                  <a:pt x="101183" y="266473"/>
                </a:lnTo>
                <a:lnTo>
                  <a:pt x="10287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80"/>
          <p:cNvSpPr/>
          <p:nvPr/>
        </p:nvSpPr>
        <p:spPr>
          <a:xfrm>
            <a:off x="7873509" y="1457827"/>
            <a:ext cx="238934" cy="226332"/>
          </a:xfrm>
          <a:custGeom>
            <a:avLst/>
            <a:gdLst/>
            <a:ahLst/>
            <a:cxnLst/>
            <a:rect l="0" t="0" r="0" b="0"/>
            <a:pathLst>
              <a:path w="238934" h="226332">
                <a:moveTo>
                  <a:pt x="7475" y="16642"/>
                </a:moveTo>
                <a:lnTo>
                  <a:pt x="2924" y="30295"/>
                </a:lnTo>
                <a:lnTo>
                  <a:pt x="1584" y="35269"/>
                </a:lnTo>
                <a:lnTo>
                  <a:pt x="690" y="39538"/>
                </a:lnTo>
                <a:lnTo>
                  <a:pt x="95" y="43336"/>
                </a:lnTo>
                <a:lnTo>
                  <a:pt x="651" y="48726"/>
                </a:lnTo>
                <a:lnTo>
                  <a:pt x="1973" y="55176"/>
                </a:lnTo>
                <a:lnTo>
                  <a:pt x="3807" y="62334"/>
                </a:lnTo>
                <a:lnTo>
                  <a:pt x="5030" y="69011"/>
                </a:lnTo>
                <a:lnTo>
                  <a:pt x="5845" y="75367"/>
                </a:lnTo>
                <a:lnTo>
                  <a:pt x="6389" y="81510"/>
                </a:lnTo>
                <a:lnTo>
                  <a:pt x="5798" y="87510"/>
                </a:lnTo>
                <a:lnTo>
                  <a:pt x="4452" y="93415"/>
                </a:lnTo>
                <a:lnTo>
                  <a:pt x="2602" y="99257"/>
                </a:lnTo>
                <a:lnTo>
                  <a:pt x="1370" y="106009"/>
                </a:lnTo>
                <a:lnTo>
                  <a:pt x="547" y="113367"/>
                </a:lnTo>
                <a:lnTo>
                  <a:pt x="0" y="121131"/>
                </a:lnTo>
                <a:lnTo>
                  <a:pt x="587" y="130116"/>
                </a:lnTo>
                <a:lnTo>
                  <a:pt x="1931" y="139917"/>
                </a:lnTo>
                <a:lnTo>
                  <a:pt x="3779" y="150260"/>
                </a:lnTo>
                <a:lnTo>
                  <a:pt x="5011" y="158109"/>
                </a:lnTo>
                <a:lnTo>
                  <a:pt x="5833" y="164293"/>
                </a:lnTo>
                <a:lnTo>
                  <a:pt x="6381" y="169369"/>
                </a:lnTo>
                <a:lnTo>
                  <a:pt x="7699" y="174658"/>
                </a:lnTo>
                <a:lnTo>
                  <a:pt x="9529" y="180088"/>
                </a:lnTo>
                <a:lnTo>
                  <a:pt x="11702" y="185614"/>
                </a:lnTo>
                <a:lnTo>
                  <a:pt x="14103" y="191203"/>
                </a:lnTo>
                <a:lnTo>
                  <a:pt x="23048" y="210457"/>
                </a:lnTo>
                <a:lnTo>
                  <a:pt x="28705" y="217367"/>
                </a:lnTo>
                <a:lnTo>
                  <a:pt x="30201" y="219992"/>
                </a:lnTo>
                <a:lnTo>
                  <a:pt x="31864" y="225447"/>
                </a:lnTo>
                <a:lnTo>
                  <a:pt x="33259" y="226331"/>
                </a:lnTo>
                <a:lnTo>
                  <a:pt x="35143" y="225967"/>
                </a:lnTo>
                <a:lnTo>
                  <a:pt x="37349" y="224772"/>
                </a:lnTo>
                <a:lnTo>
                  <a:pt x="37870" y="223023"/>
                </a:lnTo>
                <a:lnTo>
                  <a:pt x="37263" y="220905"/>
                </a:lnTo>
                <a:lnTo>
                  <a:pt x="35906" y="218540"/>
                </a:lnTo>
                <a:lnTo>
                  <a:pt x="34399" y="213372"/>
                </a:lnTo>
                <a:lnTo>
                  <a:pt x="33729" y="207900"/>
                </a:lnTo>
                <a:lnTo>
                  <a:pt x="33432" y="202293"/>
                </a:lnTo>
                <a:lnTo>
                  <a:pt x="33214" y="158534"/>
                </a:lnTo>
                <a:lnTo>
                  <a:pt x="34160" y="148384"/>
                </a:lnTo>
                <a:lnTo>
                  <a:pt x="35742" y="135903"/>
                </a:lnTo>
                <a:lnTo>
                  <a:pt x="37750" y="121867"/>
                </a:lnTo>
                <a:lnTo>
                  <a:pt x="40993" y="109652"/>
                </a:lnTo>
                <a:lnTo>
                  <a:pt x="45061" y="98651"/>
                </a:lnTo>
                <a:lnTo>
                  <a:pt x="53707" y="79761"/>
                </a:lnTo>
                <a:lnTo>
                  <a:pt x="60726" y="65015"/>
                </a:lnTo>
                <a:lnTo>
                  <a:pt x="63930" y="59368"/>
                </a:lnTo>
                <a:lnTo>
                  <a:pt x="67020" y="54651"/>
                </a:lnTo>
                <a:lnTo>
                  <a:pt x="70032" y="50554"/>
                </a:lnTo>
                <a:lnTo>
                  <a:pt x="73945" y="46870"/>
                </a:lnTo>
                <a:lnTo>
                  <a:pt x="78458" y="43462"/>
                </a:lnTo>
                <a:lnTo>
                  <a:pt x="83372" y="40237"/>
                </a:lnTo>
                <a:lnTo>
                  <a:pt x="87601" y="37135"/>
                </a:lnTo>
                <a:lnTo>
                  <a:pt x="94839" y="31148"/>
                </a:lnTo>
                <a:lnTo>
                  <a:pt x="99055" y="28218"/>
                </a:lnTo>
                <a:lnTo>
                  <a:pt x="103772" y="25312"/>
                </a:lnTo>
                <a:lnTo>
                  <a:pt x="108821" y="22422"/>
                </a:lnTo>
                <a:lnTo>
                  <a:pt x="113139" y="19543"/>
                </a:lnTo>
                <a:lnTo>
                  <a:pt x="120477" y="13804"/>
                </a:lnTo>
                <a:lnTo>
                  <a:pt x="127577" y="10940"/>
                </a:lnTo>
                <a:lnTo>
                  <a:pt x="137074" y="8079"/>
                </a:lnTo>
                <a:lnTo>
                  <a:pt x="148166" y="5218"/>
                </a:lnTo>
                <a:lnTo>
                  <a:pt x="156515" y="3311"/>
                </a:lnTo>
                <a:lnTo>
                  <a:pt x="163032" y="2040"/>
                </a:lnTo>
                <a:lnTo>
                  <a:pt x="175786" y="0"/>
                </a:lnTo>
                <a:lnTo>
                  <a:pt x="182610" y="2261"/>
                </a:lnTo>
                <a:lnTo>
                  <a:pt x="187097" y="4197"/>
                </a:lnTo>
                <a:lnTo>
                  <a:pt x="191042" y="7393"/>
                </a:lnTo>
                <a:lnTo>
                  <a:pt x="194622" y="11429"/>
                </a:lnTo>
                <a:lnTo>
                  <a:pt x="197962" y="16024"/>
                </a:lnTo>
                <a:lnTo>
                  <a:pt x="200189" y="20040"/>
                </a:lnTo>
                <a:lnTo>
                  <a:pt x="202664" y="27043"/>
                </a:lnTo>
                <a:lnTo>
                  <a:pt x="203323" y="31196"/>
                </a:lnTo>
                <a:lnTo>
                  <a:pt x="203763" y="35870"/>
                </a:lnTo>
                <a:lnTo>
                  <a:pt x="204056" y="40891"/>
                </a:lnTo>
                <a:lnTo>
                  <a:pt x="205205" y="47095"/>
                </a:lnTo>
                <a:lnTo>
                  <a:pt x="206922" y="54090"/>
                </a:lnTo>
                <a:lnTo>
                  <a:pt x="209020" y="61610"/>
                </a:lnTo>
                <a:lnTo>
                  <a:pt x="210418" y="68528"/>
                </a:lnTo>
                <a:lnTo>
                  <a:pt x="211350" y="75045"/>
                </a:lnTo>
                <a:lnTo>
                  <a:pt x="211972" y="81295"/>
                </a:lnTo>
                <a:lnTo>
                  <a:pt x="212387" y="87367"/>
                </a:lnTo>
                <a:lnTo>
                  <a:pt x="212663" y="93320"/>
                </a:lnTo>
                <a:lnTo>
                  <a:pt x="212847" y="99193"/>
                </a:lnTo>
                <a:lnTo>
                  <a:pt x="213923" y="105966"/>
                </a:lnTo>
                <a:lnTo>
                  <a:pt x="215592" y="113339"/>
                </a:lnTo>
                <a:lnTo>
                  <a:pt x="217658" y="121112"/>
                </a:lnTo>
                <a:lnTo>
                  <a:pt x="219987" y="127246"/>
                </a:lnTo>
                <a:lnTo>
                  <a:pt x="222492" y="132289"/>
                </a:lnTo>
                <a:lnTo>
                  <a:pt x="225115" y="136602"/>
                </a:lnTo>
                <a:lnTo>
                  <a:pt x="226864" y="141383"/>
                </a:lnTo>
                <a:lnTo>
                  <a:pt x="228029" y="146475"/>
                </a:lnTo>
                <a:lnTo>
                  <a:pt x="228807" y="151775"/>
                </a:lnTo>
                <a:lnTo>
                  <a:pt x="229325" y="156261"/>
                </a:lnTo>
                <a:lnTo>
                  <a:pt x="229670" y="160204"/>
                </a:lnTo>
                <a:lnTo>
                  <a:pt x="229900" y="163785"/>
                </a:lnTo>
                <a:lnTo>
                  <a:pt x="230054" y="168078"/>
                </a:lnTo>
                <a:lnTo>
                  <a:pt x="230225" y="177927"/>
                </a:lnTo>
                <a:lnTo>
                  <a:pt x="231221" y="182268"/>
                </a:lnTo>
                <a:lnTo>
                  <a:pt x="232840" y="186115"/>
                </a:lnTo>
                <a:lnTo>
                  <a:pt x="236225" y="192929"/>
                </a:lnTo>
                <a:lnTo>
                  <a:pt x="237128" y="196079"/>
                </a:lnTo>
                <a:lnTo>
                  <a:pt x="238933" y="1966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81"/>
          <p:cNvSpPr/>
          <p:nvPr/>
        </p:nvSpPr>
        <p:spPr>
          <a:xfrm>
            <a:off x="8142954" y="1449271"/>
            <a:ext cx="191977" cy="409221"/>
          </a:xfrm>
          <a:custGeom>
            <a:avLst/>
            <a:gdLst/>
            <a:ahLst/>
            <a:cxnLst/>
            <a:rect l="0" t="0" r="0" b="0"/>
            <a:pathLst>
              <a:path w="191977" h="409221">
                <a:moveTo>
                  <a:pt x="158083" y="8054"/>
                </a:moveTo>
                <a:lnTo>
                  <a:pt x="139880" y="12604"/>
                </a:lnTo>
                <a:lnTo>
                  <a:pt x="133565" y="14897"/>
                </a:lnTo>
                <a:lnTo>
                  <a:pt x="128403" y="17379"/>
                </a:lnTo>
                <a:lnTo>
                  <a:pt x="124008" y="19985"/>
                </a:lnTo>
                <a:lnTo>
                  <a:pt x="111507" y="27962"/>
                </a:lnTo>
                <a:lnTo>
                  <a:pt x="104172" y="32756"/>
                </a:lnTo>
                <a:lnTo>
                  <a:pt x="97377" y="36904"/>
                </a:lnTo>
                <a:lnTo>
                  <a:pt x="90943" y="40622"/>
                </a:lnTo>
                <a:lnTo>
                  <a:pt x="84748" y="44054"/>
                </a:lnTo>
                <a:lnTo>
                  <a:pt x="78713" y="48246"/>
                </a:lnTo>
                <a:lnTo>
                  <a:pt x="72785" y="52946"/>
                </a:lnTo>
                <a:lnTo>
                  <a:pt x="66928" y="57984"/>
                </a:lnTo>
                <a:lnTo>
                  <a:pt x="59212" y="67058"/>
                </a:lnTo>
                <a:lnTo>
                  <a:pt x="50260" y="78823"/>
                </a:lnTo>
                <a:lnTo>
                  <a:pt x="40481" y="92380"/>
                </a:lnTo>
                <a:lnTo>
                  <a:pt x="33009" y="104276"/>
                </a:lnTo>
                <a:lnTo>
                  <a:pt x="27075" y="115065"/>
                </a:lnTo>
                <a:lnTo>
                  <a:pt x="10708" y="148360"/>
                </a:lnTo>
                <a:lnTo>
                  <a:pt x="9350" y="154931"/>
                </a:lnTo>
                <a:lnTo>
                  <a:pt x="9398" y="161217"/>
                </a:lnTo>
                <a:lnTo>
                  <a:pt x="11990" y="173281"/>
                </a:lnTo>
                <a:lnTo>
                  <a:pt x="16317" y="184993"/>
                </a:lnTo>
                <a:lnTo>
                  <a:pt x="18806" y="188878"/>
                </a:lnTo>
                <a:lnTo>
                  <a:pt x="21417" y="191468"/>
                </a:lnTo>
                <a:lnTo>
                  <a:pt x="24110" y="193195"/>
                </a:lnTo>
                <a:lnTo>
                  <a:pt x="29642" y="195114"/>
                </a:lnTo>
                <a:lnTo>
                  <a:pt x="32450" y="195625"/>
                </a:lnTo>
                <a:lnTo>
                  <a:pt x="36228" y="195966"/>
                </a:lnTo>
                <a:lnTo>
                  <a:pt x="40651" y="196194"/>
                </a:lnTo>
                <a:lnTo>
                  <a:pt x="45505" y="196345"/>
                </a:lnTo>
                <a:lnTo>
                  <a:pt x="50646" y="195494"/>
                </a:lnTo>
                <a:lnTo>
                  <a:pt x="55979" y="193974"/>
                </a:lnTo>
                <a:lnTo>
                  <a:pt x="61439" y="192008"/>
                </a:lnTo>
                <a:lnTo>
                  <a:pt x="68888" y="188792"/>
                </a:lnTo>
                <a:lnTo>
                  <a:pt x="87325" y="180139"/>
                </a:lnTo>
                <a:lnTo>
                  <a:pt x="94719" y="175165"/>
                </a:lnTo>
                <a:lnTo>
                  <a:pt x="100600" y="169944"/>
                </a:lnTo>
                <a:lnTo>
                  <a:pt x="105474" y="164558"/>
                </a:lnTo>
                <a:lnTo>
                  <a:pt x="115969" y="153494"/>
                </a:lnTo>
                <a:lnTo>
                  <a:pt x="121434" y="147876"/>
                </a:lnTo>
                <a:lnTo>
                  <a:pt x="126031" y="142226"/>
                </a:lnTo>
                <a:lnTo>
                  <a:pt x="130048" y="136554"/>
                </a:lnTo>
                <a:lnTo>
                  <a:pt x="133678" y="130868"/>
                </a:lnTo>
                <a:lnTo>
                  <a:pt x="137050" y="125173"/>
                </a:lnTo>
                <a:lnTo>
                  <a:pt x="140252" y="119470"/>
                </a:lnTo>
                <a:lnTo>
                  <a:pt x="143337" y="113764"/>
                </a:lnTo>
                <a:lnTo>
                  <a:pt x="146348" y="106150"/>
                </a:lnTo>
                <a:lnTo>
                  <a:pt x="149308" y="97263"/>
                </a:lnTo>
                <a:lnTo>
                  <a:pt x="152232" y="87529"/>
                </a:lnTo>
                <a:lnTo>
                  <a:pt x="154183" y="78182"/>
                </a:lnTo>
                <a:lnTo>
                  <a:pt x="155482" y="69094"/>
                </a:lnTo>
                <a:lnTo>
                  <a:pt x="156350" y="60177"/>
                </a:lnTo>
                <a:lnTo>
                  <a:pt x="156928" y="52327"/>
                </a:lnTo>
                <a:lnTo>
                  <a:pt x="157313" y="45190"/>
                </a:lnTo>
                <a:lnTo>
                  <a:pt x="157569" y="38526"/>
                </a:lnTo>
                <a:lnTo>
                  <a:pt x="156789" y="33131"/>
                </a:lnTo>
                <a:lnTo>
                  <a:pt x="152090" y="20987"/>
                </a:lnTo>
                <a:lnTo>
                  <a:pt x="150276" y="11357"/>
                </a:lnTo>
                <a:lnTo>
                  <a:pt x="149611" y="1233"/>
                </a:lnTo>
                <a:lnTo>
                  <a:pt x="148625" y="649"/>
                </a:lnTo>
                <a:lnTo>
                  <a:pt x="144988" y="0"/>
                </a:lnTo>
                <a:lnTo>
                  <a:pt x="143639" y="1732"/>
                </a:lnTo>
                <a:lnTo>
                  <a:pt x="142138" y="8737"/>
                </a:lnTo>
                <a:lnTo>
                  <a:pt x="141294" y="18839"/>
                </a:lnTo>
                <a:lnTo>
                  <a:pt x="141096" y="27452"/>
                </a:lnTo>
                <a:lnTo>
                  <a:pt x="140948" y="57955"/>
                </a:lnTo>
                <a:lnTo>
                  <a:pt x="141896" y="64181"/>
                </a:lnTo>
                <a:lnTo>
                  <a:pt x="143482" y="71189"/>
                </a:lnTo>
                <a:lnTo>
                  <a:pt x="145491" y="78719"/>
                </a:lnTo>
                <a:lnTo>
                  <a:pt x="147784" y="85644"/>
                </a:lnTo>
                <a:lnTo>
                  <a:pt x="152871" y="98418"/>
                </a:lnTo>
                <a:lnTo>
                  <a:pt x="155766" y="110446"/>
                </a:lnTo>
                <a:lnTo>
                  <a:pt x="158005" y="122141"/>
                </a:lnTo>
                <a:lnTo>
                  <a:pt x="162177" y="133689"/>
                </a:lnTo>
                <a:lnTo>
                  <a:pt x="167205" y="147712"/>
                </a:lnTo>
                <a:lnTo>
                  <a:pt x="169880" y="155451"/>
                </a:lnTo>
                <a:lnTo>
                  <a:pt x="172615" y="162516"/>
                </a:lnTo>
                <a:lnTo>
                  <a:pt x="175391" y="169131"/>
                </a:lnTo>
                <a:lnTo>
                  <a:pt x="178193" y="175446"/>
                </a:lnTo>
                <a:lnTo>
                  <a:pt x="180062" y="182514"/>
                </a:lnTo>
                <a:lnTo>
                  <a:pt x="181309" y="190083"/>
                </a:lnTo>
                <a:lnTo>
                  <a:pt x="182140" y="197986"/>
                </a:lnTo>
                <a:lnTo>
                  <a:pt x="183646" y="206113"/>
                </a:lnTo>
                <a:lnTo>
                  <a:pt x="185602" y="214388"/>
                </a:lnTo>
                <a:lnTo>
                  <a:pt x="187859" y="222762"/>
                </a:lnTo>
                <a:lnTo>
                  <a:pt x="189363" y="230250"/>
                </a:lnTo>
                <a:lnTo>
                  <a:pt x="190367" y="237147"/>
                </a:lnTo>
                <a:lnTo>
                  <a:pt x="191036" y="243650"/>
                </a:lnTo>
                <a:lnTo>
                  <a:pt x="191482" y="250843"/>
                </a:lnTo>
                <a:lnTo>
                  <a:pt x="191976" y="266455"/>
                </a:lnTo>
                <a:lnTo>
                  <a:pt x="190204" y="277476"/>
                </a:lnTo>
                <a:lnTo>
                  <a:pt x="187117" y="290539"/>
                </a:lnTo>
                <a:lnTo>
                  <a:pt x="183154" y="304962"/>
                </a:lnTo>
                <a:lnTo>
                  <a:pt x="178607" y="316483"/>
                </a:lnTo>
                <a:lnTo>
                  <a:pt x="173671" y="326068"/>
                </a:lnTo>
                <a:lnTo>
                  <a:pt x="168475" y="334363"/>
                </a:lnTo>
                <a:lnTo>
                  <a:pt x="163106" y="341798"/>
                </a:lnTo>
                <a:lnTo>
                  <a:pt x="157622" y="348660"/>
                </a:lnTo>
                <a:lnTo>
                  <a:pt x="152061" y="355139"/>
                </a:lnTo>
                <a:lnTo>
                  <a:pt x="146447" y="361364"/>
                </a:lnTo>
                <a:lnTo>
                  <a:pt x="135132" y="373360"/>
                </a:lnTo>
                <a:lnTo>
                  <a:pt x="129447" y="378274"/>
                </a:lnTo>
                <a:lnTo>
                  <a:pt x="123753" y="382502"/>
                </a:lnTo>
                <a:lnTo>
                  <a:pt x="118051" y="386273"/>
                </a:lnTo>
                <a:lnTo>
                  <a:pt x="112345" y="389740"/>
                </a:lnTo>
                <a:lnTo>
                  <a:pt x="106637" y="393004"/>
                </a:lnTo>
                <a:lnTo>
                  <a:pt x="100925" y="396132"/>
                </a:lnTo>
                <a:lnTo>
                  <a:pt x="94261" y="399170"/>
                </a:lnTo>
                <a:lnTo>
                  <a:pt x="86959" y="402148"/>
                </a:lnTo>
                <a:lnTo>
                  <a:pt x="79235" y="405086"/>
                </a:lnTo>
                <a:lnTo>
                  <a:pt x="72180" y="407044"/>
                </a:lnTo>
                <a:lnTo>
                  <a:pt x="65572" y="408350"/>
                </a:lnTo>
                <a:lnTo>
                  <a:pt x="59262" y="409220"/>
                </a:lnTo>
                <a:lnTo>
                  <a:pt x="53149" y="408848"/>
                </a:lnTo>
                <a:lnTo>
                  <a:pt x="47170" y="407647"/>
                </a:lnTo>
                <a:lnTo>
                  <a:pt x="41279" y="405894"/>
                </a:lnTo>
                <a:lnTo>
                  <a:pt x="36398" y="404726"/>
                </a:lnTo>
                <a:lnTo>
                  <a:pt x="32192" y="403947"/>
                </a:lnTo>
                <a:lnTo>
                  <a:pt x="28435" y="403427"/>
                </a:lnTo>
                <a:lnTo>
                  <a:pt x="24979" y="402129"/>
                </a:lnTo>
                <a:lnTo>
                  <a:pt x="21722" y="400310"/>
                </a:lnTo>
                <a:lnTo>
                  <a:pt x="18598" y="398145"/>
                </a:lnTo>
                <a:lnTo>
                  <a:pt x="15563" y="394797"/>
                </a:lnTo>
                <a:lnTo>
                  <a:pt x="6740" y="381936"/>
                </a:lnTo>
                <a:lnTo>
                  <a:pt x="967" y="374883"/>
                </a:lnTo>
                <a:lnTo>
                  <a:pt x="0" y="370717"/>
                </a:lnTo>
                <a:lnTo>
                  <a:pt x="307" y="366034"/>
                </a:lnTo>
                <a:lnTo>
                  <a:pt x="3188" y="354799"/>
                </a:lnTo>
                <a:lnTo>
                  <a:pt x="5289" y="347802"/>
                </a:lnTo>
                <a:lnTo>
                  <a:pt x="12351" y="3166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82"/>
          <p:cNvSpPr/>
          <p:nvPr/>
        </p:nvSpPr>
        <p:spPr>
          <a:xfrm>
            <a:off x="8429625" y="1328737"/>
            <a:ext cx="522923" cy="366949"/>
          </a:xfrm>
          <a:custGeom>
            <a:avLst/>
            <a:gdLst/>
            <a:ahLst/>
            <a:cxnLst/>
            <a:rect l="0" t="0" r="0" b="0"/>
            <a:pathLst>
              <a:path w="522923" h="366949">
                <a:moveTo>
                  <a:pt x="0" y="0"/>
                </a:moveTo>
                <a:lnTo>
                  <a:pt x="0" y="161436"/>
                </a:lnTo>
                <a:lnTo>
                  <a:pt x="952" y="173346"/>
                </a:lnTo>
                <a:lnTo>
                  <a:pt x="2540" y="187002"/>
                </a:lnTo>
                <a:lnTo>
                  <a:pt x="4550" y="201820"/>
                </a:lnTo>
                <a:lnTo>
                  <a:pt x="5891" y="213605"/>
                </a:lnTo>
                <a:lnTo>
                  <a:pt x="6784" y="223365"/>
                </a:lnTo>
                <a:lnTo>
                  <a:pt x="7381" y="231778"/>
                </a:lnTo>
                <a:lnTo>
                  <a:pt x="7778" y="239291"/>
                </a:lnTo>
                <a:lnTo>
                  <a:pt x="8219" y="252719"/>
                </a:lnTo>
                <a:lnTo>
                  <a:pt x="9289" y="259920"/>
                </a:lnTo>
                <a:lnTo>
                  <a:pt x="10956" y="267577"/>
                </a:lnTo>
                <a:lnTo>
                  <a:pt x="13018" y="275540"/>
                </a:lnTo>
                <a:lnTo>
                  <a:pt x="15311" y="286927"/>
                </a:lnTo>
                <a:lnTo>
                  <a:pt x="16330" y="296116"/>
                </a:lnTo>
                <a:lnTo>
                  <a:pt x="16782" y="306550"/>
                </a:lnTo>
                <a:lnTo>
                  <a:pt x="17038" y="318583"/>
                </a:lnTo>
                <a:lnTo>
                  <a:pt x="17131" y="342626"/>
                </a:lnTo>
                <a:lnTo>
                  <a:pt x="17135" y="342717"/>
                </a:lnTo>
                <a:lnTo>
                  <a:pt x="21693" y="324643"/>
                </a:lnTo>
                <a:lnTo>
                  <a:pt x="23034" y="314536"/>
                </a:lnTo>
                <a:lnTo>
                  <a:pt x="23929" y="303036"/>
                </a:lnTo>
                <a:lnTo>
                  <a:pt x="24525" y="290606"/>
                </a:lnTo>
                <a:lnTo>
                  <a:pt x="26827" y="279462"/>
                </a:lnTo>
                <a:lnTo>
                  <a:pt x="30267" y="269176"/>
                </a:lnTo>
                <a:lnTo>
                  <a:pt x="34466" y="259461"/>
                </a:lnTo>
                <a:lnTo>
                  <a:pt x="37265" y="252031"/>
                </a:lnTo>
                <a:lnTo>
                  <a:pt x="40375" y="241236"/>
                </a:lnTo>
                <a:lnTo>
                  <a:pt x="44297" y="230724"/>
                </a:lnTo>
                <a:lnTo>
                  <a:pt x="46676" y="225253"/>
                </a:lnTo>
                <a:lnTo>
                  <a:pt x="51120" y="217796"/>
                </a:lnTo>
                <a:lnTo>
                  <a:pt x="56940" y="209015"/>
                </a:lnTo>
                <a:lnTo>
                  <a:pt x="63677" y="199351"/>
                </a:lnTo>
                <a:lnTo>
                  <a:pt x="71026" y="191003"/>
                </a:lnTo>
                <a:lnTo>
                  <a:pt x="78784" y="183533"/>
                </a:lnTo>
                <a:lnTo>
                  <a:pt x="93118" y="171105"/>
                </a:lnTo>
                <a:lnTo>
                  <a:pt x="102662" y="162407"/>
                </a:lnTo>
                <a:lnTo>
                  <a:pt x="115160" y="155366"/>
                </a:lnTo>
                <a:lnTo>
                  <a:pt x="122494" y="152155"/>
                </a:lnTo>
                <a:lnTo>
                  <a:pt x="128335" y="150966"/>
                </a:lnTo>
                <a:lnTo>
                  <a:pt x="133181" y="151127"/>
                </a:lnTo>
                <a:lnTo>
                  <a:pt x="144553" y="153363"/>
                </a:lnTo>
                <a:lnTo>
                  <a:pt x="147804" y="153677"/>
                </a:lnTo>
                <a:lnTo>
                  <a:pt x="149971" y="154839"/>
                </a:lnTo>
                <a:lnTo>
                  <a:pt x="151415" y="156566"/>
                </a:lnTo>
                <a:lnTo>
                  <a:pt x="154925" y="162930"/>
                </a:lnTo>
                <a:lnTo>
                  <a:pt x="162835" y="175283"/>
                </a:lnTo>
                <a:lnTo>
                  <a:pt x="167622" y="185219"/>
                </a:lnTo>
                <a:lnTo>
                  <a:pt x="168897" y="189202"/>
                </a:lnTo>
                <a:lnTo>
                  <a:pt x="168795" y="194715"/>
                </a:lnTo>
                <a:lnTo>
                  <a:pt x="167775" y="201247"/>
                </a:lnTo>
                <a:lnTo>
                  <a:pt x="166143" y="208460"/>
                </a:lnTo>
                <a:lnTo>
                  <a:pt x="165054" y="215173"/>
                </a:lnTo>
                <a:lnTo>
                  <a:pt x="164328" y="221554"/>
                </a:lnTo>
                <a:lnTo>
                  <a:pt x="163845" y="227713"/>
                </a:lnTo>
                <a:lnTo>
                  <a:pt x="162569" y="236581"/>
                </a:lnTo>
                <a:lnTo>
                  <a:pt x="158613" y="259135"/>
                </a:lnTo>
                <a:lnTo>
                  <a:pt x="156225" y="268959"/>
                </a:lnTo>
                <a:lnTo>
                  <a:pt x="153680" y="277413"/>
                </a:lnTo>
                <a:lnTo>
                  <a:pt x="151031" y="284955"/>
                </a:lnTo>
                <a:lnTo>
                  <a:pt x="149264" y="291887"/>
                </a:lnTo>
                <a:lnTo>
                  <a:pt x="148087" y="298414"/>
                </a:lnTo>
                <a:lnTo>
                  <a:pt x="146778" y="309793"/>
                </a:lnTo>
                <a:lnTo>
                  <a:pt x="146198" y="318026"/>
                </a:lnTo>
                <a:lnTo>
                  <a:pt x="146995" y="324412"/>
                </a:lnTo>
                <a:lnTo>
                  <a:pt x="148479" y="332480"/>
                </a:lnTo>
                <a:lnTo>
                  <a:pt x="150421" y="341668"/>
                </a:lnTo>
                <a:lnTo>
                  <a:pt x="152668" y="347794"/>
                </a:lnTo>
                <a:lnTo>
                  <a:pt x="155119" y="351878"/>
                </a:lnTo>
                <a:lnTo>
                  <a:pt x="165895" y="362982"/>
                </a:lnTo>
                <a:lnTo>
                  <a:pt x="169804" y="366948"/>
                </a:lnTo>
                <a:lnTo>
                  <a:pt x="171305" y="366552"/>
                </a:lnTo>
                <a:lnTo>
                  <a:pt x="175513" y="363572"/>
                </a:lnTo>
                <a:lnTo>
                  <a:pt x="183098" y="361613"/>
                </a:lnTo>
                <a:lnTo>
                  <a:pt x="187788" y="361090"/>
                </a:lnTo>
                <a:lnTo>
                  <a:pt x="191867" y="359789"/>
                </a:lnTo>
                <a:lnTo>
                  <a:pt x="207797" y="350858"/>
                </a:lnTo>
                <a:lnTo>
                  <a:pt x="212826" y="348205"/>
                </a:lnTo>
                <a:lnTo>
                  <a:pt x="220954" y="340178"/>
                </a:lnTo>
                <a:lnTo>
                  <a:pt x="224456" y="335370"/>
                </a:lnTo>
                <a:lnTo>
                  <a:pt x="230599" y="328355"/>
                </a:lnTo>
                <a:lnTo>
                  <a:pt x="238505" y="319868"/>
                </a:lnTo>
                <a:lnTo>
                  <a:pt x="247586" y="310401"/>
                </a:lnTo>
                <a:lnTo>
                  <a:pt x="254592" y="302184"/>
                </a:lnTo>
                <a:lnTo>
                  <a:pt x="260215" y="294801"/>
                </a:lnTo>
                <a:lnTo>
                  <a:pt x="264917" y="287974"/>
                </a:lnTo>
                <a:lnTo>
                  <a:pt x="269956" y="278660"/>
                </a:lnTo>
                <a:lnTo>
                  <a:pt x="275221" y="267688"/>
                </a:lnTo>
                <a:lnTo>
                  <a:pt x="280636" y="255612"/>
                </a:lnTo>
                <a:lnTo>
                  <a:pt x="285198" y="241845"/>
                </a:lnTo>
                <a:lnTo>
                  <a:pt x="289192" y="226953"/>
                </a:lnTo>
                <a:lnTo>
                  <a:pt x="292807" y="211309"/>
                </a:lnTo>
                <a:lnTo>
                  <a:pt x="299364" y="178688"/>
                </a:lnTo>
                <a:lnTo>
                  <a:pt x="302446" y="161988"/>
                </a:lnTo>
                <a:lnTo>
                  <a:pt x="304500" y="147997"/>
                </a:lnTo>
                <a:lnTo>
                  <a:pt x="305870" y="135812"/>
                </a:lnTo>
                <a:lnTo>
                  <a:pt x="306784" y="124831"/>
                </a:lnTo>
                <a:lnTo>
                  <a:pt x="308345" y="114653"/>
                </a:lnTo>
                <a:lnTo>
                  <a:pt x="310338" y="105011"/>
                </a:lnTo>
                <a:lnTo>
                  <a:pt x="312619" y="95725"/>
                </a:lnTo>
                <a:lnTo>
                  <a:pt x="314140" y="87629"/>
                </a:lnTo>
                <a:lnTo>
                  <a:pt x="315154" y="80327"/>
                </a:lnTo>
                <a:lnTo>
                  <a:pt x="315830" y="73554"/>
                </a:lnTo>
                <a:lnTo>
                  <a:pt x="316281" y="65228"/>
                </a:lnTo>
                <a:lnTo>
                  <a:pt x="316781" y="45818"/>
                </a:lnTo>
                <a:lnTo>
                  <a:pt x="317868" y="35308"/>
                </a:lnTo>
                <a:lnTo>
                  <a:pt x="319544" y="24491"/>
                </a:lnTo>
                <a:lnTo>
                  <a:pt x="321614" y="13470"/>
                </a:lnTo>
                <a:lnTo>
                  <a:pt x="323915" y="3764"/>
                </a:lnTo>
                <a:lnTo>
                  <a:pt x="324528" y="2509"/>
                </a:lnTo>
                <a:lnTo>
                  <a:pt x="324937" y="3578"/>
                </a:lnTo>
                <a:lnTo>
                  <a:pt x="325391" y="9845"/>
                </a:lnTo>
                <a:lnTo>
                  <a:pt x="324560" y="17041"/>
                </a:lnTo>
                <a:lnTo>
                  <a:pt x="323053" y="26601"/>
                </a:lnTo>
                <a:lnTo>
                  <a:pt x="317886" y="54685"/>
                </a:lnTo>
                <a:lnTo>
                  <a:pt x="309240" y="98917"/>
                </a:lnTo>
                <a:lnTo>
                  <a:pt x="306172" y="116427"/>
                </a:lnTo>
                <a:lnTo>
                  <a:pt x="304127" y="130006"/>
                </a:lnTo>
                <a:lnTo>
                  <a:pt x="302764" y="140963"/>
                </a:lnTo>
                <a:lnTo>
                  <a:pt x="301855" y="153030"/>
                </a:lnTo>
                <a:lnTo>
                  <a:pt x="301249" y="165838"/>
                </a:lnTo>
                <a:lnTo>
                  <a:pt x="300396" y="201537"/>
                </a:lnTo>
                <a:lnTo>
                  <a:pt x="300277" y="211511"/>
                </a:lnTo>
                <a:lnTo>
                  <a:pt x="301149" y="220065"/>
                </a:lnTo>
                <a:lnTo>
                  <a:pt x="302683" y="227672"/>
                </a:lnTo>
                <a:lnTo>
                  <a:pt x="304659" y="234649"/>
                </a:lnTo>
                <a:lnTo>
                  <a:pt x="306928" y="244063"/>
                </a:lnTo>
                <a:lnTo>
                  <a:pt x="311990" y="267222"/>
                </a:lnTo>
                <a:lnTo>
                  <a:pt x="313721" y="277208"/>
                </a:lnTo>
                <a:lnTo>
                  <a:pt x="314875" y="285771"/>
                </a:lnTo>
                <a:lnTo>
                  <a:pt x="315644" y="293384"/>
                </a:lnTo>
                <a:lnTo>
                  <a:pt x="319038" y="304383"/>
                </a:lnTo>
                <a:lnTo>
                  <a:pt x="321278" y="308649"/>
                </a:lnTo>
                <a:lnTo>
                  <a:pt x="328845" y="315930"/>
                </a:lnTo>
                <a:lnTo>
                  <a:pt x="338558" y="323293"/>
                </a:lnTo>
                <a:lnTo>
                  <a:pt x="349225" y="332916"/>
                </a:lnTo>
                <a:lnTo>
                  <a:pt x="355689" y="336244"/>
                </a:lnTo>
                <a:lnTo>
                  <a:pt x="370492" y="339942"/>
                </a:lnTo>
                <a:lnTo>
                  <a:pt x="376535" y="339976"/>
                </a:lnTo>
                <a:lnTo>
                  <a:pt x="381516" y="339045"/>
                </a:lnTo>
                <a:lnTo>
                  <a:pt x="385788" y="337473"/>
                </a:lnTo>
                <a:lnTo>
                  <a:pt x="398156" y="335725"/>
                </a:lnTo>
                <a:lnTo>
                  <a:pt x="412226" y="333996"/>
                </a:lnTo>
                <a:lnTo>
                  <a:pt x="424829" y="330053"/>
                </a:lnTo>
                <a:lnTo>
                  <a:pt x="436781" y="325125"/>
                </a:lnTo>
                <a:lnTo>
                  <a:pt x="451299" y="318808"/>
                </a:lnTo>
                <a:lnTo>
                  <a:pt x="473627" y="309650"/>
                </a:lnTo>
                <a:lnTo>
                  <a:pt x="483392" y="304541"/>
                </a:lnTo>
                <a:lnTo>
                  <a:pt x="499320" y="293784"/>
                </a:lnTo>
                <a:lnTo>
                  <a:pt x="507670" y="285193"/>
                </a:lnTo>
                <a:lnTo>
                  <a:pt x="522922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83"/>
          <p:cNvSpPr/>
          <p:nvPr/>
        </p:nvSpPr>
        <p:spPr>
          <a:xfrm>
            <a:off x="8686800" y="1371600"/>
            <a:ext cx="274320" cy="34291"/>
          </a:xfrm>
          <a:custGeom>
            <a:avLst/>
            <a:gdLst/>
            <a:ahLst/>
            <a:cxnLst/>
            <a:rect l="0" t="0" r="0" b="0"/>
            <a:pathLst>
              <a:path w="274320" h="34291">
                <a:moveTo>
                  <a:pt x="0" y="34290"/>
                </a:moveTo>
                <a:lnTo>
                  <a:pt x="4550" y="29739"/>
                </a:lnTo>
                <a:lnTo>
                  <a:pt x="7797" y="28398"/>
                </a:lnTo>
                <a:lnTo>
                  <a:pt x="11865" y="27505"/>
                </a:lnTo>
                <a:lnTo>
                  <a:pt x="16482" y="26909"/>
                </a:lnTo>
                <a:lnTo>
                  <a:pt x="21466" y="26511"/>
                </a:lnTo>
                <a:lnTo>
                  <a:pt x="26692" y="26247"/>
                </a:lnTo>
                <a:lnTo>
                  <a:pt x="32083" y="26070"/>
                </a:lnTo>
                <a:lnTo>
                  <a:pt x="39486" y="25000"/>
                </a:lnTo>
                <a:lnTo>
                  <a:pt x="48231" y="23334"/>
                </a:lnTo>
                <a:lnTo>
                  <a:pt x="57871" y="21271"/>
                </a:lnTo>
                <a:lnTo>
                  <a:pt x="70966" y="19895"/>
                </a:lnTo>
                <a:lnTo>
                  <a:pt x="86363" y="18978"/>
                </a:lnTo>
                <a:lnTo>
                  <a:pt x="103296" y="18367"/>
                </a:lnTo>
                <a:lnTo>
                  <a:pt x="121250" y="17007"/>
                </a:lnTo>
                <a:lnTo>
                  <a:pt x="139889" y="15148"/>
                </a:lnTo>
                <a:lnTo>
                  <a:pt x="158981" y="12956"/>
                </a:lnTo>
                <a:lnTo>
                  <a:pt x="174568" y="11495"/>
                </a:lnTo>
                <a:lnTo>
                  <a:pt x="187816" y="10520"/>
                </a:lnTo>
                <a:lnTo>
                  <a:pt x="199506" y="9871"/>
                </a:lnTo>
                <a:lnTo>
                  <a:pt x="210156" y="8485"/>
                </a:lnTo>
                <a:lnTo>
                  <a:pt x="220113" y="6609"/>
                </a:lnTo>
                <a:lnTo>
                  <a:pt x="229610" y="4406"/>
                </a:lnTo>
                <a:lnTo>
                  <a:pt x="236894" y="2937"/>
                </a:lnTo>
                <a:lnTo>
                  <a:pt x="242701" y="1958"/>
                </a:lnTo>
                <a:lnTo>
                  <a:pt x="247525" y="1305"/>
                </a:lnTo>
                <a:lnTo>
                  <a:pt x="252647" y="870"/>
                </a:lnTo>
                <a:lnTo>
                  <a:pt x="257967" y="580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84"/>
          <p:cNvSpPr/>
          <p:nvPr/>
        </p:nvSpPr>
        <p:spPr>
          <a:xfrm>
            <a:off x="8035290" y="1320165"/>
            <a:ext cx="12718" cy="25718"/>
          </a:xfrm>
          <a:custGeom>
            <a:avLst/>
            <a:gdLst/>
            <a:ahLst/>
            <a:cxnLst/>
            <a:rect l="0" t="0" r="0" b="0"/>
            <a:pathLst>
              <a:path w="12718" h="25718">
                <a:moveTo>
                  <a:pt x="0" y="25717"/>
                </a:moveTo>
                <a:lnTo>
                  <a:pt x="4551" y="16615"/>
                </a:lnTo>
                <a:lnTo>
                  <a:pt x="6843" y="12982"/>
                </a:lnTo>
                <a:lnTo>
                  <a:pt x="9325" y="9607"/>
                </a:lnTo>
                <a:lnTo>
                  <a:pt x="11931" y="6404"/>
                </a:lnTo>
                <a:lnTo>
                  <a:pt x="12717" y="4269"/>
                </a:lnTo>
                <a:lnTo>
                  <a:pt x="12288" y="2846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85"/>
          <p:cNvSpPr/>
          <p:nvPr/>
        </p:nvSpPr>
        <p:spPr>
          <a:xfrm>
            <a:off x="7685159" y="1836807"/>
            <a:ext cx="530154" cy="202931"/>
          </a:xfrm>
          <a:custGeom>
            <a:avLst/>
            <a:gdLst/>
            <a:ahLst/>
            <a:cxnLst/>
            <a:rect l="0" t="0" r="0" b="0"/>
            <a:pathLst>
              <a:path w="530154" h="202931">
                <a:moveTo>
                  <a:pt x="101528" y="14853"/>
                </a:moveTo>
                <a:lnTo>
                  <a:pt x="73113" y="14853"/>
                </a:lnTo>
                <a:lnTo>
                  <a:pt x="60007" y="17393"/>
                </a:lnTo>
                <a:lnTo>
                  <a:pt x="48785" y="21697"/>
                </a:lnTo>
                <a:lnTo>
                  <a:pt x="40622" y="26784"/>
                </a:lnTo>
                <a:lnTo>
                  <a:pt x="37111" y="30427"/>
                </a:lnTo>
                <a:lnTo>
                  <a:pt x="33819" y="34761"/>
                </a:lnTo>
                <a:lnTo>
                  <a:pt x="30671" y="39555"/>
                </a:lnTo>
                <a:lnTo>
                  <a:pt x="27620" y="43703"/>
                </a:lnTo>
                <a:lnTo>
                  <a:pt x="24633" y="47421"/>
                </a:lnTo>
                <a:lnTo>
                  <a:pt x="21689" y="50852"/>
                </a:lnTo>
                <a:lnTo>
                  <a:pt x="18775" y="55998"/>
                </a:lnTo>
                <a:lnTo>
                  <a:pt x="15880" y="62285"/>
                </a:lnTo>
                <a:lnTo>
                  <a:pt x="12996" y="69334"/>
                </a:lnTo>
                <a:lnTo>
                  <a:pt x="11075" y="75939"/>
                </a:lnTo>
                <a:lnTo>
                  <a:pt x="9793" y="82247"/>
                </a:lnTo>
                <a:lnTo>
                  <a:pt x="8939" y="88357"/>
                </a:lnTo>
                <a:lnTo>
                  <a:pt x="5450" y="107846"/>
                </a:lnTo>
                <a:lnTo>
                  <a:pt x="3186" y="119711"/>
                </a:lnTo>
                <a:lnTo>
                  <a:pt x="1677" y="129526"/>
                </a:lnTo>
                <a:lnTo>
                  <a:pt x="671" y="137974"/>
                </a:lnTo>
                <a:lnTo>
                  <a:pt x="0" y="145511"/>
                </a:lnTo>
                <a:lnTo>
                  <a:pt x="505" y="152440"/>
                </a:lnTo>
                <a:lnTo>
                  <a:pt x="1795" y="158965"/>
                </a:lnTo>
                <a:lnTo>
                  <a:pt x="3607" y="165220"/>
                </a:lnTo>
                <a:lnTo>
                  <a:pt x="5767" y="170343"/>
                </a:lnTo>
                <a:lnTo>
                  <a:pt x="8160" y="174710"/>
                </a:lnTo>
                <a:lnTo>
                  <a:pt x="10707" y="178574"/>
                </a:lnTo>
                <a:lnTo>
                  <a:pt x="13358" y="182103"/>
                </a:lnTo>
                <a:lnTo>
                  <a:pt x="16078" y="185408"/>
                </a:lnTo>
                <a:lnTo>
                  <a:pt x="21641" y="191620"/>
                </a:lnTo>
                <a:lnTo>
                  <a:pt x="27288" y="197556"/>
                </a:lnTo>
                <a:lnTo>
                  <a:pt x="31080" y="199520"/>
                </a:lnTo>
                <a:lnTo>
                  <a:pt x="40373" y="201702"/>
                </a:lnTo>
                <a:lnTo>
                  <a:pt x="51764" y="202930"/>
                </a:lnTo>
                <a:lnTo>
                  <a:pt x="60679" y="200678"/>
                </a:lnTo>
                <a:lnTo>
                  <a:pt x="70038" y="196502"/>
                </a:lnTo>
                <a:lnTo>
                  <a:pt x="81614" y="188795"/>
                </a:lnTo>
                <a:lnTo>
                  <a:pt x="91408" y="183283"/>
                </a:lnTo>
                <a:lnTo>
                  <a:pt x="95734" y="179527"/>
                </a:lnTo>
                <a:lnTo>
                  <a:pt x="99570" y="175118"/>
                </a:lnTo>
                <a:lnTo>
                  <a:pt x="103081" y="170273"/>
                </a:lnTo>
                <a:lnTo>
                  <a:pt x="106373" y="166092"/>
                </a:lnTo>
                <a:lnTo>
                  <a:pt x="109521" y="162351"/>
                </a:lnTo>
                <a:lnTo>
                  <a:pt x="112572" y="158905"/>
                </a:lnTo>
                <a:lnTo>
                  <a:pt x="116510" y="152797"/>
                </a:lnTo>
                <a:lnTo>
                  <a:pt x="121041" y="144916"/>
                </a:lnTo>
                <a:lnTo>
                  <a:pt x="131156" y="125998"/>
                </a:lnTo>
                <a:lnTo>
                  <a:pt x="142001" y="104891"/>
                </a:lnTo>
                <a:lnTo>
                  <a:pt x="145655" y="95833"/>
                </a:lnTo>
                <a:lnTo>
                  <a:pt x="148091" y="87890"/>
                </a:lnTo>
                <a:lnTo>
                  <a:pt x="149715" y="80689"/>
                </a:lnTo>
                <a:lnTo>
                  <a:pt x="149845" y="72079"/>
                </a:lnTo>
                <a:lnTo>
                  <a:pt x="148979" y="62528"/>
                </a:lnTo>
                <a:lnTo>
                  <a:pt x="147450" y="52351"/>
                </a:lnTo>
                <a:lnTo>
                  <a:pt x="146430" y="44614"/>
                </a:lnTo>
                <a:lnTo>
                  <a:pt x="145750" y="38504"/>
                </a:lnTo>
                <a:lnTo>
                  <a:pt x="145297" y="33478"/>
                </a:lnTo>
                <a:lnTo>
                  <a:pt x="144042" y="29174"/>
                </a:lnTo>
                <a:lnTo>
                  <a:pt x="142253" y="25353"/>
                </a:lnTo>
                <a:lnTo>
                  <a:pt x="140109" y="21853"/>
                </a:lnTo>
                <a:lnTo>
                  <a:pt x="137727" y="19519"/>
                </a:lnTo>
                <a:lnTo>
                  <a:pt x="135185" y="17964"/>
                </a:lnTo>
                <a:lnTo>
                  <a:pt x="132539" y="16927"/>
                </a:lnTo>
                <a:lnTo>
                  <a:pt x="130774" y="17188"/>
                </a:lnTo>
                <a:lnTo>
                  <a:pt x="129598" y="18315"/>
                </a:lnTo>
                <a:lnTo>
                  <a:pt x="128814" y="20018"/>
                </a:lnTo>
                <a:lnTo>
                  <a:pt x="127943" y="24451"/>
                </a:lnTo>
                <a:lnTo>
                  <a:pt x="127710" y="26966"/>
                </a:lnTo>
                <a:lnTo>
                  <a:pt x="127555" y="31501"/>
                </a:lnTo>
                <a:lnTo>
                  <a:pt x="127383" y="44159"/>
                </a:lnTo>
                <a:lnTo>
                  <a:pt x="128290" y="53440"/>
                </a:lnTo>
                <a:lnTo>
                  <a:pt x="129847" y="64390"/>
                </a:lnTo>
                <a:lnTo>
                  <a:pt x="131837" y="76453"/>
                </a:lnTo>
                <a:lnTo>
                  <a:pt x="134117" y="87352"/>
                </a:lnTo>
                <a:lnTo>
                  <a:pt x="136589" y="97475"/>
                </a:lnTo>
                <a:lnTo>
                  <a:pt x="144619" y="127916"/>
                </a:lnTo>
                <a:lnTo>
                  <a:pt x="147400" y="138806"/>
                </a:lnTo>
                <a:lnTo>
                  <a:pt x="150207" y="147970"/>
                </a:lnTo>
                <a:lnTo>
                  <a:pt x="153031" y="155985"/>
                </a:lnTo>
                <a:lnTo>
                  <a:pt x="155866" y="163234"/>
                </a:lnTo>
                <a:lnTo>
                  <a:pt x="158708" y="169018"/>
                </a:lnTo>
                <a:lnTo>
                  <a:pt x="161556" y="173827"/>
                </a:lnTo>
                <a:lnTo>
                  <a:pt x="164407" y="177986"/>
                </a:lnTo>
                <a:lnTo>
                  <a:pt x="168212" y="181710"/>
                </a:lnTo>
                <a:lnTo>
                  <a:pt x="172654" y="185146"/>
                </a:lnTo>
                <a:lnTo>
                  <a:pt x="181718" y="190551"/>
                </a:lnTo>
                <a:lnTo>
                  <a:pt x="188920" y="192953"/>
                </a:lnTo>
                <a:lnTo>
                  <a:pt x="198331" y="194306"/>
                </a:lnTo>
                <a:lnTo>
                  <a:pt x="206782" y="192082"/>
                </a:lnTo>
                <a:lnTo>
                  <a:pt x="215935" y="187919"/>
                </a:lnTo>
                <a:lnTo>
                  <a:pt x="223179" y="182893"/>
                </a:lnTo>
                <a:lnTo>
                  <a:pt x="225491" y="179267"/>
                </a:lnTo>
                <a:lnTo>
                  <a:pt x="227033" y="174945"/>
                </a:lnTo>
                <a:lnTo>
                  <a:pt x="228061" y="170158"/>
                </a:lnTo>
                <a:lnTo>
                  <a:pt x="229698" y="166015"/>
                </a:lnTo>
                <a:lnTo>
                  <a:pt x="231742" y="162300"/>
                </a:lnTo>
                <a:lnTo>
                  <a:pt x="234057" y="158871"/>
                </a:lnTo>
                <a:lnTo>
                  <a:pt x="236553" y="153727"/>
                </a:lnTo>
                <a:lnTo>
                  <a:pt x="239171" y="147441"/>
                </a:lnTo>
                <a:lnTo>
                  <a:pt x="241867" y="140392"/>
                </a:lnTo>
                <a:lnTo>
                  <a:pt x="244617" y="133788"/>
                </a:lnTo>
                <a:lnTo>
                  <a:pt x="247404" y="127480"/>
                </a:lnTo>
                <a:lnTo>
                  <a:pt x="250213" y="121370"/>
                </a:lnTo>
                <a:lnTo>
                  <a:pt x="252087" y="115392"/>
                </a:lnTo>
                <a:lnTo>
                  <a:pt x="253335" y="109501"/>
                </a:lnTo>
                <a:lnTo>
                  <a:pt x="254168" y="103669"/>
                </a:lnTo>
                <a:lnTo>
                  <a:pt x="255676" y="96924"/>
                </a:lnTo>
                <a:lnTo>
                  <a:pt x="257633" y="89569"/>
                </a:lnTo>
                <a:lnTo>
                  <a:pt x="259890" y="81809"/>
                </a:lnTo>
                <a:lnTo>
                  <a:pt x="261396" y="70920"/>
                </a:lnTo>
                <a:lnTo>
                  <a:pt x="262399" y="57946"/>
                </a:lnTo>
                <a:lnTo>
                  <a:pt x="263069" y="43581"/>
                </a:lnTo>
                <a:lnTo>
                  <a:pt x="264466" y="33053"/>
                </a:lnTo>
                <a:lnTo>
                  <a:pt x="266350" y="25081"/>
                </a:lnTo>
                <a:lnTo>
                  <a:pt x="268560" y="18814"/>
                </a:lnTo>
                <a:lnTo>
                  <a:pt x="270033" y="13683"/>
                </a:lnTo>
                <a:lnTo>
                  <a:pt x="271015" y="9311"/>
                </a:lnTo>
                <a:lnTo>
                  <a:pt x="272591" y="0"/>
                </a:lnTo>
                <a:lnTo>
                  <a:pt x="274625" y="2093"/>
                </a:lnTo>
                <a:lnTo>
                  <a:pt x="277886" y="6346"/>
                </a:lnTo>
                <a:lnTo>
                  <a:pt x="281965" y="12039"/>
                </a:lnTo>
                <a:lnTo>
                  <a:pt x="285637" y="17739"/>
                </a:lnTo>
                <a:lnTo>
                  <a:pt x="289037" y="23445"/>
                </a:lnTo>
                <a:lnTo>
                  <a:pt x="292257" y="29153"/>
                </a:lnTo>
                <a:lnTo>
                  <a:pt x="298374" y="40576"/>
                </a:lnTo>
                <a:lnTo>
                  <a:pt x="301339" y="46289"/>
                </a:lnTo>
                <a:lnTo>
                  <a:pt x="305220" y="56765"/>
                </a:lnTo>
                <a:lnTo>
                  <a:pt x="309712" y="70417"/>
                </a:lnTo>
                <a:lnTo>
                  <a:pt x="314613" y="86185"/>
                </a:lnTo>
                <a:lnTo>
                  <a:pt x="318833" y="98603"/>
                </a:lnTo>
                <a:lnTo>
                  <a:pt x="322597" y="108786"/>
                </a:lnTo>
                <a:lnTo>
                  <a:pt x="326060" y="117480"/>
                </a:lnTo>
                <a:lnTo>
                  <a:pt x="329321" y="125181"/>
                </a:lnTo>
                <a:lnTo>
                  <a:pt x="335484" y="138817"/>
                </a:lnTo>
                <a:lnTo>
                  <a:pt x="344309" y="157205"/>
                </a:lnTo>
                <a:lnTo>
                  <a:pt x="346250" y="162141"/>
                </a:lnTo>
                <a:lnTo>
                  <a:pt x="347544" y="166385"/>
                </a:lnTo>
                <a:lnTo>
                  <a:pt x="348406" y="170167"/>
                </a:lnTo>
                <a:lnTo>
                  <a:pt x="349934" y="172688"/>
                </a:lnTo>
                <a:lnTo>
                  <a:pt x="351904" y="174369"/>
                </a:lnTo>
                <a:lnTo>
                  <a:pt x="354171" y="175489"/>
                </a:lnTo>
                <a:lnTo>
                  <a:pt x="354729" y="175284"/>
                </a:lnTo>
                <a:lnTo>
                  <a:pt x="354149" y="174194"/>
                </a:lnTo>
                <a:lnTo>
                  <a:pt x="352810" y="172515"/>
                </a:lnTo>
                <a:lnTo>
                  <a:pt x="351917" y="170443"/>
                </a:lnTo>
                <a:lnTo>
                  <a:pt x="350924" y="165602"/>
                </a:lnTo>
                <a:lnTo>
                  <a:pt x="347943" y="160275"/>
                </a:lnTo>
                <a:lnTo>
                  <a:pt x="345815" y="157521"/>
                </a:lnTo>
                <a:lnTo>
                  <a:pt x="344396" y="153780"/>
                </a:lnTo>
                <a:lnTo>
                  <a:pt x="343450" y="149381"/>
                </a:lnTo>
                <a:lnTo>
                  <a:pt x="342819" y="144543"/>
                </a:lnTo>
                <a:lnTo>
                  <a:pt x="341446" y="137508"/>
                </a:lnTo>
                <a:lnTo>
                  <a:pt x="337380" y="119531"/>
                </a:lnTo>
                <a:lnTo>
                  <a:pt x="335915" y="111308"/>
                </a:lnTo>
                <a:lnTo>
                  <a:pt x="334939" y="103921"/>
                </a:lnTo>
                <a:lnTo>
                  <a:pt x="334288" y="97092"/>
                </a:lnTo>
                <a:lnTo>
                  <a:pt x="333854" y="90634"/>
                </a:lnTo>
                <a:lnTo>
                  <a:pt x="333564" y="84423"/>
                </a:lnTo>
                <a:lnTo>
                  <a:pt x="333372" y="78378"/>
                </a:lnTo>
                <a:lnTo>
                  <a:pt x="334195" y="72443"/>
                </a:lnTo>
                <a:lnTo>
                  <a:pt x="335697" y="66581"/>
                </a:lnTo>
                <a:lnTo>
                  <a:pt x="337651" y="60768"/>
                </a:lnTo>
                <a:lnTo>
                  <a:pt x="339906" y="54988"/>
                </a:lnTo>
                <a:lnTo>
                  <a:pt x="342361" y="49230"/>
                </a:lnTo>
                <a:lnTo>
                  <a:pt x="344952" y="43485"/>
                </a:lnTo>
                <a:lnTo>
                  <a:pt x="348583" y="37751"/>
                </a:lnTo>
                <a:lnTo>
                  <a:pt x="352909" y="32023"/>
                </a:lnTo>
                <a:lnTo>
                  <a:pt x="357698" y="26300"/>
                </a:lnTo>
                <a:lnTo>
                  <a:pt x="362796" y="22484"/>
                </a:lnTo>
                <a:lnTo>
                  <a:pt x="379071" y="16161"/>
                </a:lnTo>
                <a:lnTo>
                  <a:pt x="390299" y="11307"/>
                </a:lnTo>
                <a:lnTo>
                  <a:pt x="401638" y="8514"/>
                </a:lnTo>
                <a:lnTo>
                  <a:pt x="407329" y="7769"/>
                </a:lnTo>
                <a:lnTo>
                  <a:pt x="418733" y="9482"/>
                </a:lnTo>
                <a:lnTo>
                  <a:pt x="430151" y="12466"/>
                </a:lnTo>
                <a:lnTo>
                  <a:pt x="441575" y="13792"/>
                </a:lnTo>
                <a:lnTo>
                  <a:pt x="447288" y="16050"/>
                </a:lnTo>
                <a:lnTo>
                  <a:pt x="453003" y="19461"/>
                </a:lnTo>
                <a:lnTo>
                  <a:pt x="458717" y="23640"/>
                </a:lnTo>
                <a:lnTo>
                  <a:pt x="464432" y="27378"/>
                </a:lnTo>
                <a:lnTo>
                  <a:pt x="470147" y="30823"/>
                </a:lnTo>
                <a:lnTo>
                  <a:pt x="475861" y="34072"/>
                </a:lnTo>
                <a:lnTo>
                  <a:pt x="481576" y="40048"/>
                </a:lnTo>
                <a:lnTo>
                  <a:pt x="487291" y="47842"/>
                </a:lnTo>
                <a:lnTo>
                  <a:pt x="493005" y="56848"/>
                </a:lnTo>
                <a:lnTo>
                  <a:pt x="497769" y="64757"/>
                </a:lnTo>
                <a:lnTo>
                  <a:pt x="501896" y="71935"/>
                </a:lnTo>
                <a:lnTo>
                  <a:pt x="509021" y="84990"/>
                </a:lnTo>
                <a:lnTo>
                  <a:pt x="515363" y="97142"/>
                </a:lnTo>
                <a:lnTo>
                  <a:pt x="518389" y="102097"/>
                </a:lnTo>
                <a:lnTo>
                  <a:pt x="521357" y="106353"/>
                </a:lnTo>
                <a:lnTo>
                  <a:pt x="524290" y="110143"/>
                </a:lnTo>
                <a:lnTo>
                  <a:pt x="526243" y="116479"/>
                </a:lnTo>
                <a:lnTo>
                  <a:pt x="527548" y="124514"/>
                </a:lnTo>
                <a:lnTo>
                  <a:pt x="530153" y="1520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86"/>
          <p:cNvSpPr/>
          <p:nvPr/>
        </p:nvSpPr>
        <p:spPr>
          <a:xfrm>
            <a:off x="8258175" y="1818638"/>
            <a:ext cx="222092" cy="375855"/>
          </a:xfrm>
          <a:custGeom>
            <a:avLst/>
            <a:gdLst/>
            <a:ahLst/>
            <a:cxnLst/>
            <a:rect l="0" t="0" r="0" b="0"/>
            <a:pathLst>
              <a:path w="222092" h="375855">
                <a:moveTo>
                  <a:pt x="85725" y="41594"/>
                </a:moveTo>
                <a:lnTo>
                  <a:pt x="85725" y="32492"/>
                </a:lnTo>
                <a:lnTo>
                  <a:pt x="84773" y="26954"/>
                </a:lnTo>
                <a:lnTo>
                  <a:pt x="83185" y="20404"/>
                </a:lnTo>
                <a:lnTo>
                  <a:pt x="78344" y="3013"/>
                </a:lnTo>
                <a:lnTo>
                  <a:pt x="76041" y="1586"/>
                </a:lnTo>
                <a:lnTo>
                  <a:pt x="72602" y="634"/>
                </a:lnTo>
                <a:lnTo>
                  <a:pt x="68404" y="0"/>
                </a:lnTo>
                <a:lnTo>
                  <a:pt x="65605" y="530"/>
                </a:lnTo>
                <a:lnTo>
                  <a:pt x="63739" y="1835"/>
                </a:lnTo>
                <a:lnTo>
                  <a:pt x="58573" y="8224"/>
                </a:lnTo>
                <a:lnTo>
                  <a:pt x="53655" y="14380"/>
                </a:lnTo>
                <a:lnTo>
                  <a:pt x="48294" y="23467"/>
                </a:lnTo>
                <a:lnTo>
                  <a:pt x="45531" y="29509"/>
                </a:lnTo>
                <a:lnTo>
                  <a:pt x="42736" y="36395"/>
                </a:lnTo>
                <a:lnTo>
                  <a:pt x="22306" y="90732"/>
                </a:lnTo>
                <a:lnTo>
                  <a:pt x="17727" y="105785"/>
                </a:lnTo>
                <a:lnTo>
                  <a:pt x="14676" y="118678"/>
                </a:lnTo>
                <a:lnTo>
                  <a:pt x="12641" y="130131"/>
                </a:lnTo>
                <a:lnTo>
                  <a:pt x="12238" y="139671"/>
                </a:lnTo>
                <a:lnTo>
                  <a:pt x="12921" y="147936"/>
                </a:lnTo>
                <a:lnTo>
                  <a:pt x="14329" y="155351"/>
                </a:lnTo>
                <a:lnTo>
                  <a:pt x="17173" y="160295"/>
                </a:lnTo>
                <a:lnTo>
                  <a:pt x="20973" y="163590"/>
                </a:lnTo>
                <a:lnTo>
                  <a:pt x="25413" y="165787"/>
                </a:lnTo>
                <a:lnTo>
                  <a:pt x="29324" y="167252"/>
                </a:lnTo>
                <a:lnTo>
                  <a:pt x="36210" y="168880"/>
                </a:lnTo>
                <a:lnTo>
                  <a:pt x="40892" y="169796"/>
                </a:lnTo>
                <a:lnTo>
                  <a:pt x="44405" y="168020"/>
                </a:lnTo>
                <a:lnTo>
                  <a:pt x="49607" y="164930"/>
                </a:lnTo>
                <a:lnTo>
                  <a:pt x="55930" y="160966"/>
                </a:lnTo>
                <a:lnTo>
                  <a:pt x="61100" y="156418"/>
                </a:lnTo>
                <a:lnTo>
                  <a:pt x="65498" y="151481"/>
                </a:lnTo>
                <a:lnTo>
                  <a:pt x="69382" y="146284"/>
                </a:lnTo>
                <a:lnTo>
                  <a:pt x="76240" y="135431"/>
                </a:lnTo>
                <a:lnTo>
                  <a:pt x="82460" y="124257"/>
                </a:lnTo>
                <a:lnTo>
                  <a:pt x="91319" y="107256"/>
                </a:lnTo>
                <a:lnTo>
                  <a:pt x="105712" y="78733"/>
                </a:lnTo>
                <a:lnTo>
                  <a:pt x="108575" y="71116"/>
                </a:lnTo>
                <a:lnTo>
                  <a:pt x="111436" y="62228"/>
                </a:lnTo>
                <a:lnTo>
                  <a:pt x="114296" y="52492"/>
                </a:lnTo>
                <a:lnTo>
                  <a:pt x="116201" y="45050"/>
                </a:lnTo>
                <a:lnTo>
                  <a:pt x="118320" y="34240"/>
                </a:lnTo>
                <a:lnTo>
                  <a:pt x="117932" y="30024"/>
                </a:lnTo>
                <a:lnTo>
                  <a:pt x="116721" y="26261"/>
                </a:lnTo>
                <a:lnTo>
                  <a:pt x="113788" y="19539"/>
                </a:lnTo>
                <a:lnTo>
                  <a:pt x="112486" y="13377"/>
                </a:lnTo>
                <a:lnTo>
                  <a:pt x="113090" y="12305"/>
                </a:lnTo>
                <a:lnTo>
                  <a:pt x="114445" y="12543"/>
                </a:lnTo>
                <a:lnTo>
                  <a:pt x="118492" y="15347"/>
                </a:lnTo>
                <a:lnTo>
                  <a:pt x="123466" y="19769"/>
                </a:lnTo>
                <a:lnTo>
                  <a:pt x="125172" y="22281"/>
                </a:lnTo>
                <a:lnTo>
                  <a:pt x="129481" y="33226"/>
                </a:lnTo>
                <a:lnTo>
                  <a:pt x="137239" y="49622"/>
                </a:lnTo>
                <a:lnTo>
                  <a:pt x="147766" y="71172"/>
                </a:lnTo>
                <a:lnTo>
                  <a:pt x="151851" y="78458"/>
                </a:lnTo>
                <a:lnTo>
                  <a:pt x="156479" y="86172"/>
                </a:lnTo>
                <a:lnTo>
                  <a:pt x="161469" y="94173"/>
                </a:lnTo>
                <a:lnTo>
                  <a:pt x="165748" y="101412"/>
                </a:lnTo>
                <a:lnTo>
                  <a:pt x="169554" y="108143"/>
                </a:lnTo>
                <a:lnTo>
                  <a:pt x="173043" y="114535"/>
                </a:lnTo>
                <a:lnTo>
                  <a:pt x="191607" y="146285"/>
                </a:lnTo>
                <a:lnTo>
                  <a:pt x="199175" y="161871"/>
                </a:lnTo>
                <a:lnTo>
                  <a:pt x="207079" y="179881"/>
                </a:lnTo>
                <a:lnTo>
                  <a:pt x="215205" y="199508"/>
                </a:lnTo>
                <a:lnTo>
                  <a:pt x="219670" y="215450"/>
                </a:lnTo>
                <a:lnTo>
                  <a:pt x="221694" y="228936"/>
                </a:lnTo>
                <a:lnTo>
                  <a:pt x="222091" y="240783"/>
                </a:lnTo>
                <a:lnTo>
                  <a:pt x="221403" y="253444"/>
                </a:lnTo>
                <a:lnTo>
                  <a:pt x="219992" y="266648"/>
                </a:lnTo>
                <a:lnTo>
                  <a:pt x="218098" y="280212"/>
                </a:lnTo>
                <a:lnTo>
                  <a:pt x="215884" y="291160"/>
                </a:lnTo>
                <a:lnTo>
                  <a:pt x="213455" y="300364"/>
                </a:lnTo>
                <a:lnTo>
                  <a:pt x="210884" y="308405"/>
                </a:lnTo>
                <a:lnTo>
                  <a:pt x="206311" y="315671"/>
                </a:lnTo>
                <a:lnTo>
                  <a:pt x="200406" y="322419"/>
                </a:lnTo>
                <a:lnTo>
                  <a:pt x="193611" y="328823"/>
                </a:lnTo>
                <a:lnTo>
                  <a:pt x="184318" y="335950"/>
                </a:lnTo>
                <a:lnTo>
                  <a:pt x="173362" y="343559"/>
                </a:lnTo>
                <a:lnTo>
                  <a:pt x="161295" y="351489"/>
                </a:lnTo>
                <a:lnTo>
                  <a:pt x="151345" y="357728"/>
                </a:lnTo>
                <a:lnTo>
                  <a:pt x="142806" y="362840"/>
                </a:lnTo>
                <a:lnTo>
                  <a:pt x="135209" y="367201"/>
                </a:lnTo>
                <a:lnTo>
                  <a:pt x="127287" y="370108"/>
                </a:lnTo>
                <a:lnTo>
                  <a:pt x="119148" y="372046"/>
                </a:lnTo>
                <a:lnTo>
                  <a:pt x="110864" y="373338"/>
                </a:lnTo>
                <a:lnTo>
                  <a:pt x="103437" y="374199"/>
                </a:lnTo>
                <a:lnTo>
                  <a:pt x="96580" y="374773"/>
                </a:lnTo>
                <a:lnTo>
                  <a:pt x="90105" y="375156"/>
                </a:lnTo>
                <a:lnTo>
                  <a:pt x="75288" y="375581"/>
                </a:lnTo>
                <a:lnTo>
                  <a:pt x="47045" y="375854"/>
                </a:lnTo>
                <a:lnTo>
                  <a:pt x="40888" y="374924"/>
                </a:lnTo>
                <a:lnTo>
                  <a:pt x="34879" y="373352"/>
                </a:lnTo>
                <a:lnTo>
                  <a:pt x="28967" y="371351"/>
                </a:lnTo>
                <a:lnTo>
                  <a:pt x="24074" y="369064"/>
                </a:lnTo>
                <a:lnTo>
                  <a:pt x="19859" y="366588"/>
                </a:lnTo>
                <a:lnTo>
                  <a:pt x="16097" y="363984"/>
                </a:lnTo>
                <a:lnTo>
                  <a:pt x="9376" y="358551"/>
                </a:lnTo>
                <a:lnTo>
                  <a:pt x="6251" y="355769"/>
                </a:lnTo>
                <a:lnTo>
                  <a:pt x="4167" y="352961"/>
                </a:lnTo>
                <a:lnTo>
                  <a:pt x="0" y="341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87"/>
          <p:cNvSpPr/>
          <p:nvPr/>
        </p:nvSpPr>
        <p:spPr>
          <a:xfrm>
            <a:off x="8489632" y="1697355"/>
            <a:ext cx="60009" cy="342901"/>
          </a:xfrm>
          <a:custGeom>
            <a:avLst/>
            <a:gdLst/>
            <a:ahLst/>
            <a:cxnLst/>
            <a:rect l="0" t="0" r="0" b="0"/>
            <a:pathLst>
              <a:path w="60009" h="342901">
                <a:moveTo>
                  <a:pt x="0" y="0"/>
                </a:moveTo>
                <a:lnTo>
                  <a:pt x="0" y="110515"/>
                </a:lnTo>
                <a:lnTo>
                  <a:pt x="952" y="122254"/>
                </a:lnTo>
                <a:lnTo>
                  <a:pt x="2540" y="135795"/>
                </a:lnTo>
                <a:lnTo>
                  <a:pt x="4551" y="150537"/>
                </a:lnTo>
                <a:lnTo>
                  <a:pt x="5892" y="163223"/>
                </a:lnTo>
                <a:lnTo>
                  <a:pt x="6785" y="174538"/>
                </a:lnTo>
                <a:lnTo>
                  <a:pt x="7778" y="193777"/>
                </a:lnTo>
                <a:lnTo>
                  <a:pt x="8220" y="208678"/>
                </a:lnTo>
                <a:lnTo>
                  <a:pt x="8468" y="227777"/>
                </a:lnTo>
                <a:lnTo>
                  <a:pt x="9456" y="234719"/>
                </a:lnTo>
                <a:lnTo>
                  <a:pt x="11066" y="242204"/>
                </a:lnTo>
                <a:lnTo>
                  <a:pt x="13092" y="250052"/>
                </a:lnTo>
                <a:lnTo>
                  <a:pt x="15396" y="257188"/>
                </a:lnTo>
                <a:lnTo>
                  <a:pt x="17884" y="263851"/>
                </a:lnTo>
                <a:lnTo>
                  <a:pt x="20495" y="270198"/>
                </a:lnTo>
                <a:lnTo>
                  <a:pt x="22236" y="275382"/>
                </a:lnTo>
                <a:lnTo>
                  <a:pt x="23397" y="279790"/>
                </a:lnTo>
                <a:lnTo>
                  <a:pt x="24171" y="283682"/>
                </a:lnTo>
                <a:lnTo>
                  <a:pt x="25639" y="288181"/>
                </a:lnTo>
                <a:lnTo>
                  <a:pt x="27570" y="293086"/>
                </a:lnTo>
                <a:lnTo>
                  <a:pt x="29810" y="298260"/>
                </a:lnTo>
                <a:lnTo>
                  <a:pt x="32256" y="302663"/>
                </a:lnTo>
                <a:lnTo>
                  <a:pt x="34839" y="306550"/>
                </a:lnTo>
                <a:lnTo>
                  <a:pt x="37513" y="310094"/>
                </a:lnTo>
                <a:lnTo>
                  <a:pt x="40248" y="313409"/>
                </a:lnTo>
                <a:lnTo>
                  <a:pt x="43026" y="316572"/>
                </a:lnTo>
                <a:lnTo>
                  <a:pt x="45828" y="319633"/>
                </a:lnTo>
                <a:lnTo>
                  <a:pt x="48650" y="323578"/>
                </a:lnTo>
                <a:lnTo>
                  <a:pt x="51483" y="328114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88"/>
          <p:cNvSpPr/>
          <p:nvPr/>
        </p:nvSpPr>
        <p:spPr>
          <a:xfrm>
            <a:off x="8583930" y="1809215"/>
            <a:ext cx="334328" cy="196139"/>
          </a:xfrm>
          <a:custGeom>
            <a:avLst/>
            <a:gdLst/>
            <a:ahLst/>
            <a:cxnLst/>
            <a:rect l="0" t="0" r="0" b="0"/>
            <a:pathLst>
              <a:path w="334328" h="196139">
                <a:moveTo>
                  <a:pt x="0" y="136742"/>
                </a:moveTo>
                <a:lnTo>
                  <a:pt x="4551" y="132191"/>
                </a:lnTo>
                <a:lnTo>
                  <a:pt x="6844" y="130851"/>
                </a:lnTo>
                <a:lnTo>
                  <a:pt x="11931" y="129361"/>
                </a:lnTo>
                <a:lnTo>
                  <a:pt x="17479" y="128964"/>
                </a:lnTo>
                <a:lnTo>
                  <a:pt x="24987" y="128699"/>
                </a:lnTo>
                <a:lnTo>
                  <a:pt x="33803" y="128523"/>
                </a:lnTo>
                <a:lnTo>
                  <a:pt x="40633" y="127453"/>
                </a:lnTo>
                <a:lnTo>
                  <a:pt x="50762" y="123723"/>
                </a:lnTo>
                <a:lnTo>
                  <a:pt x="60978" y="118891"/>
                </a:lnTo>
                <a:lnTo>
                  <a:pt x="83059" y="108028"/>
                </a:lnTo>
                <a:lnTo>
                  <a:pt x="91842" y="102390"/>
                </a:lnTo>
                <a:lnTo>
                  <a:pt x="99874" y="96709"/>
                </a:lnTo>
                <a:lnTo>
                  <a:pt x="109793" y="91010"/>
                </a:lnTo>
                <a:lnTo>
                  <a:pt x="115106" y="87204"/>
                </a:lnTo>
                <a:lnTo>
                  <a:pt x="120551" y="82762"/>
                </a:lnTo>
                <a:lnTo>
                  <a:pt x="130731" y="73698"/>
                </a:lnTo>
                <a:lnTo>
                  <a:pt x="138430" y="66495"/>
                </a:lnTo>
                <a:lnTo>
                  <a:pt x="141816" y="62288"/>
                </a:lnTo>
                <a:lnTo>
                  <a:pt x="145027" y="57579"/>
                </a:lnTo>
                <a:lnTo>
                  <a:pt x="148120" y="52534"/>
                </a:lnTo>
                <a:lnTo>
                  <a:pt x="151134" y="46313"/>
                </a:lnTo>
                <a:lnTo>
                  <a:pt x="154095" y="39309"/>
                </a:lnTo>
                <a:lnTo>
                  <a:pt x="157022" y="31781"/>
                </a:lnTo>
                <a:lnTo>
                  <a:pt x="158974" y="25811"/>
                </a:lnTo>
                <a:lnTo>
                  <a:pt x="160275" y="20878"/>
                </a:lnTo>
                <a:lnTo>
                  <a:pt x="161143" y="16637"/>
                </a:lnTo>
                <a:lnTo>
                  <a:pt x="159816" y="13809"/>
                </a:lnTo>
                <a:lnTo>
                  <a:pt x="157027" y="11925"/>
                </a:lnTo>
                <a:lnTo>
                  <a:pt x="153261" y="10668"/>
                </a:lnTo>
                <a:lnTo>
                  <a:pt x="146539" y="6732"/>
                </a:lnTo>
                <a:lnTo>
                  <a:pt x="143412" y="4348"/>
                </a:lnTo>
                <a:lnTo>
                  <a:pt x="139423" y="2760"/>
                </a:lnTo>
                <a:lnTo>
                  <a:pt x="129910" y="994"/>
                </a:lnTo>
                <a:lnTo>
                  <a:pt x="124707" y="524"/>
                </a:lnTo>
                <a:lnTo>
                  <a:pt x="119334" y="210"/>
                </a:lnTo>
                <a:lnTo>
                  <a:pt x="113845" y="0"/>
                </a:lnTo>
                <a:lnTo>
                  <a:pt x="109234" y="813"/>
                </a:lnTo>
                <a:lnTo>
                  <a:pt x="101571" y="4257"/>
                </a:lnTo>
                <a:lnTo>
                  <a:pt x="92450" y="6422"/>
                </a:lnTo>
                <a:lnTo>
                  <a:pt x="87351" y="7000"/>
                </a:lnTo>
                <a:lnTo>
                  <a:pt x="82999" y="9290"/>
                </a:lnTo>
                <a:lnTo>
                  <a:pt x="79145" y="12721"/>
                </a:lnTo>
                <a:lnTo>
                  <a:pt x="75623" y="16914"/>
                </a:lnTo>
                <a:lnTo>
                  <a:pt x="72323" y="21614"/>
                </a:lnTo>
                <a:lnTo>
                  <a:pt x="69170" y="26653"/>
                </a:lnTo>
                <a:lnTo>
                  <a:pt x="66116" y="31917"/>
                </a:lnTo>
                <a:lnTo>
                  <a:pt x="62174" y="37331"/>
                </a:lnTo>
                <a:lnTo>
                  <a:pt x="57642" y="42845"/>
                </a:lnTo>
                <a:lnTo>
                  <a:pt x="52715" y="48427"/>
                </a:lnTo>
                <a:lnTo>
                  <a:pt x="48478" y="54053"/>
                </a:lnTo>
                <a:lnTo>
                  <a:pt x="44702" y="59708"/>
                </a:lnTo>
                <a:lnTo>
                  <a:pt x="41231" y="65384"/>
                </a:lnTo>
                <a:lnTo>
                  <a:pt x="37965" y="72025"/>
                </a:lnTo>
                <a:lnTo>
                  <a:pt x="34835" y="79310"/>
                </a:lnTo>
                <a:lnTo>
                  <a:pt x="31796" y="87024"/>
                </a:lnTo>
                <a:lnTo>
                  <a:pt x="25878" y="103215"/>
                </a:lnTo>
                <a:lnTo>
                  <a:pt x="22968" y="111533"/>
                </a:lnTo>
                <a:lnTo>
                  <a:pt x="21979" y="118984"/>
                </a:lnTo>
                <a:lnTo>
                  <a:pt x="22272" y="125856"/>
                </a:lnTo>
                <a:lnTo>
                  <a:pt x="23421" y="132342"/>
                </a:lnTo>
                <a:lnTo>
                  <a:pt x="26092" y="140476"/>
                </a:lnTo>
                <a:lnTo>
                  <a:pt x="29776" y="149709"/>
                </a:lnTo>
                <a:lnTo>
                  <a:pt x="34138" y="159674"/>
                </a:lnTo>
                <a:lnTo>
                  <a:pt x="37999" y="167270"/>
                </a:lnTo>
                <a:lnTo>
                  <a:pt x="41524" y="173287"/>
                </a:lnTo>
                <a:lnTo>
                  <a:pt x="44828" y="178250"/>
                </a:lnTo>
                <a:lnTo>
                  <a:pt x="48936" y="182512"/>
                </a:lnTo>
                <a:lnTo>
                  <a:pt x="53579" y="186305"/>
                </a:lnTo>
                <a:lnTo>
                  <a:pt x="58578" y="189787"/>
                </a:lnTo>
                <a:lnTo>
                  <a:pt x="63817" y="192108"/>
                </a:lnTo>
                <a:lnTo>
                  <a:pt x="69215" y="193655"/>
                </a:lnTo>
                <a:lnTo>
                  <a:pt x="74718" y="194686"/>
                </a:lnTo>
                <a:lnTo>
                  <a:pt x="80293" y="195374"/>
                </a:lnTo>
                <a:lnTo>
                  <a:pt x="85913" y="195833"/>
                </a:lnTo>
                <a:lnTo>
                  <a:pt x="91565" y="196138"/>
                </a:lnTo>
                <a:lnTo>
                  <a:pt x="97239" y="195389"/>
                </a:lnTo>
                <a:lnTo>
                  <a:pt x="102925" y="193938"/>
                </a:lnTo>
                <a:lnTo>
                  <a:pt x="130292" y="184764"/>
                </a:lnTo>
                <a:lnTo>
                  <a:pt x="139248" y="181139"/>
                </a:lnTo>
                <a:lnTo>
                  <a:pt x="149029" y="176818"/>
                </a:lnTo>
                <a:lnTo>
                  <a:pt x="159360" y="172032"/>
                </a:lnTo>
                <a:lnTo>
                  <a:pt x="169106" y="165984"/>
                </a:lnTo>
                <a:lnTo>
                  <a:pt x="178459" y="159094"/>
                </a:lnTo>
                <a:lnTo>
                  <a:pt x="187553" y="151643"/>
                </a:lnTo>
                <a:lnTo>
                  <a:pt x="197426" y="144771"/>
                </a:lnTo>
                <a:lnTo>
                  <a:pt x="207817" y="138285"/>
                </a:lnTo>
                <a:lnTo>
                  <a:pt x="265523" y="105085"/>
                </a:lnTo>
                <a:lnTo>
                  <a:pt x="278932" y="96588"/>
                </a:lnTo>
                <a:lnTo>
                  <a:pt x="289777" y="89017"/>
                </a:lnTo>
                <a:lnTo>
                  <a:pt x="298912" y="82066"/>
                </a:lnTo>
                <a:lnTo>
                  <a:pt x="305955" y="77431"/>
                </a:lnTo>
                <a:lnTo>
                  <a:pt x="316320" y="72282"/>
                </a:lnTo>
                <a:lnTo>
                  <a:pt x="324101" y="67453"/>
                </a:lnTo>
                <a:lnTo>
                  <a:pt x="334327" y="595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89"/>
          <p:cNvSpPr/>
          <p:nvPr/>
        </p:nvSpPr>
        <p:spPr>
          <a:xfrm>
            <a:off x="6886619" y="3578624"/>
            <a:ext cx="212744" cy="227567"/>
          </a:xfrm>
          <a:custGeom>
            <a:avLst/>
            <a:gdLst/>
            <a:ahLst/>
            <a:cxnLst/>
            <a:rect l="0" t="0" r="0" b="0"/>
            <a:pathLst>
              <a:path w="212744" h="227567">
                <a:moveTo>
                  <a:pt x="154261" y="21826"/>
                </a:moveTo>
                <a:lnTo>
                  <a:pt x="145159" y="21826"/>
                </a:lnTo>
                <a:lnTo>
                  <a:pt x="141525" y="22778"/>
                </a:lnTo>
                <a:lnTo>
                  <a:pt x="134948" y="26376"/>
                </a:lnTo>
                <a:lnTo>
                  <a:pt x="128850" y="31151"/>
                </a:lnTo>
                <a:lnTo>
                  <a:pt x="125890" y="33757"/>
                </a:lnTo>
                <a:lnTo>
                  <a:pt x="122964" y="35495"/>
                </a:lnTo>
                <a:lnTo>
                  <a:pt x="117174" y="37426"/>
                </a:lnTo>
                <a:lnTo>
                  <a:pt x="111425" y="40824"/>
                </a:lnTo>
                <a:lnTo>
                  <a:pt x="108558" y="43064"/>
                </a:lnTo>
                <a:lnTo>
                  <a:pt x="102834" y="45552"/>
                </a:lnTo>
                <a:lnTo>
                  <a:pt x="99973" y="46216"/>
                </a:lnTo>
                <a:lnTo>
                  <a:pt x="94256" y="49493"/>
                </a:lnTo>
                <a:lnTo>
                  <a:pt x="88539" y="54125"/>
                </a:lnTo>
                <a:lnTo>
                  <a:pt x="82824" y="59358"/>
                </a:lnTo>
                <a:lnTo>
                  <a:pt x="79966" y="61135"/>
                </a:lnTo>
                <a:lnTo>
                  <a:pt x="74251" y="63109"/>
                </a:lnTo>
                <a:lnTo>
                  <a:pt x="68536" y="66526"/>
                </a:lnTo>
                <a:lnTo>
                  <a:pt x="65678" y="68771"/>
                </a:lnTo>
                <a:lnTo>
                  <a:pt x="59963" y="71265"/>
                </a:lnTo>
                <a:lnTo>
                  <a:pt x="54248" y="72374"/>
                </a:lnTo>
                <a:lnTo>
                  <a:pt x="48533" y="72867"/>
                </a:lnTo>
                <a:lnTo>
                  <a:pt x="45675" y="73951"/>
                </a:lnTo>
                <a:lnTo>
                  <a:pt x="39961" y="77695"/>
                </a:lnTo>
                <a:lnTo>
                  <a:pt x="34422" y="81968"/>
                </a:lnTo>
                <a:lnTo>
                  <a:pt x="30197" y="86021"/>
                </a:lnTo>
                <a:lnTo>
                  <a:pt x="27737" y="87482"/>
                </a:lnTo>
                <a:lnTo>
                  <a:pt x="22463" y="89106"/>
                </a:lnTo>
                <a:lnTo>
                  <a:pt x="16944" y="89828"/>
                </a:lnTo>
                <a:lnTo>
                  <a:pt x="14138" y="90021"/>
                </a:lnTo>
                <a:lnTo>
                  <a:pt x="11316" y="91102"/>
                </a:lnTo>
                <a:lnTo>
                  <a:pt x="5640" y="94842"/>
                </a:lnTo>
                <a:lnTo>
                  <a:pt x="1640" y="97753"/>
                </a:lnTo>
                <a:lnTo>
                  <a:pt x="1079" y="99113"/>
                </a:lnTo>
                <a:lnTo>
                  <a:pt x="177" y="105602"/>
                </a:lnTo>
                <a:lnTo>
                  <a:pt x="21" y="112053"/>
                </a:lnTo>
                <a:lnTo>
                  <a:pt x="0" y="116267"/>
                </a:lnTo>
                <a:lnTo>
                  <a:pt x="937" y="120029"/>
                </a:lnTo>
                <a:lnTo>
                  <a:pt x="4520" y="126749"/>
                </a:lnTo>
                <a:lnTo>
                  <a:pt x="6808" y="130827"/>
                </a:lnTo>
                <a:lnTo>
                  <a:pt x="11890" y="140438"/>
                </a:lnTo>
                <a:lnTo>
                  <a:pt x="14580" y="144716"/>
                </a:lnTo>
                <a:lnTo>
                  <a:pt x="17326" y="148520"/>
                </a:lnTo>
                <a:lnTo>
                  <a:pt x="22915" y="155287"/>
                </a:lnTo>
                <a:lnTo>
                  <a:pt x="28575" y="161469"/>
                </a:lnTo>
                <a:lnTo>
                  <a:pt x="31418" y="165404"/>
                </a:lnTo>
                <a:lnTo>
                  <a:pt x="34265" y="169932"/>
                </a:lnTo>
                <a:lnTo>
                  <a:pt x="37116" y="174856"/>
                </a:lnTo>
                <a:lnTo>
                  <a:pt x="40922" y="180043"/>
                </a:lnTo>
                <a:lnTo>
                  <a:pt x="45364" y="185407"/>
                </a:lnTo>
                <a:lnTo>
                  <a:pt x="57079" y="198600"/>
                </a:lnTo>
                <a:lnTo>
                  <a:pt x="63659" y="205437"/>
                </a:lnTo>
                <a:lnTo>
                  <a:pt x="65285" y="208051"/>
                </a:lnTo>
                <a:lnTo>
                  <a:pt x="67091" y="213495"/>
                </a:lnTo>
                <a:lnTo>
                  <a:pt x="68525" y="215327"/>
                </a:lnTo>
                <a:lnTo>
                  <a:pt x="70433" y="216549"/>
                </a:lnTo>
                <a:lnTo>
                  <a:pt x="75094" y="217907"/>
                </a:lnTo>
                <a:lnTo>
                  <a:pt x="80341" y="218510"/>
                </a:lnTo>
                <a:lnTo>
                  <a:pt x="82120" y="219624"/>
                </a:lnTo>
                <a:lnTo>
                  <a:pt x="83307" y="221318"/>
                </a:lnTo>
                <a:lnTo>
                  <a:pt x="85639" y="227457"/>
                </a:lnTo>
                <a:lnTo>
                  <a:pt x="81118" y="222983"/>
                </a:lnTo>
                <a:lnTo>
                  <a:pt x="78829" y="221653"/>
                </a:lnTo>
                <a:lnTo>
                  <a:pt x="73746" y="220175"/>
                </a:lnTo>
                <a:lnTo>
                  <a:pt x="72008" y="218829"/>
                </a:lnTo>
                <a:lnTo>
                  <a:pt x="70850" y="216978"/>
                </a:lnTo>
                <a:lnTo>
                  <a:pt x="70079" y="214793"/>
                </a:lnTo>
                <a:lnTo>
                  <a:pt x="67660" y="211430"/>
                </a:lnTo>
                <a:lnTo>
                  <a:pt x="64142" y="207284"/>
                </a:lnTo>
                <a:lnTo>
                  <a:pt x="59891" y="202614"/>
                </a:lnTo>
                <a:lnTo>
                  <a:pt x="57057" y="198549"/>
                </a:lnTo>
                <a:lnTo>
                  <a:pt x="53910" y="191492"/>
                </a:lnTo>
                <a:lnTo>
                  <a:pt x="49970" y="185180"/>
                </a:lnTo>
                <a:lnTo>
                  <a:pt x="47586" y="182164"/>
                </a:lnTo>
                <a:lnTo>
                  <a:pt x="44937" y="176272"/>
                </a:lnTo>
                <a:lnTo>
                  <a:pt x="42808" y="169526"/>
                </a:lnTo>
                <a:lnTo>
                  <a:pt x="40906" y="165060"/>
                </a:lnTo>
                <a:lnTo>
                  <a:pt x="38686" y="160178"/>
                </a:lnTo>
                <a:lnTo>
                  <a:pt x="36253" y="155970"/>
                </a:lnTo>
                <a:lnTo>
                  <a:pt x="33679" y="152213"/>
                </a:lnTo>
                <a:lnTo>
                  <a:pt x="31010" y="148755"/>
                </a:lnTo>
                <a:lnTo>
                  <a:pt x="28279" y="144546"/>
                </a:lnTo>
                <a:lnTo>
                  <a:pt x="25505" y="139834"/>
                </a:lnTo>
                <a:lnTo>
                  <a:pt x="22704" y="134788"/>
                </a:lnTo>
                <a:lnTo>
                  <a:pt x="20836" y="130471"/>
                </a:lnTo>
                <a:lnTo>
                  <a:pt x="19591" y="126641"/>
                </a:lnTo>
                <a:lnTo>
                  <a:pt x="18761" y="123135"/>
                </a:lnTo>
                <a:lnTo>
                  <a:pt x="15299" y="116700"/>
                </a:lnTo>
                <a:lnTo>
                  <a:pt x="13042" y="113650"/>
                </a:lnTo>
                <a:lnTo>
                  <a:pt x="11537" y="109712"/>
                </a:lnTo>
                <a:lnTo>
                  <a:pt x="10534" y="105181"/>
                </a:lnTo>
                <a:lnTo>
                  <a:pt x="9866" y="100256"/>
                </a:lnTo>
                <a:lnTo>
                  <a:pt x="8467" y="96020"/>
                </a:lnTo>
                <a:lnTo>
                  <a:pt x="6583" y="92244"/>
                </a:lnTo>
                <a:lnTo>
                  <a:pt x="2901" y="85507"/>
                </a:lnTo>
                <a:lnTo>
                  <a:pt x="1265" y="79339"/>
                </a:lnTo>
                <a:lnTo>
                  <a:pt x="214" y="73509"/>
                </a:lnTo>
                <a:lnTo>
                  <a:pt x="71" y="69244"/>
                </a:lnTo>
                <a:lnTo>
                  <a:pt x="985" y="67725"/>
                </a:lnTo>
                <a:lnTo>
                  <a:pt x="2547" y="66713"/>
                </a:lnTo>
                <a:lnTo>
                  <a:pt x="20999" y="60537"/>
                </a:lnTo>
                <a:lnTo>
                  <a:pt x="28272" y="59064"/>
                </a:lnTo>
                <a:lnTo>
                  <a:pt x="35978" y="58081"/>
                </a:lnTo>
                <a:lnTo>
                  <a:pt x="50256" y="56989"/>
                </a:lnTo>
                <a:lnTo>
                  <a:pt x="59776" y="56504"/>
                </a:lnTo>
                <a:lnTo>
                  <a:pt x="67182" y="56288"/>
                </a:lnTo>
                <a:lnTo>
                  <a:pt x="70492" y="56231"/>
                </a:lnTo>
                <a:lnTo>
                  <a:pt x="73649" y="55240"/>
                </a:lnTo>
                <a:lnTo>
                  <a:pt x="79699" y="51599"/>
                </a:lnTo>
                <a:lnTo>
                  <a:pt x="86455" y="49294"/>
                </a:lnTo>
                <a:lnTo>
                  <a:pt x="95722" y="46806"/>
                </a:lnTo>
                <a:lnTo>
                  <a:pt x="106662" y="44194"/>
                </a:lnTo>
                <a:lnTo>
                  <a:pt x="114908" y="42453"/>
                </a:lnTo>
                <a:lnTo>
                  <a:pt x="121358" y="41292"/>
                </a:lnTo>
                <a:lnTo>
                  <a:pt x="126611" y="40518"/>
                </a:lnTo>
                <a:lnTo>
                  <a:pt x="131065" y="40002"/>
                </a:lnTo>
                <a:lnTo>
                  <a:pt x="134987" y="39659"/>
                </a:lnTo>
                <a:lnTo>
                  <a:pt x="138554" y="39429"/>
                </a:lnTo>
                <a:lnTo>
                  <a:pt x="145057" y="39174"/>
                </a:lnTo>
                <a:lnTo>
                  <a:pt x="148126" y="39107"/>
                </a:lnTo>
                <a:lnTo>
                  <a:pt x="153980" y="38109"/>
                </a:lnTo>
                <a:lnTo>
                  <a:pt x="161694" y="36491"/>
                </a:lnTo>
                <a:lnTo>
                  <a:pt x="170646" y="34460"/>
                </a:lnTo>
                <a:lnTo>
                  <a:pt x="179472" y="32154"/>
                </a:lnTo>
                <a:lnTo>
                  <a:pt x="188213" y="29663"/>
                </a:lnTo>
                <a:lnTo>
                  <a:pt x="212743" y="22284"/>
                </a:lnTo>
                <a:lnTo>
                  <a:pt x="212299" y="22131"/>
                </a:lnTo>
                <a:lnTo>
                  <a:pt x="207123" y="21916"/>
                </a:lnTo>
                <a:lnTo>
                  <a:pt x="172553" y="21827"/>
                </a:lnTo>
                <a:lnTo>
                  <a:pt x="166456" y="22779"/>
                </a:lnTo>
                <a:lnTo>
                  <a:pt x="159533" y="24366"/>
                </a:lnTo>
                <a:lnTo>
                  <a:pt x="152061" y="26377"/>
                </a:lnTo>
                <a:lnTo>
                  <a:pt x="145175" y="27717"/>
                </a:lnTo>
                <a:lnTo>
                  <a:pt x="138678" y="28611"/>
                </a:lnTo>
                <a:lnTo>
                  <a:pt x="132443" y="29206"/>
                </a:lnTo>
                <a:lnTo>
                  <a:pt x="126380" y="30556"/>
                </a:lnTo>
                <a:lnTo>
                  <a:pt x="120433" y="32409"/>
                </a:lnTo>
                <a:lnTo>
                  <a:pt x="114565" y="34596"/>
                </a:lnTo>
                <a:lnTo>
                  <a:pt x="108747" y="36054"/>
                </a:lnTo>
                <a:lnTo>
                  <a:pt x="102963" y="37026"/>
                </a:lnTo>
                <a:lnTo>
                  <a:pt x="97202" y="37674"/>
                </a:lnTo>
                <a:lnTo>
                  <a:pt x="91457" y="38106"/>
                </a:lnTo>
                <a:lnTo>
                  <a:pt x="85722" y="38395"/>
                </a:lnTo>
                <a:lnTo>
                  <a:pt x="79993" y="38586"/>
                </a:lnTo>
                <a:lnTo>
                  <a:pt x="73316" y="39667"/>
                </a:lnTo>
                <a:lnTo>
                  <a:pt x="66008" y="41340"/>
                </a:lnTo>
                <a:lnTo>
                  <a:pt x="44175" y="47180"/>
                </a:lnTo>
                <a:lnTo>
                  <a:pt x="44675" y="47301"/>
                </a:lnTo>
                <a:lnTo>
                  <a:pt x="47771" y="47436"/>
                </a:lnTo>
                <a:lnTo>
                  <a:pt x="50883" y="46519"/>
                </a:lnTo>
                <a:lnTo>
                  <a:pt x="54862" y="44955"/>
                </a:lnTo>
                <a:lnTo>
                  <a:pt x="59420" y="42960"/>
                </a:lnTo>
                <a:lnTo>
                  <a:pt x="66269" y="40678"/>
                </a:lnTo>
                <a:lnTo>
                  <a:pt x="74644" y="38204"/>
                </a:lnTo>
                <a:lnTo>
                  <a:pt x="84038" y="35602"/>
                </a:lnTo>
                <a:lnTo>
                  <a:pt x="91253" y="33867"/>
                </a:lnTo>
                <a:lnTo>
                  <a:pt x="97015" y="32711"/>
                </a:lnTo>
                <a:lnTo>
                  <a:pt x="101810" y="31940"/>
                </a:lnTo>
                <a:lnTo>
                  <a:pt x="106911" y="31426"/>
                </a:lnTo>
                <a:lnTo>
                  <a:pt x="112217" y="31083"/>
                </a:lnTo>
                <a:lnTo>
                  <a:pt x="117659" y="30855"/>
                </a:lnTo>
                <a:lnTo>
                  <a:pt x="123192" y="29750"/>
                </a:lnTo>
                <a:lnTo>
                  <a:pt x="128786" y="28061"/>
                </a:lnTo>
                <a:lnTo>
                  <a:pt x="134420" y="25983"/>
                </a:lnTo>
                <a:lnTo>
                  <a:pt x="139128" y="24597"/>
                </a:lnTo>
                <a:lnTo>
                  <a:pt x="143220" y="23673"/>
                </a:lnTo>
                <a:lnTo>
                  <a:pt x="146900" y="23057"/>
                </a:lnTo>
                <a:lnTo>
                  <a:pt x="151259" y="21694"/>
                </a:lnTo>
                <a:lnTo>
                  <a:pt x="156069" y="19833"/>
                </a:lnTo>
                <a:lnTo>
                  <a:pt x="161182" y="17640"/>
                </a:lnTo>
                <a:lnTo>
                  <a:pt x="165542" y="16178"/>
                </a:lnTo>
                <a:lnTo>
                  <a:pt x="169402" y="15203"/>
                </a:lnTo>
                <a:lnTo>
                  <a:pt x="172928" y="14553"/>
                </a:lnTo>
                <a:lnTo>
                  <a:pt x="179385" y="11291"/>
                </a:lnTo>
                <a:lnTo>
                  <a:pt x="182440" y="9088"/>
                </a:lnTo>
                <a:lnTo>
                  <a:pt x="188375" y="6639"/>
                </a:lnTo>
                <a:lnTo>
                  <a:pt x="191290" y="5987"/>
                </a:lnTo>
                <a:lnTo>
                  <a:pt x="197071" y="2721"/>
                </a:lnTo>
                <a:lnTo>
                  <a:pt x="199946" y="517"/>
                </a:lnTo>
                <a:lnTo>
                  <a:pt x="200910" y="0"/>
                </a:lnTo>
                <a:lnTo>
                  <a:pt x="200601" y="607"/>
                </a:lnTo>
                <a:lnTo>
                  <a:pt x="197810" y="3876"/>
                </a:lnTo>
                <a:lnTo>
                  <a:pt x="194889" y="4323"/>
                </a:lnTo>
                <a:lnTo>
                  <a:pt x="192776" y="4442"/>
                </a:lnTo>
                <a:lnTo>
                  <a:pt x="190415" y="5474"/>
                </a:lnTo>
                <a:lnTo>
                  <a:pt x="185252" y="9161"/>
                </a:lnTo>
                <a:lnTo>
                  <a:pt x="182541" y="10525"/>
                </a:lnTo>
                <a:lnTo>
                  <a:pt x="176990" y="12040"/>
                </a:lnTo>
                <a:lnTo>
                  <a:pt x="171347" y="12714"/>
                </a:lnTo>
                <a:lnTo>
                  <a:pt x="168510" y="12894"/>
                </a:lnTo>
                <a:lnTo>
                  <a:pt x="165665" y="13966"/>
                </a:lnTo>
                <a:lnTo>
                  <a:pt x="159964" y="17697"/>
                </a:lnTo>
                <a:lnTo>
                  <a:pt x="154256" y="19991"/>
                </a:lnTo>
                <a:lnTo>
                  <a:pt x="151400" y="20603"/>
                </a:lnTo>
                <a:lnTo>
                  <a:pt x="145687" y="23822"/>
                </a:lnTo>
                <a:lnTo>
                  <a:pt x="139973" y="28428"/>
                </a:lnTo>
                <a:lnTo>
                  <a:pt x="134258" y="33650"/>
                </a:lnTo>
                <a:lnTo>
                  <a:pt x="125686" y="41945"/>
                </a:lnTo>
                <a:lnTo>
                  <a:pt x="122828" y="43811"/>
                </a:lnTo>
                <a:lnTo>
                  <a:pt x="117113" y="45884"/>
                </a:lnTo>
                <a:lnTo>
                  <a:pt x="111398" y="49346"/>
                </a:lnTo>
                <a:lnTo>
                  <a:pt x="108540" y="51602"/>
                </a:lnTo>
                <a:lnTo>
                  <a:pt x="104731" y="54059"/>
                </a:lnTo>
                <a:lnTo>
                  <a:pt x="100286" y="56650"/>
                </a:lnTo>
                <a:lnTo>
                  <a:pt x="95417" y="59329"/>
                </a:lnTo>
                <a:lnTo>
                  <a:pt x="84928" y="64847"/>
                </a:lnTo>
                <a:lnTo>
                  <a:pt x="79464" y="67651"/>
                </a:lnTo>
                <a:lnTo>
                  <a:pt x="73916" y="69521"/>
                </a:lnTo>
                <a:lnTo>
                  <a:pt x="68313" y="70767"/>
                </a:lnTo>
                <a:lnTo>
                  <a:pt x="62672" y="71598"/>
                </a:lnTo>
                <a:lnTo>
                  <a:pt x="57959" y="72153"/>
                </a:lnTo>
                <a:lnTo>
                  <a:pt x="53865" y="72522"/>
                </a:lnTo>
                <a:lnTo>
                  <a:pt x="50183" y="72768"/>
                </a:lnTo>
                <a:lnTo>
                  <a:pt x="43551" y="73042"/>
                </a:lnTo>
                <a:lnTo>
                  <a:pt x="40449" y="73115"/>
                </a:lnTo>
                <a:lnTo>
                  <a:pt x="37429" y="74116"/>
                </a:lnTo>
                <a:lnTo>
                  <a:pt x="31533" y="77768"/>
                </a:lnTo>
                <a:lnTo>
                  <a:pt x="25738" y="80027"/>
                </a:lnTo>
                <a:lnTo>
                  <a:pt x="19987" y="81030"/>
                </a:lnTo>
                <a:lnTo>
                  <a:pt x="14256" y="81476"/>
                </a:lnTo>
                <a:lnTo>
                  <a:pt x="11394" y="82548"/>
                </a:lnTo>
                <a:lnTo>
                  <a:pt x="5675" y="86279"/>
                </a:lnTo>
                <a:lnTo>
                  <a:pt x="1650" y="89183"/>
                </a:lnTo>
                <a:lnTo>
                  <a:pt x="2038" y="90543"/>
                </a:lnTo>
                <a:lnTo>
                  <a:pt x="7135" y="97960"/>
                </a:lnTo>
                <a:lnTo>
                  <a:pt x="9504" y="102110"/>
                </a:lnTo>
                <a:lnTo>
                  <a:pt x="12036" y="106781"/>
                </a:lnTo>
                <a:lnTo>
                  <a:pt x="13724" y="110848"/>
                </a:lnTo>
                <a:lnTo>
                  <a:pt x="15600" y="117906"/>
                </a:lnTo>
                <a:lnTo>
                  <a:pt x="18974" y="124218"/>
                </a:lnTo>
                <a:lnTo>
                  <a:pt x="21207" y="127235"/>
                </a:lnTo>
                <a:lnTo>
                  <a:pt x="23648" y="129246"/>
                </a:lnTo>
                <a:lnTo>
                  <a:pt x="26228" y="130587"/>
                </a:lnTo>
                <a:lnTo>
                  <a:pt x="28901" y="131480"/>
                </a:lnTo>
                <a:lnTo>
                  <a:pt x="34410" y="135014"/>
                </a:lnTo>
                <a:lnTo>
                  <a:pt x="37213" y="137289"/>
                </a:lnTo>
                <a:lnTo>
                  <a:pt x="40986" y="142616"/>
                </a:lnTo>
                <a:lnTo>
                  <a:pt x="45407" y="149978"/>
                </a:lnTo>
                <a:lnTo>
                  <a:pt x="50259" y="158695"/>
                </a:lnTo>
                <a:lnTo>
                  <a:pt x="53493" y="165460"/>
                </a:lnTo>
                <a:lnTo>
                  <a:pt x="55650" y="170921"/>
                </a:lnTo>
                <a:lnTo>
                  <a:pt x="57088" y="175515"/>
                </a:lnTo>
                <a:lnTo>
                  <a:pt x="58998" y="179531"/>
                </a:lnTo>
                <a:lnTo>
                  <a:pt x="63662" y="186532"/>
                </a:lnTo>
                <a:lnTo>
                  <a:pt x="68909" y="192818"/>
                </a:lnTo>
                <a:lnTo>
                  <a:pt x="75489" y="200064"/>
                </a:lnTo>
                <a:lnTo>
                  <a:pt x="84346" y="209073"/>
                </a:lnTo>
                <a:lnTo>
                  <a:pt x="84791" y="210474"/>
                </a:lnTo>
                <a:lnTo>
                  <a:pt x="85285" y="214572"/>
                </a:lnTo>
                <a:lnTo>
                  <a:pt x="86370" y="216998"/>
                </a:lnTo>
                <a:lnTo>
                  <a:pt x="91494" y="224011"/>
                </a:lnTo>
                <a:lnTo>
                  <a:pt x="93027" y="225986"/>
                </a:lnTo>
                <a:lnTo>
                  <a:pt x="92483" y="226512"/>
                </a:lnTo>
                <a:lnTo>
                  <a:pt x="87307" y="227358"/>
                </a:lnTo>
                <a:lnTo>
                  <a:pt x="85681" y="2275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90"/>
          <p:cNvSpPr/>
          <p:nvPr/>
        </p:nvSpPr>
        <p:spPr>
          <a:xfrm>
            <a:off x="6723697" y="3866241"/>
            <a:ext cx="1731646" cy="917214"/>
          </a:xfrm>
          <a:custGeom>
            <a:avLst/>
            <a:gdLst/>
            <a:ahLst/>
            <a:cxnLst/>
            <a:rect l="0" t="0" r="0" b="0"/>
            <a:pathLst>
              <a:path w="1731646" h="917214">
                <a:moveTo>
                  <a:pt x="0" y="917213"/>
                </a:moveTo>
                <a:lnTo>
                  <a:pt x="12736" y="910370"/>
                </a:lnTo>
                <a:lnTo>
                  <a:pt x="22400" y="903544"/>
                </a:lnTo>
                <a:lnTo>
                  <a:pt x="31296" y="900146"/>
                </a:lnTo>
                <a:lnTo>
                  <a:pt x="39965" y="894483"/>
                </a:lnTo>
                <a:lnTo>
                  <a:pt x="48566" y="891429"/>
                </a:lnTo>
                <a:lnTo>
                  <a:pt x="54287" y="887339"/>
                </a:lnTo>
                <a:lnTo>
                  <a:pt x="60005" y="879806"/>
                </a:lnTo>
                <a:lnTo>
                  <a:pt x="62863" y="875130"/>
                </a:lnTo>
                <a:lnTo>
                  <a:pt x="71120" y="867395"/>
                </a:lnTo>
                <a:lnTo>
                  <a:pt x="105669" y="842029"/>
                </a:lnTo>
                <a:lnTo>
                  <a:pt x="127039" y="816708"/>
                </a:lnTo>
                <a:lnTo>
                  <a:pt x="160135" y="790249"/>
                </a:lnTo>
                <a:lnTo>
                  <a:pt x="186301" y="764871"/>
                </a:lnTo>
                <a:lnTo>
                  <a:pt x="209082" y="742323"/>
                </a:lnTo>
                <a:lnTo>
                  <a:pt x="240691" y="717638"/>
                </a:lnTo>
                <a:lnTo>
                  <a:pt x="264991" y="699224"/>
                </a:lnTo>
                <a:lnTo>
                  <a:pt x="288489" y="674189"/>
                </a:lnTo>
                <a:lnTo>
                  <a:pt x="314908" y="650453"/>
                </a:lnTo>
                <a:lnTo>
                  <a:pt x="357902" y="615988"/>
                </a:lnTo>
                <a:lnTo>
                  <a:pt x="388937" y="589201"/>
                </a:lnTo>
                <a:lnTo>
                  <a:pt x="420829" y="565056"/>
                </a:lnTo>
                <a:lnTo>
                  <a:pt x="447068" y="543529"/>
                </a:lnTo>
                <a:lnTo>
                  <a:pt x="475365" y="517885"/>
                </a:lnTo>
                <a:lnTo>
                  <a:pt x="498354" y="495682"/>
                </a:lnTo>
                <a:lnTo>
                  <a:pt x="518671" y="477453"/>
                </a:lnTo>
                <a:lnTo>
                  <a:pt x="549926" y="453477"/>
                </a:lnTo>
                <a:lnTo>
                  <a:pt x="575882" y="432026"/>
                </a:lnTo>
                <a:lnTo>
                  <a:pt x="606560" y="403884"/>
                </a:lnTo>
                <a:lnTo>
                  <a:pt x="625817" y="387125"/>
                </a:lnTo>
                <a:lnTo>
                  <a:pt x="657127" y="366027"/>
                </a:lnTo>
                <a:lnTo>
                  <a:pt x="684925" y="342102"/>
                </a:lnTo>
                <a:lnTo>
                  <a:pt x="714116" y="315963"/>
                </a:lnTo>
                <a:lnTo>
                  <a:pt x="742200" y="295343"/>
                </a:lnTo>
                <a:lnTo>
                  <a:pt x="776488" y="266866"/>
                </a:lnTo>
                <a:lnTo>
                  <a:pt x="800195" y="244881"/>
                </a:lnTo>
                <a:lnTo>
                  <a:pt x="823835" y="221752"/>
                </a:lnTo>
                <a:lnTo>
                  <a:pt x="845575" y="202672"/>
                </a:lnTo>
                <a:lnTo>
                  <a:pt x="879508" y="175590"/>
                </a:lnTo>
                <a:lnTo>
                  <a:pt x="912023" y="149373"/>
                </a:lnTo>
                <a:lnTo>
                  <a:pt x="940601" y="127931"/>
                </a:lnTo>
                <a:lnTo>
                  <a:pt x="966684" y="103506"/>
                </a:lnTo>
                <a:lnTo>
                  <a:pt x="1002622" y="75479"/>
                </a:lnTo>
                <a:lnTo>
                  <a:pt x="1021079" y="63079"/>
                </a:lnTo>
                <a:lnTo>
                  <a:pt x="1033956" y="48716"/>
                </a:lnTo>
                <a:lnTo>
                  <a:pt x="1069991" y="22935"/>
                </a:lnTo>
                <a:lnTo>
                  <a:pt x="1084975" y="11409"/>
                </a:lnTo>
                <a:lnTo>
                  <a:pt x="1095472" y="1653"/>
                </a:lnTo>
                <a:lnTo>
                  <a:pt x="1097027" y="1087"/>
                </a:lnTo>
                <a:lnTo>
                  <a:pt x="1106367" y="179"/>
                </a:lnTo>
                <a:lnTo>
                  <a:pt x="1117384" y="0"/>
                </a:lnTo>
                <a:lnTo>
                  <a:pt x="1119256" y="938"/>
                </a:lnTo>
                <a:lnTo>
                  <a:pt x="1120503" y="2516"/>
                </a:lnTo>
                <a:lnTo>
                  <a:pt x="1121335" y="4520"/>
                </a:lnTo>
                <a:lnTo>
                  <a:pt x="1122841" y="5856"/>
                </a:lnTo>
                <a:lnTo>
                  <a:pt x="1124799" y="6747"/>
                </a:lnTo>
                <a:lnTo>
                  <a:pt x="1127056" y="7341"/>
                </a:lnTo>
                <a:lnTo>
                  <a:pt x="1128560" y="8689"/>
                </a:lnTo>
                <a:lnTo>
                  <a:pt x="1129564" y="10541"/>
                </a:lnTo>
                <a:lnTo>
                  <a:pt x="1130232" y="12728"/>
                </a:lnTo>
                <a:lnTo>
                  <a:pt x="1133516" y="17697"/>
                </a:lnTo>
                <a:lnTo>
                  <a:pt x="1135725" y="20356"/>
                </a:lnTo>
                <a:lnTo>
                  <a:pt x="1137197" y="23081"/>
                </a:lnTo>
                <a:lnTo>
                  <a:pt x="1140222" y="31467"/>
                </a:lnTo>
                <a:lnTo>
                  <a:pt x="1145776" y="39984"/>
                </a:lnTo>
                <a:lnTo>
                  <a:pt x="1147408" y="45686"/>
                </a:lnTo>
                <a:lnTo>
                  <a:pt x="1155754" y="53936"/>
                </a:lnTo>
                <a:lnTo>
                  <a:pt x="1161981" y="58803"/>
                </a:lnTo>
                <a:lnTo>
                  <a:pt x="1166131" y="63952"/>
                </a:lnTo>
                <a:lnTo>
                  <a:pt x="1168899" y="69290"/>
                </a:lnTo>
                <a:lnTo>
                  <a:pt x="1170743" y="74754"/>
                </a:lnTo>
                <a:lnTo>
                  <a:pt x="1173878" y="79349"/>
                </a:lnTo>
                <a:lnTo>
                  <a:pt x="1195136" y="101187"/>
                </a:lnTo>
                <a:lnTo>
                  <a:pt x="1217469" y="127691"/>
                </a:lnTo>
                <a:lnTo>
                  <a:pt x="1237062" y="155601"/>
                </a:lnTo>
                <a:lnTo>
                  <a:pt x="1258339" y="180531"/>
                </a:lnTo>
                <a:lnTo>
                  <a:pt x="1271229" y="198397"/>
                </a:lnTo>
                <a:lnTo>
                  <a:pt x="1290743" y="219847"/>
                </a:lnTo>
                <a:lnTo>
                  <a:pt x="1312083" y="248201"/>
                </a:lnTo>
                <a:lnTo>
                  <a:pt x="1324828" y="269672"/>
                </a:lnTo>
                <a:lnTo>
                  <a:pt x="1342712" y="294079"/>
                </a:lnTo>
                <a:lnTo>
                  <a:pt x="1355526" y="317926"/>
                </a:lnTo>
                <a:lnTo>
                  <a:pt x="1367314" y="337174"/>
                </a:lnTo>
                <a:lnTo>
                  <a:pt x="1393614" y="376024"/>
                </a:lnTo>
                <a:lnTo>
                  <a:pt x="1406804" y="397980"/>
                </a:lnTo>
                <a:lnTo>
                  <a:pt x="1421294" y="421101"/>
                </a:lnTo>
                <a:lnTo>
                  <a:pt x="1442306" y="448623"/>
                </a:lnTo>
                <a:lnTo>
                  <a:pt x="1456262" y="474207"/>
                </a:lnTo>
                <a:lnTo>
                  <a:pt x="1484209" y="513961"/>
                </a:lnTo>
                <a:lnTo>
                  <a:pt x="1536019" y="593400"/>
                </a:lnTo>
                <a:lnTo>
                  <a:pt x="1552308" y="619309"/>
                </a:lnTo>
                <a:lnTo>
                  <a:pt x="1568120" y="643842"/>
                </a:lnTo>
                <a:lnTo>
                  <a:pt x="1589636" y="671220"/>
                </a:lnTo>
                <a:lnTo>
                  <a:pt x="1608840" y="695171"/>
                </a:lnTo>
                <a:lnTo>
                  <a:pt x="1631970" y="721777"/>
                </a:lnTo>
                <a:lnTo>
                  <a:pt x="1642335" y="734535"/>
                </a:lnTo>
                <a:lnTo>
                  <a:pt x="1669092" y="769031"/>
                </a:lnTo>
                <a:lnTo>
                  <a:pt x="1687334" y="794522"/>
                </a:lnTo>
                <a:lnTo>
                  <a:pt x="1706806" y="821858"/>
                </a:lnTo>
                <a:lnTo>
                  <a:pt x="1711080" y="829748"/>
                </a:lnTo>
                <a:lnTo>
                  <a:pt x="1720894" y="857329"/>
                </a:lnTo>
                <a:lnTo>
                  <a:pt x="1731645" y="874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91"/>
          <p:cNvSpPr/>
          <p:nvPr/>
        </p:nvSpPr>
        <p:spPr>
          <a:xfrm>
            <a:off x="6732269" y="4732020"/>
            <a:ext cx="1740219" cy="68581"/>
          </a:xfrm>
          <a:custGeom>
            <a:avLst/>
            <a:gdLst/>
            <a:ahLst/>
            <a:cxnLst/>
            <a:rect l="0" t="0" r="0" b="0"/>
            <a:pathLst>
              <a:path w="1740219" h="68581">
                <a:moveTo>
                  <a:pt x="0" y="68580"/>
                </a:moveTo>
                <a:lnTo>
                  <a:pt x="13653" y="59478"/>
                </a:lnTo>
                <a:lnTo>
                  <a:pt x="18627" y="56796"/>
                </a:lnTo>
                <a:lnTo>
                  <a:pt x="22896" y="55009"/>
                </a:lnTo>
                <a:lnTo>
                  <a:pt x="30179" y="53023"/>
                </a:lnTo>
                <a:lnTo>
                  <a:pt x="50106" y="51644"/>
                </a:lnTo>
                <a:lnTo>
                  <a:pt x="54360" y="50622"/>
                </a:lnTo>
                <a:lnTo>
                  <a:pt x="58148" y="48987"/>
                </a:lnTo>
                <a:lnTo>
                  <a:pt x="61625" y="46946"/>
                </a:lnTo>
                <a:lnTo>
                  <a:pt x="70611" y="45584"/>
                </a:lnTo>
                <a:lnTo>
                  <a:pt x="113209" y="43669"/>
                </a:lnTo>
                <a:lnTo>
                  <a:pt x="173775" y="43022"/>
                </a:lnTo>
                <a:lnTo>
                  <a:pt x="207726" y="41980"/>
                </a:lnTo>
                <a:lnTo>
                  <a:pt x="226114" y="40370"/>
                </a:lnTo>
                <a:lnTo>
                  <a:pt x="245040" y="38343"/>
                </a:lnTo>
                <a:lnTo>
                  <a:pt x="260516" y="36992"/>
                </a:lnTo>
                <a:lnTo>
                  <a:pt x="296900" y="35090"/>
                </a:lnTo>
                <a:lnTo>
                  <a:pt x="349742" y="34395"/>
                </a:lnTo>
                <a:lnTo>
                  <a:pt x="476068" y="34299"/>
                </a:lnTo>
                <a:lnTo>
                  <a:pt x="498353" y="35248"/>
                </a:lnTo>
                <a:lnTo>
                  <a:pt x="517021" y="36834"/>
                </a:lnTo>
                <a:lnTo>
                  <a:pt x="533276" y="38843"/>
                </a:lnTo>
                <a:lnTo>
                  <a:pt x="548875" y="40183"/>
                </a:lnTo>
                <a:lnTo>
                  <a:pt x="591678" y="41116"/>
                </a:lnTo>
                <a:lnTo>
                  <a:pt x="603050" y="39793"/>
                </a:lnTo>
                <a:lnTo>
                  <a:pt x="613489" y="37959"/>
                </a:lnTo>
                <a:lnTo>
                  <a:pt x="635247" y="35921"/>
                </a:lnTo>
                <a:lnTo>
                  <a:pt x="672858" y="35014"/>
                </a:lnTo>
                <a:lnTo>
                  <a:pt x="753074" y="34612"/>
                </a:lnTo>
                <a:lnTo>
                  <a:pt x="793514" y="33552"/>
                </a:lnTo>
                <a:lnTo>
                  <a:pt x="922766" y="27547"/>
                </a:lnTo>
                <a:lnTo>
                  <a:pt x="974770" y="26260"/>
                </a:lnTo>
                <a:lnTo>
                  <a:pt x="1002827" y="25005"/>
                </a:lnTo>
                <a:lnTo>
                  <a:pt x="1057653" y="19897"/>
                </a:lnTo>
                <a:lnTo>
                  <a:pt x="1098768" y="17960"/>
                </a:lnTo>
                <a:lnTo>
                  <a:pt x="1130423" y="16433"/>
                </a:lnTo>
                <a:lnTo>
                  <a:pt x="1141284" y="14766"/>
                </a:lnTo>
                <a:lnTo>
                  <a:pt x="1152333" y="12702"/>
                </a:lnTo>
                <a:lnTo>
                  <a:pt x="1162558" y="11325"/>
                </a:lnTo>
                <a:lnTo>
                  <a:pt x="1204887" y="9388"/>
                </a:lnTo>
                <a:lnTo>
                  <a:pt x="1633773" y="8572"/>
                </a:lnTo>
                <a:lnTo>
                  <a:pt x="1641633" y="7620"/>
                </a:lnTo>
                <a:lnTo>
                  <a:pt x="1650682" y="6033"/>
                </a:lnTo>
                <a:lnTo>
                  <a:pt x="1660524" y="4021"/>
                </a:lnTo>
                <a:lnTo>
                  <a:pt x="1668039" y="2680"/>
                </a:lnTo>
                <a:lnTo>
                  <a:pt x="1687928" y="794"/>
                </a:lnTo>
                <a:lnTo>
                  <a:pt x="17402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992"/>
          <p:cNvSpPr/>
          <p:nvPr/>
        </p:nvSpPr>
        <p:spPr>
          <a:xfrm>
            <a:off x="7873604" y="3446145"/>
            <a:ext cx="41669" cy="308610"/>
          </a:xfrm>
          <a:custGeom>
            <a:avLst/>
            <a:gdLst/>
            <a:ahLst/>
            <a:cxnLst/>
            <a:rect l="0" t="0" r="0" b="0"/>
            <a:pathLst>
              <a:path w="41669" h="308610">
                <a:moveTo>
                  <a:pt x="7380" y="0"/>
                </a:moveTo>
                <a:lnTo>
                  <a:pt x="0" y="0"/>
                </a:lnTo>
                <a:lnTo>
                  <a:pt x="556" y="952"/>
                </a:lnTo>
                <a:lnTo>
                  <a:pt x="1878" y="2540"/>
                </a:lnTo>
                <a:lnTo>
                  <a:pt x="3712" y="4550"/>
                </a:lnTo>
                <a:lnTo>
                  <a:pt x="5887" y="8748"/>
                </a:lnTo>
                <a:lnTo>
                  <a:pt x="8290" y="14405"/>
                </a:lnTo>
                <a:lnTo>
                  <a:pt x="10844" y="21033"/>
                </a:lnTo>
                <a:lnTo>
                  <a:pt x="12548" y="26404"/>
                </a:lnTo>
                <a:lnTo>
                  <a:pt x="13682" y="30938"/>
                </a:lnTo>
                <a:lnTo>
                  <a:pt x="14440" y="34913"/>
                </a:lnTo>
                <a:lnTo>
                  <a:pt x="15897" y="39467"/>
                </a:lnTo>
                <a:lnTo>
                  <a:pt x="17820" y="44409"/>
                </a:lnTo>
                <a:lnTo>
                  <a:pt x="20055" y="49608"/>
                </a:lnTo>
                <a:lnTo>
                  <a:pt x="22497" y="55932"/>
                </a:lnTo>
                <a:lnTo>
                  <a:pt x="27752" y="70579"/>
                </a:lnTo>
                <a:lnTo>
                  <a:pt x="29534" y="77532"/>
                </a:lnTo>
                <a:lnTo>
                  <a:pt x="30722" y="84073"/>
                </a:lnTo>
                <a:lnTo>
                  <a:pt x="31515" y="90339"/>
                </a:lnTo>
                <a:lnTo>
                  <a:pt x="32042" y="96420"/>
                </a:lnTo>
                <a:lnTo>
                  <a:pt x="32394" y="102381"/>
                </a:lnTo>
                <a:lnTo>
                  <a:pt x="32628" y="108258"/>
                </a:lnTo>
                <a:lnTo>
                  <a:pt x="33738" y="114082"/>
                </a:lnTo>
                <a:lnTo>
                  <a:pt x="35430" y="119870"/>
                </a:lnTo>
                <a:lnTo>
                  <a:pt x="37510" y="125633"/>
                </a:lnTo>
                <a:lnTo>
                  <a:pt x="38896" y="131380"/>
                </a:lnTo>
                <a:lnTo>
                  <a:pt x="39822" y="137117"/>
                </a:lnTo>
                <a:lnTo>
                  <a:pt x="40438" y="142846"/>
                </a:lnTo>
                <a:lnTo>
                  <a:pt x="41123" y="151752"/>
                </a:lnTo>
                <a:lnTo>
                  <a:pt x="41426" y="159837"/>
                </a:lnTo>
                <a:lnTo>
                  <a:pt x="41639" y="186089"/>
                </a:lnTo>
                <a:lnTo>
                  <a:pt x="41668" y="212677"/>
                </a:lnTo>
                <a:lnTo>
                  <a:pt x="40716" y="219890"/>
                </a:lnTo>
                <a:lnTo>
                  <a:pt x="39130" y="228508"/>
                </a:lnTo>
                <a:lnTo>
                  <a:pt x="37119" y="238064"/>
                </a:lnTo>
                <a:lnTo>
                  <a:pt x="35779" y="245386"/>
                </a:lnTo>
                <a:lnTo>
                  <a:pt x="34886" y="251221"/>
                </a:lnTo>
                <a:lnTo>
                  <a:pt x="34289" y="256063"/>
                </a:lnTo>
                <a:lnTo>
                  <a:pt x="33892" y="262148"/>
                </a:lnTo>
                <a:lnTo>
                  <a:pt x="33628" y="269063"/>
                </a:lnTo>
                <a:lnTo>
                  <a:pt x="33451" y="276530"/>
                </a:lnTo>
                <a:lnTo>
                  <a:pt x="32381" y="282461"/>
                </a:lnTo>
                <a:lnTo>
                  <a:pt x="30715" y="287367"/>
                </a:lnTo>
                <a:lnTo>
                  <a:pt x="28652" y="291590"/>
                </a:lnTo>
                <a:lnTo>
                  <a:pt x="27277" y="295358"/>
                </a:lnTo>
                <a:lnTo>
                  <a:pt x="26360" y="298823"/>
                </a:lnTo>
                <a:lnTo>
                  <a:pt x="24526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93"/>
          <p:cNvSpPr/>
          <p:nvPr/>
        </p:nvSpPr>
        <p:spPr>
          <a:xfrm>
            <a:off x="7915783" y="3415488"/>
            <a:ext cx="368110" cy="244855"/>
          </a:xfrm>
          <a:custGeom>
            <a:avLst/>
            <a:gdLst/>
            <a:ahLst/>
            <a:cxnLst/>
            <a:rect l="0" t="0" r="0" b="0"/>
            <a:pathLst>
              <a:path w="368110" h="244855">
                <a:moveTo>
                  <a:pt x="128079" y="4939"/>
                </a:moveTo>
                <a:lnTo>
                  <a:pt x="137181" y="388"/>
                </a:lnTo>
                <a:lnTo>
                  <a:pt x="140815" y="0"/>
                </a:lnTo>
                <a:lnTo>
                  <a:pt x="144189" y="694"/>
                </a:lnTo>
                <a:lnTo>
                  <a:pt x="151899" y="4100"/>
                </a:lnTo>
                <a:lnTo>
                  <a:pt x="152531" y="5333"/>
                </a:lnTo>
                <a:lnTo>
                  <a:pt x="153630" y="12246"/>
                </a:lnTo>
                <a:lnTo>
                  <a:pt x="153747" y="17688"/>
                </a:lnTo>
                <a:lnTo>
                  <a:pt x="153782" y="25332"/>
                </a:lnTo>
                <a:lnTo>
                  <a:pt x="152834" y="29012"/>
                </a:lnTo>
                <a:lnTo>
                  <a:pt x="151250" y="33370"/>
                </a:lnTo>
                <a:lnTo>
                  <a:pt x="149241" y="38181"/>
                </a:lnTo>
                <a:lnTo>
                  <a:pt x="145997" y="42340"/>
                </a:lnTo>
                <a:lnTo>
                  <a:pt x="137313" y="49502"/>
                </a:lnTo>
                <a:lnTo>
                  <a:pt x="134235" y="53697"/>
                </a:lnTo>
                <a:lnTo>
                  <a:pt x="132183" y="58400"/>
                </a:lnTo>
                <a:lnTo>
                  <a:pt x="130815" y="63440"/>
                </a:lnTo>
                <a:lnTo>
                  <a:pt x="127998" y="67752"/>
                </a:lnTo>
                <a:lnTo>
                  <a:pt x="119788" y="75083"/>
                </a:lnTo>
                <a:lnTo>
                  <a:pt x="113979" y="80277"/>
                </a:lnTo>
                <a:lnTo>
                  <a:pt x="99906" y="93667"/>
                </a:lnTo>
                <a:lnTo>
                  <a:pt x="85018" y="108170"/>
                </a:lnTo>
                <a:lnTo>
                  <a:pt x="75286" y="115272"/>
                </a:lnTo>
                <a:lnTo>
                  <a:pt x="70024" y="118499"/>
                </a:lnTo>
                <a:lnTo>
                  <a:pt x="63657" y="123508"/>
                </a:lnTo>
                <a:lnTo>
                  <a:pt x="56556" y="129705"/>
                </a:lnTo>
                <a:lnTo>
                  <a:pt x="37991" y="146999"/>
                </a:lnTo>
                <a:lnTo>
                  <a:pt x="29937" y="153802"/>
                </a:lnTo>
                <a:lnTo>
                  <a:pt x="23183" y="156826"/>
                </a:lnTo>
                <a:lnTo>
                  <a:pt x="14025" y="158527"/>
                </a:lnTo>
                <a:lnTo>
                  <a:pt x="11086" y="159719"/>
                </a:lnTo>
                <a:lnTo>
                  <a:pt x="5280" y="163583"/>
                </a:lnTo>
                <a:lnTo>
                  <a:pt x="3351" y="165946"/>
                </a:lnTo>
                <a:lnTo>
                  <a:pt x="2063" y="168475"/>
                </a:lnTo>
                <a:lnTo>
                  <a:pt x="0" y="174826"/>
                </a:lnTo>
                <a:lnTo>
                  <a:pt x="783" y="176299"/>
                </a:lnTo>
                <a:lnTo>
                  <a:pt x="6436" y="182924"/>
                </a:lnTo>
                <a:lnTo>
                  <a:pt x="11468" y="188183"/>
                </a:lnTo>
                <a:lnTo>
                  <a:pt x="14143" y="189967"/>
                </a:lnTo>
                <a:lnTo>
                  <a:pt x="27821" y="195369"/>
                </a:lnTo>
                <a:lnTo>
                  <a:pt x="36847" y="199113"/>
                </a:lnTo>
                <a:lnTo>
                  <a:pt x="48236" y="202172"/>
                </a:lnTo>
                <a:lnTo>
                  <a:pt x="57986" y="206263"/>
                </a:lnTo>
                <a:lnTo>
                  <a:pt x="68669" y="211256"/>
                </a:lnTo>
                <a:lnTo>
                  <a:pt x="74185" y="213921"/>
                </a:lnTo>
                <a:lnTo>
                  <a:pt x="81673" y="216651"/>
                </a:lnTo>
                <a:lnTo>
                  <a:pt x="90474" y="219423"/>
                </a:lnTo>
                <a:lnTo>
                  <a:pt x="100151" y="222223"/>
                </a:lnTo>
                <a:lnTo>
                  <a:pt x="108508" y="224090"/>
                </a:lnTo>
                <a:lnTo>
                  <a:pt x="115984" y="225335"/>
                </a:lnTo>
                <a:lnTo>
                  <a:pt x="122873" y="226165"/>
                </a:lnTo>
                <a:lnTo>
                  <a:pt x="129371" y="227670"/>
                </a:lnTo>
                <a:lnTo>
                  <a:pt x="135608" y="229627"/>
                </a:lnTo>
                <a:lnTo>
                  <a:pt x="141671" y="231883"/>
                </a:lnTo>
                <a:lnTo>
                  <a:pt x="147617" y="233388"/>
                </a:lnTo>
                <a:lnTo>
                  <a:pt x="153488" y="234391"/>
                </a:lnTo>
                <a:lnTo>
                  <a:pt x="159306" y="235059"/>
                </a:lnTo>
                <a:lnTo>
                  <a:pt x="166042" y="236458"/>
                </a:lnTo>
                <a:lnTo>
                  <a:pt x="173390" y="238342"/>
                </a:lnTo>
                <a:lnTo>
                  <a:pt x="181146" y="240551"/>
                </a:lnTo>
                <a:lnTo>
                  <a:pt x="190127" y="242024"/>
                </a:lnTo>
                <a:lnTo>
                  <a:pt x="199925" y="243006"/>
                </a:lnTo>
                <a:lnTo>
                  <a:pt x="210266" y="243660"/>
                </a:lnTo>
                <a:lnTo>
                  <a:pt x="229377" y="244387"/>
                </a:lnTo>
                <a:lnTo>
                  <a:pt x="255827" y="244854"/>
                </a:lnTo>
                <a:lnTo>
                  <a:pt x="266136" y="242378"/>
                </a:lnTo>
                <a:lnTo>
                  <a:pt x="277068" y="239055"/>
                </a:lnTo>
                <a:lnTo>
                  <a:pt x="288276" y="237578"/>
                </a:lnTo>
                <a:lnTo>
                  <a:pt x="299607" y="234382"/>
                </a:lnTo>
                <a:lnTo>
                  <a:pt x="310042" y="229786"/>
                </a:lnTo>
                <a:lnTo>
                  <a:pt x="317854" y="224568"/>
                </a:lnTo>
                <a:lnTo>
                  <a:pt x="323176" y="221844"/>
                </a:lnTo>
                <a:lnTo>
                  <a:pt x="329581" y="219075"/>
                </a:lnTo>
                <a:lnTo>
                  <a:pt x="336710" y="216276"/>
                </a:lnTo>
                <a:lnTo>
                  <a:pt x="341461" y="213458"/>
                </a:lnTo>
                <a:lnTo>
                  <a:pt x="344629" y="210627"/>
                </a:lnTo>
                <a:lnTo>
                  <a:pt x="346741" y="207787"/>
                </a:lnTo>
                <a:lnTo>
                  <a:pt x="349101" y="205894"/>
                </a:lnTo>
                <a:lnTo>
                  <a:pt x="351627" y="204631"/>
                </a:lnTo>
                <a:lnTo>
                  <a:pt x="368109" y="2021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94"/>
          <p:cNvSpPr/>
          <p:nvPr/>
        </p:nvSpPr>
        <p:spPr>
          <a:xfrm>
            <a:off x="6539070" y="4817745"/>
            <a:ext cx="287498" cy="214313"/>
          </a:xfrm>
          <a:custGeom>
            <a:avLst/>
            <a:gdLst/>
            <a:ahLst/>
            <a:cxnLst/>
            <a:rect l="0" t="0" r="0" b="0"/>
            <a:pathLst>
              <a:path w="287498" h="214313">
                <a:moveTo>
                  <a:pt x="47467" y="0"/>
                </a:moveTo>
                <a:lnTo>
                  <a:pt x="47467" y="9102"/>
                </a:lnTo>
                <a:lnTo>
                  <a:pt x="48420" y="14640"/>
                </a:lnTo>
                <a:lnTo>
                  <a:pt x="50007" y="21190"/>
                </a:lnTo>
                <a:lnTo>
                  <a:pt x="52018" y="28414"/>
                </a:lnTo>
                <a:lnTo>
                  <a:pt x="53359" y="35135"/>
                </a:lnTo>
                <a:lnTo>
                  <a:pt x="54252" y="41521"/>
                </a:lnTo>
                <a:lnTo>
                  <a:pt x="54848" y="47683"/>
                </a:lnTo>
                <a:lnTo>
                  <a:pt x="54292" y="55601"/>
                </a:lnTo>
                <a:lnTo>
                  <a:pt x="52971" y="64690"/>
                </a:lnTo>
                <a:lnTo>
                  <a:pt x="46558" y="100765"/>
                </a:lnTo>
                <a:lnTo>
                  <a:pt x="44004" y="115754"/>
                </a:lnTo>
                <a:lnTo>
                  <a:pt x="41348" y="127651"/>
                </a:lnTo>
                <a:lnTo>
                  <a:pt x="38625" y="137489"/>
                </a:lnTo>
                <a:lnTo>
                  <a:pt x="27412" y="171515"/>
                </a:lnTo>
                <a:lnTo>
                  <a:pt x="24571" y="178160"/>
                </a:lnTo>
                <a:lnTo>
                  <a:pt x="21726" y="183543"/>
                </a:lnTo>
                <a:lnTo>
                  <a:pt x="18876" y="188085"/>
                </a:lnTo>
                <a:lnTo>
                  <a:pt x="16024" y="192065"/>
                </a:lnTo>
                <a:lnTo>
                  <a:pt x="13170" y="195671"/>
                </a:lnTo>
                <a:lnTo>
                  <a:pt x="10315" y="199027"/>
                </a:lnTo>
                <a:lnTo>
                  <a:pt x="7142" y="205296"/>
                </a:lnTo>
                <a:lnTo>
                  <a:pt x="6297" y="208302"/>
                </a:lnTo>
                <a:lnTo>
                  <a:pt x="4780" y="210305"/>
                </a:lnTo>
                <a:lnTo>
                  <a:pt x="2817" y="211641"/>
                </a:lnTo>
                <a:lnTo>
                  <a:pt x="555" y="212531"/>
                </a:lnTo>
                <a:lnTo>
                  <a:pt x="0" y="213125"/>
                </a:lnTo>
                <a:lnTo>
                  <a:pt x="582" y="213520"/>
                </a:lnTo>
                <a:lnTo>
                  <a:pt x="4722" y="213961"/>
                </a:lnTo>
                <a:lnTo>
                  <a:pt x="12912" y="214155"/>
                </a:lnTo>
                <a:lnTo>
                  <a:pt x="18715" y="213256"/>
                </a:lnTo>
                <a:lnTo>
                  <a:pt x="25442" y="211703"/>
                </a:lnTo>
                <a:lnTo>
                  <a:pt x="32783" y="209715"/>
                </a:lnTo>
                <a:lnTo>
                  <a:pt x="41488" y="208390"/>
                </a:lnTo>
                <a:lnTo>
                  <a:pt x="51101" y="207507"/>
                </a:lnTo>
                <a:lnTo>
                  <a:pt x="61320" y="206917"/>
                </a:lnTo>
                <a:lnTo>
                  <a:pt x="71941" y="205572"/>
                </a:lnTo>
                <a:lnTo>
                  <a:pt x="82834" y="203723"/>
                </a:lnTo>
                <a:lnTo>
                  <a:pt x="93904" y="201538"/>
                </a:lnTo>
                <a:lnTo>
                  <a:pt x="104143" y="200081"/>
                </a:lnTo>
                <a:lnTo>
                  <a:pt x="113826" y="199110"/>
                </a:lnTo>
                <a:lnTo>
                  <a:pt x="123139" y="198462"/>
                </a:lnTo>
                <a:lnTo>
                  <a:pt x="138567" y="197743"/>
                </a:lnTo>
                <a:lnTo>
                  <a:pt x="145348" y="197551"/>
                </a:lnTo>
                <a:lnTo>
                  <a:pt x="223038" y="197201"/>
                </a:lnTo>
                <a:lnTo>
                  <a:pt x="234046" y="198143"/>
                </a:lnTo>
                <a:lnTo>
                  <a:pt x="245196" y="199722"/>
                </a:lnTo>
                <a:lnTo>
                  <a:pt x="256439" y="201728"/>
                </a:lnTo>
                <a:lnTo>
                  <a:pt x="264886" y="204018"/>
                </a:lnTo>
                <a:lnTo>
                  <a:pt x="271471" y="206497"/>
                </a:lnTo>
                <a:lnTo>
                  <a:pt x="287497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95"/>
          <p:cNvSpPr/>
          <p:nvPr/>
        </p:nvSpPr>
        <p:spPr>
          <a:xfrm>
            <a:off x="8343900" y="4698949"/>
            <a:ext cx="351473" cy="358827"/>
          </a:xfrm>
          <a:custGeom>
            <a:avLst/>
            <a:gdLst/>
            <a:ahLst/>
            <a:cxnLst/>
            <a:rect l="0" t="0" r="0" b="0"/>
            <a:pathLst>
              <a:path w="351473" h="358827">
                <a:moveTo>
                  <a:pt x="0" y="358826"/>
                </a:moveTo>
                <a:lnTo>
                  <a:pt x="0" y="275413"/>
                </a:lnTo>
                <a:lnTo>
                  <a:pt x="2857" y="252735"/>
                </a:lnTo>
                <a:lnTo>
                  <a:pt x="7620" y="224281"/>
                </a:lnTo>
                <a:lnTo>
                  <a:pt x="13652" y="191977"/>
                </a:lnTo>
                <a:lnTo>
                  <a:pt x="18626" y="168535"/>
                </a:lnTo>
                <a:lnTo>
                  <a:pt x="22895" y="151003"/>
                </a:lnTo>
                <a:lnTo>
                  <a:pt x="32039" y="118279"/>
                </a:lnTo>
                <a:lnTo>
                  <a:pt x="35829" y="111263"/>
                </a:lnTo>
                <a:lnTo>
                  <a:pt x="38173" y="108059"/>
                </a:lnTo>
                <a:lnTo>
                  <a:pt x="40688" y="106875"/>
                </a:lnTo>
                <a:lnTo>
                  <a:pt x="43319" y="107039"/>
                </a:lnTo>
                <a:lnTo>
                  <a:pt x="46023" y="108100"/>
                </a:lnTo>
                <a:lnTo>
                  <a:pt x="47828" y="109760"/>
                </a:lnTo>
                <a:lnTo>
                  <a:pt x="49030" y="111820"/>
                </a:lnTo>
                <a:lnTo>
                  <a:pt x="49831" y="114145"/>
                </a:lnTo>
                <a:lnTo>
                  <a:pt x="53263" y="119268"/>
                </a:lnTo>
                <a:lnTo>
                  <a:pt x="55511" y="121968"/>
                </a:lnTo>
                <a:lnTo>
                  <a:pt x="57009" y="125673"/>
                </a:lnTo>
                <a:lnTo>
                  <a:pt x="58675" y="134870"/>
                </a:lnTo>
                <a:lnTo>
                  <a:pt x="61976" y="142846"/>
                </a:lnTo>
                <a:lnTo>
                  <a:pt x="67035" y="152928"/>
                </a:lnTo>
                <a:lnTo>
                  <a:pt x="73266" y="164410"/>
                </a:lnTo>
                <a:lnTo>
                  <a:pt x="77418" y="173971"/>
                </a:lnTo>
                <a:lnTo>
                  <a:pt x="80187" y="182249"/>
                </a:lnTo>
                <a:lnTo>
                  <a:pt x="82032" y="189673"/>
                </a:lnTo>
                <a:lnTo>
                  <a:pt x="86624" y="200462"/>
                </a:lnTo>
                <a:lnTo>
                  <a:pt x="92792" y="209384"/>
                </a:lnTo>
                <a:lnTo>
                  <a:pt x="101882" y="219700"/>
                </a:lnTo>
                <a:lnTo>
                  <a:pt x="109733" y="228094"/>
                </a:lnTo>
                <a:lnTo>
                  <a:pt x="113160" y="231667"/>
                </a:lnTo>
                <a:lnTo>
                  <a:pt x="116398" y="234048"/>
                </a:lnTo>
                <a:lnTo>
                  <a:pt x="122535" y="236694"/>
                </a:lnTo>
                <a:lnTo>
                  <a:pt x="131344" y="238183"/>
                </a:lnTo>
                <a:lnTo>
                  <a:pt x="134235" y="237440"/>
                </a:lnTo>
                <a:lnTo>
                  <a:pt x="139987" y="234074"/>
                </a:lnTo>
                <a:lnTo>
                  <a:pt x="148580" y="226823"/>
                </a:lnTo>
                <a:lnTo>
                  <a:pt x="154300" y="216338"/>
                </a:lnTo>
                <a:lnTo>
                  <a:pt x="157159" y="209542"/>
                </a:lnTo>
                <a:lnTo>
                  <a:pt x="160018" y="202153"/>
                </a:lnTo>
                <a:lnTo>
                  <a:pt x="165734" y="186323"/>
                </a:lnTo>
                <a:lnTo>
                  <a:pt x="168592" y="179054"/>
                </a:lnTo>
                <a:lnTo>
                  <a:pt x="171450" y="172303"/>
                </a:lnTo>
                <a:lnTo>
                  <a:pt x="174307" y="165897"/>
                </a:lnTo>
                <a:lnTo>
                  <a:pt x="177164" y="158769"/>
                </a:lnTo>
                <a:lnTo>
                  <a:pt x="182880" y="143229"/>
                </a:lnTo>
                <a:lnTo>
                  <a:pt x="205104" y="77458"/>
                </a:lnTo>
                <a:lnTo>
                  <a:pt x="211983" y="58852"/>
                </a:lnTo>
                <a:lnTo>
                  <a:pt x="217523" y="45495"/>
                </a:lnTo>
                <a:lnTo>
                  <a:pt x="233256" y="12665"/>
                </a:lnTo>
                <a:lnTo>
                  <a:pt x="236466" y="8037"/>
                </a:lnTo>
                <a:lnTo>
                  <a:pt x="239559" y="4951"/>
                </a:lnTo>
                <a:lnTo>
                  <a:pt x="242574" y="2895"/>
                </a:lnTo>
                <a:lnTo>
                  <a:pt x="248463" y="609"/>
                </a:lnTo>
                <a:lnTo>
                  <a:pt x="251367" y="0"/>
                </a:lnTo>
                <a:lnTo>
                  <a:pt x="255207" y="1498"/>
                </a:lnTo>
                <a:lnTo>
                  <a:pt x="264555" y="8243"/>
                </a:lnTo>
                <a:lnTo>
                  <a:pt x="272519" y="15051"/>
                </a:lnTo>
                <a:lnTo>
                  <a:pt x="275977" y="18200"/>
                </a:lnTo>
                <a:lnTo>
                  <a:pt x="282360" y="26779"/>
                </a:lnTo>
                <a:lnTo>
                  <a:pt x="288370" y="37894"/>
                </a:lnTo>
                <a:lnTo>
                  <a:pt x="291307" y="44859"/>
                </a:lnTo>
                <a:lnTo>
                  <a:pt x="294216" y="52359"/>
                </a:lnTo>
                <a:lnTo>
                  <a:pt x="297109" y="59265"/>
                </a:lnTo>
                <a:lnTo>
                  <a:pt x="299990" y="65774"/>
                </a:lnTo>
                <a:lnTo>
                  <a:pt x="302863" y="72017"/>
                </a:lnTo>
                <a:lnTo>
                  <a:pt x="306684" y="84753"/>
                </a:lnTo>
                <a:lnTo>
                  <a:pt x="311136" y="101815"/>
                </a:lnTo>
                <a:lnTo>
                  <a:pt x="316009" y="121763"/>
                </a:lnTo>
                <a:lnTo>
                  <a:pt x="320210" y="136966"/>
                </a:lnTo>
                <a:lnTo>
                  <a:pt x="323963" y="149007"/>
                </a:lnTo>
                <a:lnTo>
                  <a:pt x="327417" y="158939"/>
                </a:lnTo>
                <a:lnTo>
                  <a:pt x="330674" y="166512"/>
                </a:lnTo>
                <a:lnTo>
                  <a:pt x="336830" y="177468"/>
                </a:lnTo>
                <a:lnTo>
                  <a:pt x="340202" y="188053"/>
                </a:lnTo>
                <a:lnTo>
                  <a:pt x="342654" y="199106"/>
                </a:lnTo>
                <a:lnTo>
                  <a:pt x="344640" y="204721"/>
                </a:lnTo>
                <a:lnTo>
                  <a:pt x="351472" y="2216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96"/>
          <p:cNvSpPr/>
          <p:nvPr/>
        </p:nvSpPr>
        <p:spPr>
          <a:xfrm>
            <a:off x="7726680" y="3831907"/>
            <a:ext cx="98443" cy="917259"/>
          </a:xfrm>
          <a:custGeom>
            <a:avLst/>
            <a:gdLst/>
            <a:ahLst/>
            <a:cxnLst/>
            <a:rect l="0" t="0" r="0" b="0"/>
            <a:pathLst>
              <a:path w="98443" h="917259">
                <a:moveTo>
                  <a:pt x="85725" y="0"/>
                </a:moveTo>
                <a:lnTo>
                  <a:pt x="97656" y="11932"/>
                </a:lnTo>
                <a:lnTo>
                  <a:pt x="98442" y="14622"/>
                </a:lnTo>
                <a:lnTo>
                  <a:pt x="98012" y="17368"/>
                </a:lnTo>
                <a:lnTo>
                  <a:pt x="95948" y="22959"/>
                </a:lnTo>
                <a:lnTo>
                  <a:pt x="94786" y="32415"/>
                </a:lnTo>
                <a:lnTo>
                  <a:pt x="94394" y="57273"/>
                </a:lnTo>
                <a:lnTo>
                  <a:pt x="93388" y="75937"/>
                </a:lnTo>
                <a:lnTo>
                  <a:pt x="91786" y="84915"/>
                </a:lnTo>
                <a:lnTo>
                  <a:pt x="89766" y="93758"/>
                </a:lnTo>
                <a:lnTo>
                  <a:pt x="86922" y="115305"/>
                </a:lnTo>
                <a:lnTo>
                  <a:pt x="86079" y="133754"/>
                </a:lnTo>
                <a:lnTo>
                  <a:pt x="84056" y="148224"/>
                </a:lnTo>
                <a:lnTo>
                  <a:pt x="76728" y="192242"/>
                </a:lnTo>
                <a:lnTo>
                  <a:pt x="66443" y="248625"/>
                </a:lnTo>
                <a:lnTo>
                  <a:pt x="64298" y="262905"/>
                </a:lnTo>
                <a:lnTo>
                  <a:pt x="61914" y="286392"/>
                </a:lnTo>
                <a:lnTo>
                  <a:pt x="60572" y="311128"/>
                </a:lnTo>
                <a:lnTo>
                  <a:pt x="60174" y="335074"/>
                </a:lnTo>
                <a:lnTo>
                  <a:pt x="57541" y="351804"/>
                </a:lnTo>
                <a:lnTo>
                  <a:pt x="55506" y="360266"/>
                </a:lnTo>
                <a:lnTo>
                  <a:pt x="52641" y="381277"/>
                </a:lnTo>
                <a:lnTo>
                  <a:pt x="51792" y="404118"/>
                </a:lnTo>
                <a:lnTo>
                  <a:pt x="49053" y="438371"/>
                </a:lnTo>
                <a:lnTo>
                  <a:pt x="45613" y="477724"/>
                </a:lnTo>
                <a:lnTo>
                  <a:pt x="40866" y="541370"/>
                </a:lnTo>
                <a:lnTo>
                  <a:pt x="38673" y="566653"/>
                </a:lnTo>
                <a:lnTo>
                  <a:pt x="37212" y="588272"/>
                </a:lnTo>
                <a:lnTo>
                  <a:pt x="35588" y="624991"/>
                </a:lnTo>
                <a:lnTo>
                  <a:pt x="33251" y="649071"/>
                </a:lnTo>
                <a:lnTo>
                  <a:pt x="25573" y="708846"/>
                </a:lnTo>
                <a:lnTo>
                  <a:pt x="12918" y="797350"/>
                </a:lnTo>
                <a:lnTo>
                  <a:pt x="10504" y="823961"/>
                </a:lnTo>
                <a:lnTo>
                  <a:pt x="9144" y="845905"/>
                </a:lnTo>
                <a:lnTo>
                  <a:pt x="8826" y="864908"/>
                </a:lnTo>
                <a:lnTo>
                  <a:pt x="8587" y="909984"/>
                </a:lnTo>
                <a:lnTo>
                  <a:pt x="7630" y="912408"/>
                </a:lnTo>
                <a:lnTo>
                  <a:pt x="6038" y="914025"/>
                </a:lnTo>
                <a:lnTo>
                  <a:pt x="0" y="917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97"/>
          <p:cNvSpPr/>
          <p:nvPr/>
        </p:nvSpPr>
        <p:spPr>
          <a:xfrm>
            <a:off x="7606665" y="4834890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8572"/>
                </a:moveTo>
                <a:lnTo>
                  <a:pt x="87666" y="8572"/>
                </a:lnTo>
                <a:lnTo>
                  <a:pt x="94639" y="7620"/>
                </a:lnTo>
                <a:lnTo>
                  <a:pt x="101192" y="6032"/>
                </a:lnTo>
                <a:lnTo>
                  <a:pt x="107467" y="4022"/>
                </a:lnTo>
                <a:lnTo>
                  <a:pt x="112601" y="2680"/>
                </a:lnTo>
                <a:lnTo>
                  <a:pt x="116978" y="1787"/>
                </a:lnTo>
                <a:lnTo>
                  <a:pt x="120847" y="1191"/>
                </a:lnTo>
                <a:lnTo>
                  <a:pt x="125332" y="794"/>
                </a:lnTo>
                <a:lnTo>
                  <a:pt x="130227" y="529"/>
                </a:lnTo>
                <a:lnTo>
                  <a:pt x="135395" y="353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98"/>
          <p:cNvSpPr/>
          <p:nvPr/>
        </p:nvSpPr>
        <p:spPr>
          <a:xfrm>
            <a:off x="7709534" y="4826317"/>
            <a:ext cx="17147" cy="197169"/>
          </a:xfrm>
          <a:custGeom>
            <a:avLst/>
            <a:gdLst/>
            <a:ahLst/>
            <a:cxnLst/>
            <a:rect l="0" t="0" r="0" b="0"/>
            <a:pathLst>
              <a:path w="17147" h="197169">
                <a:moveTo>
                  <a:pt x="17146" y="0"/>
                </a:moveTo>
                <a:lnTo>
                  <a:pt x="17146" y="117073"/>
                </a:lnTo>
                <a:lnTo>
                  <a:pt x="16193" y="122816"/>
                </a:lnTo>
                <a:lnTo>
                  <a:pt x="14606" y="128550"/>
                </a:lnTo>
                <a:lnTo>
                  <a:pt x="12594" y="134278"/>
                </a:lnTo>
                <a:lnTo>
                  <a:pt x="11254" y="140001"/>
                </a:lnTo>
                <a:lnTo>
                  <a:pt x="10360" y="145722"/>
                </a:lnTo>
                <a:lnTo>
                  <a:pt x="9765" y="151440"/>
                </a:lnTo>
                <a:lnTo>
                  <a:pt x="9368" y="157158"/>
                </a:lnTo>
                <a:lnTo>
                  <a:pt x="9103" y="162874"/>
                </a:lnTo>
                <a:lnTo>
                  <a:pt x="8927" y="168591"/>
                </a:lnTo>
                <a:lnTo>
                  <a:pt x="7856" y="174306"/>
                </a:lnTo>
                <a:lnTo>
                  <a:pt x="6190" y="18002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99"/>
          <p:cNvSpPr/>
          <p:nvPr/>
        </p:nvSpPr>
        <p:spPr>
          <a:xfrm>
            <a:off x="7615237" y="4809172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2959" y="5892"/>
                </a:lnTo>
                <a:lnTo>
                  <a:pt x="25784" y="6785"/>
                </a:lnTo>
                <a:lnTo>
                  <a:pt x="28619" y="7381"/>
                </a:lnTo>
                <a:lnTo>
                  <a:pt x="31462" y="7778"/>
                </a:lnTo>
                <a:lnTo>
                  <a:pt x="37161" y="8219"/>
                </a:lnTo>
                <a:lnTo>
                  <a:pt x="43824" y="9290"/>
                </a:lnTo>
                <a:lnTo>
                  <a:pt x="63928" y="13019"/>
                </a:lnTo>
                <a:lnTo>
                  <a:pt x="75003" y="14394"/>
                </a:lnTo>
                <a:lnTo>
                  <a:pt x="86198" y="15311"/>
                </a:lnTo>
                <a:lnTo>
                  <a:pt x="112535" y="16602"/>
                </a:lnTo>
                <a:lnTo>
                  <a:pt x="117886" y="16783"/>
                </a:lnTo>
                <a:lnTo>
                  <a:pt x="139069" y="17038"/>
                </a:lnTo>
                <a:lnTo>
                  <a:pt x="145100" y="16121"/>
                </a:lnTo>
                <a:lnTo>
                  <a:pt x="150074" y="14557"/>
                </a:lnTo>
                <a:lnTo>
                  <a:pt x="154342" y="12563"/>
                </a:lnTo>
                <a:lnTo>
                  <a:pt x="160044" y="11232"/>
                </a:lnTo>
                <a:lnTo>
                  <a:pt x="166704" y="10346"/>
                </a:lnTo>
                <a:lnTo>
                  <a:pt x="174001" y="9755"/>
                </a:lnTo>
                <a:lnTo>
                  <a:pt x="187438" y="9361"/>
                </a:lnTo>
                <a:lnTo>
                  <a:pt x="267395" y="8677"/>
                </a:lnTo>
                <a:lnTo>
                  <a:pt x="276371" y="9595"/>
                </a:lnTo>
                <a:lnTo>
                  <a:pt x="283307" y="11159"/>
                </a:lnTo>
                <a:lnTo>
                  <a:pt x="288885" y="13154"/>
                </a:lnTo>
                <a:lnTo>
                  <a:pt x="293555" y="14485"/>
                </a:lnTo>
                <a:lnTo>
                  <a:pt x="297621" y="15371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00"/>
          <p:cNvSpPr/>
          <p:nvPr/>
        </p:nvSpPr>
        <p:spPr>
          <a:xfrm>
            <a:off x="4674870" y="4337685"/>
            <a:ext cx="437198" cy="137161"/>
          </a:xfrm>
          <a:custGeom>
            <a:avLst/>
            <a:gdLst/>
            <a:ahLst/>
            <a:cxnLst/>
            <a:rect l="0" t="0" r="0" b="0"/>
            <a:pathLst>
              <a:path w="437198" h="137161">
                <a:moveTo>
                  <a:pt x="0" y="137160"/>
                </a:moveTo>
                <a:lnTo>
                  <a:pt x="12770" y="124389"/>
                </a:lnTo>
                <a:lnTo>
                  <a:pt x="16133" y="122931"/>
                </a:lnTo>
                <a:lnTo>
                  <a:pt x="29015" y="120879"/>
                </a:lnTo>
                <a:lnTo>
                  <a:pt x="42385" y="120185"/>
                </a:lnTo>
                <a:lnTo>
                  <a:pt x="45401" y="120129"/>
                </a:lnTo>
                <a:lnTo>
                  <a:pt x="53833" y="117525"/>
                </a:lnTo>
                <a:lnTo>
                  <a:pt x="58749" y="115498"/>
                </a:lnTo>
                <a:lnTo>
                  <a:pt x="63931" y="113193"/>
                </a:lnTo>
                <a:lnTo>
                  <a:pt x="74768" y="108093"/>
                </a:lnTo>
                <a:lnTo>
                  <a:pt x="83395" y="105191"/>
                </a:lnTo>
                <a:lnTo>
                  <a:pt x="91356" y="102948"/>
                </a:lnTo>
                <a:lnTo>
                  <a:pt x="101245" y="98777"/>
                </a:lnTo>
                <a:lnTo>
                  <a:pt x="108421" y="95625"/>
                </a:lnTo>
                <a:lnTo>
                  <a:pt x="119649" y="94690"/>
                </a:lnTo>
                <a:lnTo>
                  <a:pt x="122628" y="93607"/>
                </a:lnTo>
                <a:lnTo>
                  <a:pt x="124615" y="91932"/>
                </a:lnTo>
                <a:lnTo>
                  <a:pt x="125938" y="89863"/>
                </a:lnTo>
                <a:lnTo>
                  <a:pt x="127774" y="88483"/>
                </a:lnTo>
                <a:lnTo>
                  <a:pt x="129950" y="87564"/>
                </a:lnTo>
                <a:lnTo>
                  <a:pt x="134908" y="86543"/>
                </a:lnTo>
                <a:lnTo>
                  <a:pt x="144959" y="85967"/>
                </a:lnTo>
                <a:lnTo>
                  <a:pt x="171948" y="85757"/>
                </a:lnTo>
                <a:lnTo>
                  <a:pt x="181513" y="83199"/>
                </a:lnTo>
                <a:lnTo>
                  <a:pt x="195069" y="78944"/>
                </a:lnTo>
                <a:lnTo>
                  <a:pt x="198626" y="78347"/>
                </a:lnTo>
                <a:lnTo>
                  <a:pt x="205118" y="75143"/>
                </a:lnTo>
                <a:lnTo>
                  <a:pt x="208183" y="72955"/>
                </a:lnTo>
                <a:lnTo>
                  <a:pt x="214128" y="70524"/>
                </a:lnTo>
                <a:lnTo>
                  <a:pt x="222830" y="69156"/>
                </a:lnTo>
                <a:lnTo>
                  <a:pt x="225706" y="68964"/>
                </a:lnTo>
                <a:lnTo>
                  <a:pt x="228576" y="67883"/>
                </a:lnTo>
                <a:lnTo>
                  <a:pt x="234304" y="64143"/>
                </a:lnTo>
                <a:lnTo>
                  <a:pt x="242565" y="61845"/>
                </a:lnTo>
                <a:lnTo>
                  <a:pt x="252586" y="59872"/>
                </a:lnTo>
                <a:lnTo>
                  <a:pt x="263390" y="55820"/>
                </a:lnTo>
                <a:lnTo>
                  <a:pt x="267986" y="53405"/>
                </a:lnTo>
                <a:lnTo>
                  <a:pt x="272002" y="50843"/>
                </a:lnTo>
                <a:lnTo>
                  <a:pt x="275632" y="48183"/>
                </a:lnTo>
                <a:lnTo>
                  <a:pt x="284745" y="45227"/>
                </a:lnTo>
                <a:lnTo>
                  <a:pt x="295146" y="42961"/>
                </a:lnTo>
                <a:lnTo>
                  <a:pt x="306118" y="38778"/>
                </a:lnTo>
                <a:lnTo>
                  <a:pt x="318455" y="35620"/>
                </a:lnTo>
                <a:lnTo>
                  <a:pt x="325050" y="32341"/>
                </a:lnTo>
                <a:lnTo>
                  <a:pt x="332495" y="27026"/>
                </a:lnTo>
                <a:lnTo>
                  <a:pt x="336053" y="26299"/>
                </a:lnTo>
                <a:lnTo>
                  <a:pt x="348842" y="25794"/>
                </a:lnTo>
                <a:lnTo>
                  <a:pt x="354431" y="25751"/>
                </a:lnTo>
                <a:lnTo>
                  <a:pt x="362630" y="23192"/>
                </a:lnTo>
                <a:lnTo>
                  <a:pt x="371671" y="19832"/>
                </a:lnTo>
                <a:lnTo>
                  <a:pt x="382116" y="17941"/>
                </a:lnTo>
                <a:lnTo>
                  <a:pt x="394179" y="17302"/>
                </a:lnTo>
                <a:lnTo>
                  <a:pt x="397088" y="17249"/>
                </a:lnTo>
                <a:lnTo>
                  <a:pt x="399980" y="16262"/>
                </a:lnTo>
                <a:lnTo>
                  <a:pt x="405734" y="12625"/>
                </a:lnTo>
                <a:lnTo>
                  <a:pt x="411466" y="10373"/>
                </a:lnTo>
                <a:lnTo>
                  <a:pt x="422907" y="8928"/>
                </a:lnTo>
                <a:lnTo>
                  <a:pt x="431481" y="8677"/>
                </a:lnTo>
                <a:lnTo>
                  <a:pt x="433387" y="7690"/>
                </a:lnTo>
                <a:lnTo>
                  <a:pt x="434657" y="6079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01"/>
          <p:cNvSpPr/>
          <p:nvPr/>
        </p:nvSpPr>
        <p:spPr>
          <a:xfrm>
            <a:off x="6475095" y="3849052"/>
            <a:ext cx="368618" cy="76800"/>
          </a:xfrm>
          <a:custGeom>
            <a:avLst/>
            <a:gdLst/>
            <a:ahLst/>
            <a:cxnLst/>
            <a:rect l="0" t="0" r="0" b="0"/>
            <a:pathLst>
              <a:path w="368618" h="76800">
                <a:moveTo>
                  <a:pt x="0" y="68580"/>
                </a:moveTo>
                <a:lnTo>
                  <a:pt x="9101" y="68580"/>
                </a:lnTo>
                <a:lnTo>
                  <a:pt x="12735" y="69533"/>
                </a:lnTo>
                <a:lnTo>
                  <a:pt x="16110" y="71120"/>
                </a:lnTo>
                <a:lnTo>
                  <a:pt x="23819" y="75961"/>
                </a:lnTo>
                <a:lnTo>
                  <a:pt x="31119" y="76358"/>
                </a:lnTo>
                <a:lnTo>
                  <a:pt x="57010" y="76799"/>
                </a:lnTo>
                <a:lnTo>
                  <a:pt x="69440" y="75965"/>
                </a:lnTo>
                <a:lnTo>
                  <a:pt x="80583" y="74456"/>
                </a:lnTo>
                <a:lnTo>
                  <a:pt x="90870" y="72497"/>
                </a:lnTo>
                <a:lnTo>
                  <a:pt x="100585" y="70239"/>
                </a:lnTo>
                <a:lnTo>
                  <a:pt x="109919" y="67781"/>
                </a:lnTo>
                <a:lnTo>
                  <a:pt x="118999" y="65190"/>
                </a:lnTo>
                <a:lnTo>
                  <a:pt x="126957" y="63463"/>
                </a:lnTo>
                <a:lnTo>
                  <a:pt x="134169" y="62311"/>
                </a:lnTo>
                <a:lnTo>
                  <a:pt x="140881" y="61543"/>
                </a:lnTo>
                <a:lnTo>
                  <a:pt x="147260" y="60079"/>
                </a:lnTo>
                <a:lnTo>
                  <a:pt x="153419" y="58150"/>
                </a:lnTo>
                <a:lnTo>
                  <a:pt x="159428" y="55912"/>
                </a:lnTo>
                <a:lnTo>
                  <a:pt x="195193" y="43660"/>
                </a:lnTo>
                <a:lnTo>
                  <a:pt x="208234" y="39584"/>
                </a:lnTo>
                <a:lnTo>
                  <a:pt x="253998" y="26199"/>
                </a:lnTo>
                <a:lnTo>
                  <a:pt x="290837" y="14383"/>
                </a:lnTo>
                <a:lnTo>
                  <a:pt x="298666" y="11494"/>
                </a:lnTo>
                <a:lnTo>
                  <a:pt x="305791" y="8615"/>
                </a:lnTo>
                <a:lnTo>
                  <a:pt x="312445" y="5743"/>
                </a:lnTo>
                <a:lnTo>
                  <a:pt x="318787" y="3829"/>
                </a:lnTo>
                <a:lnTo>
                  <a:pt x="324920" y="2553"/>
                </a:lnTo>
                <a:lnTo>
                  <a:pt x="330912" y="1702"/>
                </a:lnTo>
                <a:lnTo>
                  <a:pt x="336814" y="1135"/>
                </a:lnTo>
                <a:lnTo>
                  <a:pt x="342652" y="756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02"/>
          <p:cNvSpPr/>
          <p:nvPr/>
        </p:nvSpPr>
        <p:spPr>
          <a:xfrm>
            <a:off x="6946582" y="3703320"/>
            <a:ext cx="351474" cy="128588"/>
          </a:xfrm>
          <a:custGeom>
            <a:avLst/>
            <a:gdLst/>
            <a:ahLst/>
            <a:cxnLst/>
            <a:rect l="0" t="0" r="0" b="0"/>
            <a:pathLst>
              <a:path w="351474" h="128588">
                <a:moveTo>
                  <a:pt x="0" y="128587"/>
                </a:moveTo>
                <a:lnTo>
                  <a:pt x="9101" y="124036"/>
                </a:lnTo>
                <a:lnTo>
                  <a:pt x="12735" y="121743"/>
                </a:lnTo>
                <a:lnTo>
                  <a:pt x="16110" y="119262"/>
                </a:lnTo>
                <a:lnTo>
                  <a:pt x="19312" y="116656"/>
                </a:lnTo>
                <a:lnTo>
                  <a:pt x="25411" y="113759"/>
                </a:lnTo>
                <a:lnTo>
                  <a:pt x="34199" y="112128"/>
                </a:lnTo>
                <a:lnTo>
                  <a:pt x="37087" y="111900"/>
                </a:lnTo>
                <a:lnTo>
                  <a:pt x="39965" y="110795"/>
                </a:lnTo>
                <a:lnTo>
                  <a:pt x="45702" y="107027"/>
                </a:lnTo>
                <a:lnTo>
                  <a:pt x="49518" y="104689"/>
                </a:lnTo>
                <a:lnTo>
                  <a:pt x="53967" y="102177"/>
                </a:lnTo>
                <a:lnTo>
                  <a:pt x="58838" y="99550"/>
                </a:lnTo>
                <a:lnTo>
                  <a:pt x="66791" y="96632"/>
                </a:lnTo>
                <a:lnTo>
                  <a:pt x="74453" y="94382"/>
                </a:lnTo>
                <a:lnTo>
                  <a:pt x="79162" y="92449"/>
                </a:lnTo>
                <a:lnTo>
                  <a:pt x="84208" y="90208"/>
                </a:lnTo>
                <a:lnTo>
                  <a:pt x="109512" y="77951"/>
                </a:lnTo>
                <a:lnTo>
                  <a:pt x="117775" y="74828"/>
                </a:lnTo>
                <a:lnTo>
                  <a:pt x="125189" y="72745"/>
                </a:lnTo>
                <a:lnTo>
                  <a:pt x="132037" y="71356"/>
                </a:lnTo>
                <a:lnTo>
                  <a:pt x="138508" y="69478"/>
                </a:lnTo>
                <a:lnTo>
                  <a:pt x="144726" y="67274"/>
                </a:lnTo>
                <a:lnTo>
                  <a:pt x="150777" y="64851"/>
                </a:lnTo>
                <a:lnTo>
                  <a:pt x="156716" y="62285"/>
                </a:lnTo>
                <a:lnTo>
                  <a:pt x="178938" y="52215"/>
                </a:lnTo>
                <a:lnTo>
                  <a:pt x="220870" y="33886"/>
                </a:lnTo>
                <a:lnTo>
                  <a:pt x="239770" y="25220"/>
                </a:lnTo>
                <a:lnTo>
                  <a:pt x="246523" y="22528"/>
                </a:lnTo>
                <a:lnTo>
                  <a:pt x="256569" y="19537"/>
                </a:lnTo>
                <a:lnTo>
                  <a:pt x="266748" y="15668"/>
                </a:lnTo>
                <a:lnTo>
                  <a:pt x="276670" y="11726"/>
                </a:lnTo>
                <a:lnTo>
                  <a:pt x="287610" y="9506"/>
                </a:lnTo>
                <a:lnTo>
                  <a:pt x="293879" y="8987"/>
                </a:lnTo>
                <a:lnTo>
                  <a:pt x="302380" y="6217"/>
                </a:lnTo>
                <a:lnTo>
                  <a:pt x="311557" y="2763"/>
                </a:lnTo>
                <a:lnTo>
                  <a:pt x="315337" y="1842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03"/>
          <p:cNvSpPr/>
          <p:nvPr/>
        </p:nvSpPr>
        <p:spPr>
          <a:xfrm>
            <a:off x="7409497" y="3540442"/>
            <a:ext cx="360046" cy="128588"/>
          </a:xfrm>
          <a:custGeom>
            <a:avLst/>
            <a:gdLst/>
            <a:ahLst/>
            <a:cxnLst/>
            <a:rect l="0" t="0" r="0" b="0"/>
            <a:pathLst>
              <a:path w="360046" h="128588">
                <a:moveTo>
                  <a:pt x="0" y="128587"/>
                </a:moveTo>
                <a:lnTo>
                  <a:pt x="18203" y="124037"/>
                </a:lnTo>
                <a:lnTo>
                  <a:pt x="25470" y="122696"/>
                </a:lnTo>
                <a:lnTo>
                  <a:pt x="32220" y="121803"/>
                </a:lnTo>
                <a:lnTo>
                  <a:pt x="38625" y="121207"/>
                </a:lnTo>
                <a:lnTo>
                  <a:pt x="44800" y="119857"/>
                </a:lnTo>
                <a:lnTo>
                  <a:pt x="50822" y="118005"/>
                </a:lnTo>
                <a:lnTo>
                  <a:pt x="56741" y="115817"/>
                </a:lnTo>
                <a:lnTo>
                  <a:pt x="61640" y="113407"/>
                </a:lnTo>
                <a:lnTo>
                  <a:pt x="65859" y="110847"/>
                </a:lnTo>
                <a:lnTo>
                  <a:pt x="69624" y="108188"/>
                </a:lnTo>
                <a:lnTo>
                  <a:pt x="78886" y="105234"/>
                </a:lnTo>
                <a:lnTo>
                  <a:pt x="89353" y="102968"/>
                </a:lnTo>
                <a:lnTo>
                  <a:pt x="94811" y="101031"/>
                </a:lnTo>
                <a:lnTo>
                  <a:pt x="100355" y="98786"/>
                </a:lnTo>
                <a:lnTo>
                  <a:pt x="105956" y="96337"/>
                </a:lnTo>
                <a:lnTo>
                  <a:pt x="117259" y="91077"/>
                </a:lnTo>
                <a:lnTo>
                  <a:pt x="151457" y="74263"/>
                </a:lnTo>
                <a:lnTo>
                  <a:pt x="160027" y="70464"/>
                </a:lnTo>
                <a:lnTo>
                  <a:pt x="191984" y="56967"/>
                </a:lnTo>
                <a:lnTo>
                  <a:pt x="250295" y="31256"/>
                </a:lnTo>
                <a:lnTo>
                  <a:pt x="262114" y="26552"/>
                </a:lnTo>
                <a:lnTo>
                  <a:pt x="270945" y="23416"/>
                </a:lnTo>
                <a:lnTo>
                  <a:pt x="277785" y="21326"/>
                </a:lnTo>
                <a:lnTo>
                  <a:pt x="284250" y="18980"/>
                </a:lnTo>
                <a:lnTo>
                  <a:pt x="290465" y="16463"/>
                </a:lnTo>
                <a:lnTo>
                  <a:pt x="296514" y="13833"/>
                </a:lnTo>
                <a:lnTo>
                  <a:pt x="305773" y="10910"/>
                </a:lnTo>
                <a:lnTo>
                  <a:pt x="314017" y="9612"/>
                </a:lnTo>
                <a:lnTo>
                  <a:pt x="324030" y="9034"/>
                </a:lnTo>
                <a:lnTo>
                  <a:pt x="334831" y="6238"/>
                </a:lnTo>
                <a:lnTo>
                  <a:pt x="345028" y="2772"/>
                </a:lnTo>
                <a:lnTo>
                  <a:pt x="349082" y="184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04"/>
          <p:cNvSpPr/>
          <p:nvPr/>
        </p:nvSpPr>
        <p:spPr>
          <a:xfrm>
            <a:off x="7966709" y="3308985"/>
            <a:ext cx="334329" cy="128588"/>
          </a:xfrm>
          <a:custGeom>
            <a:avLst/>
            <a:gdLst/>
            <a:ahLst/>
            <a:cxnLst/>
            <a:rect l="0" t="0" r="0" b="0"/>
            <a:pathLst>
              <a:path w="334329" h="128588">
                <a:moveTo>
                  <a:pt x="0" y="128587"/>
                </a:moveTo>
                <a:lnTo>
                  <a:pt x="35795" y="116655"/>
                </a:lnTo>
                <a:lnTo>
                  <a:pt x="41961" y="114918"/>
                </a:lnTo>
                <a:lnTo>
                  <a:pt x="51353" y="112987"/>
                </a:lnTo>
                <a:lnTo>
                  <a:pt x="57095" y="111520"/>
                </a:lnTo>
                <a:lnTo>
                  <a:pt x="63782" y="109588"/>
                </a:lnTo>
                <a:lnTo>
                  <a:pt x="71096" y="107349"/>
                </a:lnTo>
                <a:lnTo>
                  <a:pt x="78830" y="103951"/>
                </a:lnTo>
                <a:lnTo>
                  <a:pt x="86843" y="99780"/>
                </a:lnTo>
                <a:lnTo>
                  <a:pt x="102415" y="91019"/>
                </a:lnTo>
                <a:lnTo>
                  <a:pt x="115686" y="83950"/>
                </a:lnTo>
                <a:lnTo>
                  <a:pt x="122844" y="81684"/>
                </a:lnTo>
                <a:lnTo>
                  <a:pt x="130474" y="80174"/>
                </a:lnTo>
                <a:lnTo>
                  <a:pt x="138417" y="79167"/>
                </a:lnTo>
                <a:lnTo>
                  <a:pt x="148476" y="76590"/>
                </a:lnTo>
                <a:lnTo>
                  <a:pt x="159945" y="72967"/>
                </a:lnTo>
                <a:lnTo>
                  <a:pt x="172353" y="68647"/>
                </a:lnTo>
                <a:lnTo>
                  <a:pt x="189197" y="61957"/>
                </a:lnTo>
                <a:lnTo>
                  <a:pt x="230772" y="44364"/>
                </a:lnTo>
                <a:lnTo>
                  <a:pt x="260046" y="31465"/>
                </a:lnTo>
                <a:lnTo>
                  <a:pt x="279407" y="22556"/>
                </a:lnTo>
                <a:lnTo>
                  <a:pt x="294361" y="15422"/>
                </a:lnTo>
                <a:lnTo>
                  <a:pt x="300063" y="13139"/>
                </a:lnTo>
                <a:lnTo>
                  <a:pt x="308939" y="10602"/>
                </a:lnTo>
                <a:lnTo>
                  <a:pt x="316059" y="693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05"/>
          <p:cNvSpPr/>
          <p:nvPr/>
        </p:nvSpPr>
        <p:spPr>
          <a:xfrm>
            <a:off x="8395334" y="3163252"/>
            <a:ext cx="351474" cy="111444"/>
          </a:xfrm>
          <a:custGeom>
            <a:avLst/>
            <a:gdLst/>
            <a:ahLst/>
            <a:cxnLst/>
            <a:rect l="0" t="0" r="0" b="0"/>
            <a:pathLst>
              <a:path w="351474" h="111444">
                <a:moveTo>
                  <a:pt x="0" y="111443"/>
                </a:moveTo>
                <a:lnTo>
                  <a:pt x="13654" y="106892"/>
                </a:lnTo>
                <a:lnTo>
                  <a:pt x="19580" y="104599"/>
                </a:lnTo>
                <a:lnTo>
                  <a:pt x="25435" y="102118"/>
                </a:lnTo>
                <a:lnTo>
                  <a:pt x="31246" y="99511"/>
                </a:lnTo>
                <a:lnTo>
                  <a:pt x="37023" y="97773"/>
                </a:lnTo>
                <a:lnTo>
                  <a:pt x="42779" y="96615"/>
                </a:lnTo>
                <a:lnTo>
                  <a:pt x="48522" y="95842"/>
                </a:lnTo>
                <a:lnTo>
                  <a:pt x="67603" y="92444"/>
                </a:lnTo>
                <a:lnTo>
                  <a:pt x="79359" y="90204"/>
                </a:lnTo>
                <a:lnTo>
                  <a:pt x="89101" y="87759"/>
                </a:lnTo>
                <a:lnTo>
                  <a:pt x="97501" y="85176"/>
                </a:lnTo>
                <a:lnTo>
                  <a:pt x="120965" y="76990"/>
                </a:lnTo>
                <a:lnTo>
                  <a:pt x="129221" y="74187"/>
                </a:lnTo>
                <a:lnTo>
                  <a:pt x="136630" y="71365"/>
                </a:lnTo>
                <a:lnTo>
                  <a:pt x="143475" y="68532"/>
                </a:lnTo>
                <a:lnTo>
                  <a:pt x="149943" y="65691"/>
                </a:lnTo>
                <a:lnTo>
                  <a:pt x="159969" y="62844"/>
                </a:lnTo>
                <a:lnTo>
                  <a:pt x="172370" y="59993"/>
                </a:lnTo>
                <a:lnTo>
                  <a:pt x="186350" y="57140"/>
                </a:lnTo>
                <a:lnTo>
                  <a:pt x="202338" y="52381"/>
                </a:lnTo>
                <a:lnTo>
                  <a:pt x="219666" y="46351"/>
                </a:lnTo>
                <a:lnTo>
                  <a:pt x="237884" y="39473"/>
                </a:lnTo>
                <a:lnTo>
                  <a:pt x="251934" y="33935"/>
                </a:lnTo>
                <a:lnTo>
                  <a:pt x="263206" y="29291"/>
                </a:lnTo>
                <a:lnTo>
                  <a:pt x="272626" y="25242"/>
                </a:lnTo>
                <a:lnTo>
                  <a:pt x="283668" y="21591"/>
                </a:lnTo>
                <a:lnTo>
                  <a:pt x="295792" y="18204"/>
                </a:lnTo>
                <a:lnTo>
                  <a:pt x="308638" y="14994"/>
                </a:lnTo>
                <a:lnTo>
                  <a:pt x="319106" y="11901"/>
                </a:lnTo>
                <a:lnTo>
                  <a:pt x="327990" y="8886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MARTPenAnnotation888"/>
          <p:cNvSpPr/>
          <p:nvPr/>
        </p:nvSpPr>
        <p:spPr>
          <a:xfrm>
            <a:off x="731519" y="1889918"/>
            <a:ext cx="2151699" cy="1564800"/>
          </a:xfrm>
          <a:custGeom>
            <a:avLst/>
            <a:gdLst/>
            <a:ahLst/>
            <a:cxnLst/>
            <a:rect l="0" t="0" r="0" b="0"/>
            <a:pathLst>
              <a:path w="2151699" h="1564800">
                <a:moveTo>
                  <a:pt x="0" y="1564799"/>
                </a:moveTo>
                <a:lnTo>
                  <a:pt x="0" y="1560248"/>
                </a:lnTo>
                <a:lnTo>
                  <a:pt x="953" y="1557955"/>
                </a:lnTo>
                <a:lnTo>
                  <a:pt x="4551" y="1552867"/>
                </a:lnTo>
                <a:lnTo>
                  <a:pt x="6844" y="1551130"/>
                </a:lnTo>
                <a:lnTo>
                  <a:pt x="9326" y="1549971"/>
                </a:lnTo>
                <a:lnTo>
                  <a:pt x="11932" y="1549199"/>
                </a:lnTo>
                <a:lnTo>
                  <a:pt x="17368" y="1545800"/>
                </a:lnTo>
                <a:lnTo>
                  <a:pt x="20152" y="1543561"/>
                </a:lnTo>
                <a:lnTo>
                  <a:pt x="22007" y="1541115"/>
                </a:lnTo>
                <a:lnTo>
                  <a:pt x="23244" y="1538532"/>
                </a:lnTo>
                <a:lnTo>
                  <a:pt x="24069" y="1535858"/>
                </a:lnTo>
                <a:lnTo>
                  <a:pt x="27525" y="1530346"/>
                </a:lnTo>
                <a:lnTo>
                  <a:pt x="65917" y="1483669"/>
                </a:lnTo>
                <a:lnTo>
                  <a:pt x="100016" y="1443469"/>
                </a:lnTo>
                <a:lnTo>
                  <a:pt x="142817" y="1401090"/>
                </a:lnTo>
                <a:lnTo>
                  <a:pt x="181670" y="1358366"/>
                </a:lnTo>
                <a:lnTo>
                  <a:pt x="220565" y="1317753"/>
                </a:lnTo>
                <a:lnTo>
                  <a:pt x="258187" y="1273539"/>
                </a:lnTo>
                <a:lnTo>
                  <a:pt x="293386" y="1227958"/>
                </a:lnTo>
                <a:lnTo>
                  <a:pt x="326135" y="1188806"/>
                </a:lnTo>
                <a:lnTo>
                  <a:pt x="366012" y="1147664"/>
                </a:lnTo>
                <a:lnTo>
                  <a:pt x="402393" y="1108493"/>
                </a:lnTo>
                <a:lnTo>
                  <a:pt x="437096" y="1064349"/>
                </a:lnTo>
                <a:lnTo>
                  <a:pt x="529496" y="968916"/>
                </a:lnTo>
                <a:lnTo>
                  <a:pt x="569215" y="928607"/>
                </a:lnTo>
                <a:lnTo>
                  <a:pt x="607971" y="893380"/>
                </a:lnTo>
                <a:lnTo>
                  <a:pt x="642002" y="857133"/>
                </a:lnTo>
                <a:lnTo>
                  <a:pt x="665174" y="833942"/>
                </a:lnTo>
                <a:lnTo>
                  <a:pt x="721401" y="780234"/>
                </a:lnTo>
                <a:lnTo>
                  <a:pt x="764170" y="741758"/>
                </a:lnTo>
                <a:lnTo>
                  <a:pt x="809669" y="701493"/>
                </a:lnTo>
                <a:lnTo>
                  <a:pt x="854900" y="657812"/>
                </a:lnTo>
                <a:lnTo>
                  <a:pt x="902909" y="612802"/>
                </a:lnTo>
                <a:lnTo>
                  <a:pt x="938724" y="578828"/>
                </a:lnTo>
                <a:lnTo>
                  <a:pt x="980977" y="537766"/>
                </a:lnTo>
                <a:lnTo>
                  <a:pt x="1030600" y="493456"/>
                </a:lnTo>
                <a:lnTo>
                  <a:pt x="1101441" y="433242"/>
                </a:lnTo>
                <a:lnTo>
                  <a:pt x="1148134" y="390368"/>
                </a:lnTo>
                <a:lnTo>
                  <a:pt x="1234430" y="304642"/>
                </a:lnTo>
                <a:lnTo>
                  <a:pt x="1293256" y="260587"/>
                </a:lnTo>
                <a:lnTo>
                  <a:pt x="1344773" y="213680"/>
                </a:lnTo>
                <a:lnTo>
                  <a:pt x="1398263" y="165283"/>
                </a:lnTo>
                <a:lnTo>
                  <a:pt x="1449275" y="119965"/>
                </a:lnTo>
                <a:lnTo>
                  <a:pt x="1502525" y="73225"/>
                </a:lnTo>
                <a:lnTo>
                  <a:pt x="1566577" y="24636"/>
                </a:lnTo>
                <a:lnTo>
                  <a:pt x="1592092" y="10323"/>
                </a:lnTo>
                <a:lnTo>
                  <a:pt x="1600724" y="7146"/>
                </a:lnTo>
                <a:lnTo>
                  <a:pt x="1604360" y="6299"/>
                </a:lnTo>
                <a:lnTo>
                  <a:pt x="1610939" y="2817"/>
                </a:lnTo>
                <a:lnTo>
                  <a:pt x="1614027" y="555"/>
                </a:lnTo>
                <a:lnTo>
                  <a:pt x="1617038" y="0"/>
                </a:lnTo>
                <a:lnTo>
                  <a:pt x="1619998" y="582"/>
                </a:lnTo>
                <a:lnTo>
                  <a:pt x="1622924" y="1923"/>
                </a:lnTo>
                <a:lnTo>
                  <a:pt x="1639402" y="5027"/>
                </a:lnTo>
                <a:lnTo>
                  <a:pt x="1641575" y="6791"/>
                </a:lnTo>
                <a:lnTo>
                  <a:pt x="1647173" y="13825"/>
                </a:lnTo>
                <a:lnTo>
                  <a:pt x="1685930" y="54136"/>
                </a:lnTo>
                <a:lnTo>
                  <a:pt x="1691642" y="63448"/>
                </a:lnTo>
                <a:lnTo>
                  <a:pt x="1694817" y="73937"/>
                </a:lnTo>
                <a:lnTo>
                  <a:pt x="1698132" y="87806"/>
                </a:lnTo>
                <a:lnTo>
                  <a:pt x="1716520" y="135376"/>
                </a:lnTo>
                <a:lnTo>
                  <a:pt x="1736359" y="178705"/>
                </a:lnTo>
                <a:lnTo>
                  <a:pt x="1746723" y="219075"/>
                </a:lnTo>
                <a:lnTo>
                  <a:pt x="1760059" y="254261"/>
                </a:lnTo>
                <a:lnTo>
                  <a:pt x="1770227" y="291301"/>
                </a:lnTo>
                <a:lnTo>
                  <a:pt x="1780788" y="338304"/>
                </a:lnTo>
                <a:lnTo>
                  <a:pt x="1794585" y="381711"/>
                </a:lnTo>
                <a:lnTo>
                  <a:pt x="1806908" y="419878"/>
                </a:lnTo>
                <a:lnTo>
                  <a:pt x="1824158" y="477511"/>
                </a:lnTo>
                <a:lnTo>
                  <a:pt x="1832770" y="506250"/>
                </a:lnTo>
                <a:lnTo>
                  <a:pt x="1856502" y="589752"/>
                </a:lnTo>
                <a:lnTo>
                  <a:pt x="1867700" y="628514"/>
                </a:lnTo>
                <a:lnTo>
                  <a:pt x="1874981" y="651467"/>
                </a:lnTo>
                <a:lnTo>
                  <a:pt x="1892639" y="692026"/>
                </a:lnTo>
                <a:lnTo>
                  <a:pt x="1905581" y="736445"/>
                </a:lnTo>
                <a:lnTo>
                  <a:pt x="1925106" y="779826"/>
                </a:lnTo>
                <a:lnTo>
                  <a:pt x="1939548" y="815555"/>
                </a:lnTo>
                <a:lnTo>
                  <a:pt x="1954642" y="860307"/>
                </a:lnTo>
                <a:lnTo>
                  <a:pt x="1968276" y="903670"/>
                </a:lnTo>
                <a:lnTo>
                  <a:pt x="1978182" y="935733"/>
                </a:lnTo>
                <a:lnTo>
                  <a:pt x="1995574" y="975190"/>
                </a:lnTo>
                <a:lnTo>
                  <a:pt x="2003252" y="996045"/>
                </a:lnTo>
                <a:lnTo>
                  <a:pt x="2026244" y="1042878"/>
                </a:lnTo>
                <a:lnTo>
                  <a:pt x="2044676" y="1085988"/>
                </a:lnTo>
                <a:lnTo>
                  <a:pt x="2058710" y="1116859"/>
                </a:lnTo>
                <a:lnTo>
                  <a:pt x="2075968" y="1152891"/>
                </a:lnTo>
                <a:lnTo>
                  <a:pt x="2091502" y="1196125"/>
                </a:lnTo>
                <a:lnTo>
                  <a:pt x="2105953" y="1239989"/>
                </a:lnTo>
                <a:lnTo>
                  <a:pt x="2122168" y="1291413"/>
                </a:lnTo>
                <a:lnTo>
                  <a:pt x="2130029" y="1335311"/>
                </a:lnTo>
                <a:lnTo>
                  <a:pt x="2134156" y="1368906"/>
                </a:lnTo>
                <a:lnTo>
                  <a:pt x="2136193" y="1371339"/>
                </a:lnTo>
                <a:lnTo>
                  <a:pt x="2139457" y="1372961"/>
                </a:lnTo>
                <a:lnTo>
                  <a:pt x="2151698" y="13762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9"/>
          <p:cNvSpPr/>
          <p:nvPr/>
        </p:nvSpPr>
        <p:spPr>
          <a:xfrm>
            <a:off x="715566" y="3266122"/>
            <a:ext cx="2166869" cy="205193"/>
          </a:xfrm>
          <a:custGeom>
            <a:avLst/>
            <a:gdLst/>
            <a:ahLst/>
            <a:cxnLst/>
            <a:rect l="0" t="0" r="0" b="0"/>
            <a:pathLst>
              <a:path w="2166869" h="205193">
                <a:moveTo>
                  <a:pt x="7381" y="162878"/>
                </a:moveTo>
                <a:lnTo>
                  <a:pt x="0" y="170258"/>
                </a:lnTo>
                <a:lnTo>
                  <a:pt x="555" y="171608"/>
                </a:lnTo>
                <a:lnTo>
                  <a:pt x="4935" y="177106"/>
                </a:lnTo>
                <a:lnTo>
                  <a:pt x="9438" y="181986"/>
                </a:lnTo>
                <a:lnTo>
                  <a:pt x="19217" y="191840"/>
                </a:lnTo>
                <a:lnTo>
                  <a:pt x="21939" y="193616"/>
                </a:lnTo>
                <a:lnTo>
                  <a:pt x="27504" y="195589"/>
                </a:lnTo>
                <a:lnTo>
                  <a:pt x="39790" y="197808"/>
                </a:lnTo>
                <a:lnTo>
                  <a:pt x="54237" y="202967"/>
                </a:lnTo>
                <a:lnTo>
                  <a:pt x="65036" y="204508"/>
                </a:lnTo>
                <a:lnTo>
                  <a:pt x="111745" y="205192"/>
                </a:lnTo>
                <a:lnTo>
                  <a:pt x="171875" y="204544"/>
                </a:lnTo>
                <a:lnTo>
                  <a:pt x="229052" y="199777"/>
                </a:lnTo>
                <a:lnTo>
                  <a:pt x="282294" y="196988"/>
                </a:lnTo>
                <a:lnTo>
                  <a:pt x="397514" y="185338"/>
                </a:lnTo>
                <a:lnTo>
                  <a:pt x="454869" y="181597"/>
                </a:lnTo>
                <a:lnTo>
                  <a:pt x="509646" y="180489"/>
                </a:lnTo>
                <a:lnTo>
                  <a:pt x="572986" y="173299"/>
                </a:lnTo>
                <a:lnTo>
                  <a:pt x="611186" y="170367"/>
                </a:lnTo>
                <a:lnTo>
                  <a:pt x="727412" y="158958"/>
                </a:lnTo>
                <a:lnTo>
                  <a:pt x="806723" y="150074"/>
                </a:lnTo>
                <a:lnTo>
                  <a:pt x="866563" y="144050"/>
                </a:lnTo>
                <a:lnTo>
                  <a:pt x="904573" y="139202"/>
                </a:lnTo>
                <a:lnTo>
                  <a:pt x="959516" y="133013"/>
                </a:lnTo>
                <a:lnTo>
                  <a:pt x="1029057" y="124425"/>
                </a:lnTo>
                <a:lnTo>
                  <a:pt x="1096394" y="120886"/>
                </a:lnTo>
                <a:lnTo>
                  <a:pt x="1157109" y="117647"/>
                </a:lnTo>
                <a:lnTo>
                  <a:pt x="1203386" y="113281"/>
                </a:lnTo>
                <a:lnTo>
                  <a:pt x="1263968" y="111806"/>
                </a:lnTo>
                <a:lnTo>
                  <a:pt x="1422106" y="99543"/>
                </a:lnTo>
                <a:lnTo>
                  <a:pt x="1487683" y="96629"/>
                </a:lnTo>
                <a:lnTo>
                  <a:pt x="1580091" y="94605"/>
                </a:lnTo>
                <a:lnTo>
                  <a:pt x="1614676" y="93436"/>
                </a:lnTo>
                <a:lnTo>
                  <a:pt x="1649905" y="87531"/>
                </a:lnTo>
                <a:lnTo>
                  <a:pt x="1713510" y="85796"/>
                </a:lnTo>
                <a:lnTo>
                  <a:pt x="1752718" y="83199"/>
                </a:lnTo>
                <a:lnTo>
                  <a:pt x="1815123" y="77683"/>
                </a:lnTo>
                <a:lnTo>
                  <a:pt x="1882116" y="72707"/>
                </a:lnTo>
                <a:lnTo>
                  <a:pt x="1947064" y="69124"/>
                </a:lnTo>
                <a:lnTo>
                  <a:pt x="1994024" y="68741"/>
                </a:lnTo>
                <a:lnTo>
                  <a:pt x="2158739" y="68580"/>
                </a:lnTo>
                <a:lnTo>
                  <a:pt x="2161709" y="67628"/>
                </a:lnTo>
                <a:lnTo>
                  <a:pt x="2163690" y="66040"/>
                </a:lnTo>
                <a:lnTo>
                  <a:pt x="2165010" y="64029"/>
                </a:lnTo>
                <a:lnTo>
                  <a:pt x="2165891" y="60784"/>
                </a:lnTo>
                <a:lnTo>
                  <a:pt x="2166477" y="56715"/>
                </a:lnTo>
                <a:lnTo>
                  <a:pt x="2166868" y="52097"/>
                </a:lnTo>
                <a:lnTo>
                  <a:pt x="2166177" y="49019"/>
                </a:lnTo>
                <a:lnTo>
                  <a:pt x="2164763" y="46967"/>
                </a:lnTo>
                <a:lnTo>
                  <a:pt x="2162868" y="45599"/>
                </a:lnTo>
                <a:lnTo>
                  <a:pt x="2161605" y="43734"/>
                </a:lnTo>
                <a:lnTo>
                  <a:pt x="2160201" y="39123"/>
                </a:lnTo>
                <a:lnTo>
                  <a:pt x="2159578" y="33898"/>
                </a:lnTo>
                <a:lnTo>
                  <a:pt x="2159300" y="28401"/>
                </a:lnTo>
                <a:lnTo>
                  <a:pt x="2159108" y="18815"/>
                </a:lnTo>
                <a:lnTo>
                  <a:pt x="2159087" y="13089"/>
                </a:lnTo>
                <a:lnTo>
                  <a:pt x="2158132" y="10631"/>
                </a:lnTo>
                <a:lnTo>
                  <a:pt x="2154530" y="5360"/>
                </a:lnTo>
                <a:lnTo>
                  <a:pt x="21505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0"/>
          <p:cNvSpPr/>
          <p:nvPr/>
        </p:nvSpPr>
        <p:spPr>
          <a:xfrm>
            <a:off x="3406139" y="2323262"/>
            <a:ext cx="2360427" cy="985724"/>
          </a:xfrm>
          <a:custGeom>
            <a:avLst/>
            <a:gdLst/>
            <a:ahLst/>
            <a:cxnLst/>
            <a:rect l="0" t="0" r="0" b="0"/>
            <a:pathLst>
              <a:path w="2360427" h="985724">
                <a:moveTo>
                  <a:pt x="0" y="985723"/>
                </a:moveTo>
                <a:lnTo>
                  <a:pt x="4551" y="985723"/>
                </a:lnTo>
                <a:lnTo>
                  <a:pt x="6844" y="984770"/>
                </a:lnTo>
                <a:lnTo>
                  <a:pt x="14623" y="979831"/>
                </a:lnTo>
                <a:lnTo>
                  <a:pt x="22959" y="976992"/>
                </a:lnTo>
                <a:lnTo>
                  <a:pt x="28619" y="972952"/>
                </a:lnTo>
                <a:lnTo>
                  <a:pt x="32415" y="971494"/>
                </a:lnTo>
                <a:lnTo>
                  <a:pt x="45906" y="968489"/>
                </a:lnTo>
                <a:lnTo>
                  <a:pt x="125672" y="927198"/>
                </a:lnTo>
                <a:lnTo>
                  <a:pt x="167835" y="898713"/>
                </a:lnTo>
                <a:lnTo>
                  <a:pt x="199608" y="883060"/>
                </a:lnTo>
                <a:lnTo>
                  <a:pt x="268895" y="853157"/>
                </a:lnTo>
                <a:lnTo>
                  <a:pt x="311693" y="826733"/>
                </a:lnTo>
                <a:lnTo>
                  <a:pt x="377311" y="795502"/>
                </a:lnTo>
                <a:lnTo>
                  <a:pt x="391849" y="786563"/>
                </a:lnTo>
                <a:lnTo>
                  <a:pt x="405613" y="777192"/>
                </a:lnTo>
                <a:lnTo>
                  <a:pt x="464330" y="751264"/>
                </a:lnTo>
                <a:lnTo>
                  <a:pt x="520851" y="722872"/>
                </a:lnTo>
                <a:lnTo>
                  <a:pt x="575007" y="695465"/>
                </a:lnTo>
                <a:lnTo>
                  <a:pt x="634733" y="667664"/>
                </a:lnTo>
                <a:lnTo>
                  <a:pt x="684720" y="639850"/>
                </a:lnTo>
                <a:lnTo>
                  <a:pt x="712151" y="623738"/>
                </a:lnTo>
                <a:lnTo>
                  <a:pt x="757320" y="604889"/>
                </a:lnTo>
                <a:lnTo>
                  <a:pt x="860979" y="555065"/>
                </a:lnTo>
                <a:lnTo>
                  <a:pt x="956884" y="510887"/>
                </a:lnTo>
                <a:lnTo>
                  <a:pt x="1023642" y="474438"/>
                </a:lnTo>
                <a:lnTo>
                  <a:pt x="1117522" y="433817"/>
                </a:lnTo>
                <a:lnTo>
                  <a:pt x="1176303" y="409445"/>
                </a:lnTo>
                <a:lnTo>
                  <a:pt x="1218802" y="393651"/>
                </a:lnTo>
                <a:lnTo>
                  <a:pt x="1280535" y="365570"/>
                </a:lnTo>
                <a:lnTo>
                  <a:pt x="1348568" y="335150"/>
                </a:lnTo>
                <a:lnTo>
                  <a:pt x="1417163" y="307820"/>
                </a:lnTo>
                <a:lnTo>
                  <a:pt x="1484478" y="283530"/>
                </a:lnTo>
                <a:lnTo>
                  <a:pt x="1539878" y="263109"/>
                </a:lnTo>
                <a:lnTo>
                  <a:pt x="1606488" y="242239"/>
                </a:lnTo>
                <a:lnTo>
                  <a:pt x="1679759" y="216189"/>
                </a:lnTo>
                <a:lnTo>
                  <a:pt x="1770681" y="183637"/>
                </a:lnTo>
                <a:lnTo>
                  <a:pt x="1837390" y="159805"/>
                </a:lnTo>
                <a:lnTo>
                  <a:pt x="1905302" y="137207"/>
                </a:lnTo>
                <a:lnTo>
                  <a:pt x="1977258" y="111949"/>
                </a:lnTo>
                <a:lnTo>
                  <a:pt x="2011112" y="103574"/>
                </a:lnTo>
                <a:lnTo>
                  <a:pt x="2082985" y="74491"/>
                </a:lnTo>
                <a:lnTo>
                  <a:pt x="2154901" y="54196"/>
                </a:lnTo>
                <a:lnTo>
                  <a:pt x="2224209" y="34176"/>
                </a:lnTo>
                <a:lnTo>
                  <a:pt x="2238218" y="29413"/>
                </a:lnTo>
                <a:lnTo>
                  <a:pt x="2262733" y="23815"/>
                </a:lnTo>
                <a:lnTo>
                  <a:pt x="2277625" y="19040"/>
                </a:lnTo>
                <a:lnTo>
                  <a:pt x="2285770" y="16971"/>
                </a:lnTo>
                <a:lnTo>
                  <a:pt x="2301066" y="11404"/>
                </a:lnTo>
                <a:lnTo>
                  <a:pt x="2316711" y="8378"/>
                </a:lnTo>
                <a:lnTo>
                  <a:pt x="2331014" y="1845"/>
                </a:lnTo>
                <a:lnTo>
                  <a:pt x="2342624" y="466"/>
                </a:lnTo>
                <a:lnTo>
                  <a:pt x="2359062" y="0"/>
                </a:lnTo>
                <a:lnTo>
                  <a:pt x="2360426" y="914"/>
                </a:lnTo>
                <a:lnTo>
                  <a:pt x="2360383" y="2476"/>
                </a:lnTo>
                <a:lnTo>
                  <a:pt x="2344126" y="30828"/>
                </a:lnTo>
                <a:lnTo>
                  <a:pt x="2342848" y="34801"/>
                </a:lnTo>
                <a:lnTo>
                  <a:pt x="2340092" y="38402"/>
                </a:lnTo>
                <a:lnTo>
                  <a:pt x="2329015" y="48022"/>
                </a:lnTo>
                <a:lnTo>
                  <a:pt x="2327060" y="51026"/>
                </a:lnTo>
                <a:lnTo>
                  <a:pt x="2323934" y="56904"/>
                </a:lnTo>
                <a:lnTo>
                  <a:pt x="2298514" y="84441"/>
                </a:lnTo>
                <a:lnTo>
                  <a:pt x="2278265" y="107305"/>
                </a:lnTo>
                <a:lnTo>
                  <a:pt x="2261577" y="133393"/>
                </a:lnTo>
                <a:lnTo>
                  <a:pt x="2249109" y="150047"/>
                </a:lnTo>
                <a:lnTo>
                  <a:pt x="2240356" y="160477"/>
                </a:lnTo>
                <a:lnTo>
                  <a:pt x="2234599" y="170002"/>
                </a:lnTo>
                <a:lnTo>
                  <a:pt x="2226325" y="178045"/>
                </a:lnTo>
                <a:lnTo>
                  <a:pt x="2221452" y="181523"/>
                </a:lnTo>
                <a:lnTo>
                  <a:pt x="2213498" y="190468"/>
                </a:lnTo>
                <a:lnTo>
                  <a:pt x="2196078" y="216284"/>
                </a:lnTo>
                <a:lnTo>
                  <a:pt x="2170391" y="246503"/>
                </a:lnTo>
                <a:lnTo>
                  <a:pt x="2129383" y="294675"/>
                </a:lnTo>
                <a:lnTo>
                  <a:pt x="2103745" y="321915"/>
                </a:lnTo>
                <a:lnTo>
                  <a:pt x="2077109" y="348762"/>
                </a:lnTo>
                <a:lnTo>
                  <a:pt x="2057519" y="375222"/>
                </a:lnTo>
                <a:lnTo>
                  <a:pt x="2036816" y="401016"/>
                </a:lnTo>
                <a:lnTo>
                  <a:pt x="2012037" y="429465"/>
                </a:lnTo>
                <a:lnTo>
                  <a:pt x="1986598" y="456145"/>
                </a:lnTo>
                <a:lnTo>
                  <a:pt x="1923106" y="519939"/>
                </a:lnTo>
                <a:lnTo>
                  <a:pt x="1894524" y="555309"/>
                </a:lnTo>
                <a:lnTo>
                  <a:pt x="1871663" y="579604"/>
                </a:lnTo>
                <a:lnTo>
                  <a:pt x="1845416" y="606100"/>
                </a:lnTo>
                <a:lnTo>
                  <a:pt x="1826978" y="629676"/>
                </a:lnTo>
                <a:lnTo>
                  <a:pt x="1810211" y="653172"/>
                </a:lnTo>
                <a:lnTo>
                  <a:pt x="1785298" y="681873"/>
                </a:lnTo>
                <a:lnTo>
                  <a:pt x="1723483" y="745073"/>
                </a:lnTo>
                <a:lnTo>
                  <a:pt x="1703570" y="767642"/>
                </a:lnTo>
                <a:lnTo>
                  <a:pt x="1678559" y="796964"/>
                </a:lnTo>
                <a:lnTo>
                  <a:pt x="1668047" y="807532"/>
                </a:lnTo>
                <a:lnTo>
                  <a:pt x="1652371" y="819790"/>
                </a:lnTo>
                <a:lnTo>
                  <a:pt x="1641270" y="833158"/>
                </a:lnTo>
                <a:lnTo>
                  <a:pt x="1638058" y="835435"/>
                </a:lnTo>
                <a:lnTo>
                  <a:pt x="1630609" y="839090"/>
                </a:lnTo>
                <a:lnTo>
                  <a:pt x="1620203" y="84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1"/>
          <p:cNvSpPr/>
          <p:nvPr/>
        </p:nvSpPr>
        <p:spPr>
          <a:xfrm>
            <a:off x="3431857" y="3128962"/>
            <a:ext cx="1637348" cy="197168"/>
          </a:xfrm>
          <a:custGeom>
            <a:avLst/>
            <a:gdLst/>
            <a:ahLst/>
            <a:cxnLst/>
            <a:rect l="0" t="0" r="0" b="0"/>
            <a:pathLst>
              <a:path w="1637348" h="197168">
                <a:moveTo>
                  <a:pt x="0" y="197167"/>
                </a:moveTo>
                <a:lnTo>
                  <a:pt x="54804" y="197167"/>
                </a:lnTo>
                <a:lnTo>
                  <a:pt x="60349" y="196215"/>
                </a:lnTo>
                <a:lnTo>
                  <a:pt x="73655" y="191276"/>
                </a:lnTo>
                <a:lnTo>
                  <a:pt x="97276" y="189125"/>
                </a:lnTo>
                <a:lnTo>
                  <a:pt x="124625" y="188700"/>
                </a:lnTo>
                <a:lnTo>
                  <a:pt x="149369" y="183562"/>
                </a:lnTo>
                <a:lnTo>
                  <a:pt x="165302" y="179524"/>
                </a:lnTo>
                <a:lnTo>
                  <a:pt x="201378" y="173842"/>
                </a:lnTo>
                <a:lnTo>
                  <a:pt x="267673" y="166031"/>
                </a:lnTo>
                <a:lnTo>
                  <a:pt x="357453" y="158742"/>
                </a:lnTo>
                <a:lnTo>
                  <a:pt x="400168" y="156277"/>
                </a:lnTo>
                <a:lnTo>
                  <a:pt x="443371" y="154889"/>
                </a:lnTo>
                <a:lnTo>
                  <a:pt x="488557" y="154478"/>
                </a:lnTo>
                <a:lnTo>
                  <a:pt x="566405" y="154339"/>
                </a:lnTo>
                <a:lnTo>
                  <a:pt x="628696" y="147525"/>
                </a:lnTo>
                <a:lnTo>
                  <a:pt x="669516" y="146264"/>
                </a:lnTo>
                <a:lnTo>
                  <a:pt x="703327" y="145016"/>
                </a:lnTo>
                <a:lnTo>
                  <a:pt x="773649" y="139911"/>
                </a:lnTo>
                <a:lnTo>
                  <a:pt x="820732" y="137023"/>
                </a:lnTo>
                <a:lnTo>
                  <a:pt x="876063" y="131510"/>
                </a:lnTo>
                <a:lnTo>
                  <a:pt x="920233" y="129165"/>
                </a:lnTo>
                <a:lnTo>
                  <a:pt x="966414" y="128638"/>
                </a:lnTo>
                <a:lnTo>
                  <a:pt x="992782" y="126063"/>
                </a:lnTo>
                <a:lnTo>
                  <a:pt x="1026071" y="122703"/>
                </a:lnTo>
                <a:lnTo>
                  <a:pt x="1085316" y="121210"/>
                </a:lnTo>
                <a:lnTo>
                  <a:pt x="1180978" y="120062"/>
                </a:lnTo>
                <a:lnTo>
                  <a:pt x="1205464" y="120024"/>
                </a:lnTo>
                <a:lnTo>
                  <a:pt x="1210361" y="119069"/>
                </a:lnTo>
                <a:lnTo>
                  <a:pt x="1222754" y="114125"/>
                </a:lnTo>
                <a:lnTo>
                  <a:pt x="1242831" y="112238"/>
                </a:lnTo>
                <a:lnTo>
                  <a:pt x="1303702" y="111512"/>
                </a:lnTo>
                <a:lnTo>
                  <a:pt x="1319626" y="110511"/>
                </a:lnTo>
                <a:lnTo>
                  <a:pt x="1363203" y="104662"/>
                </a:lnTo>
                <a:lnTo>
                  <a:pt x="1411803" y="102975"/>
                </a:lnTo>
                <a:lnTo>
                  <a:pt x="1516697" y="102870"/>
                </a:lnTo>
                <a:lnTo>
                  <a:pt x="1517051" y="100330"/>
                </a:lnTo>
                <a:lnTo>
                  <a:pt x="1517276" y="95489"/>
                </a:lnTo>
                <a:lnTo>
                  <a:pt x="1518248" y="95092"/>
                </a:lnTo>
                <a:lnTo>
                  <a:pt x="1529259" y="94402"/>
                </a:lnTo>
                <a:lnTo>
                  <a:pt x="1537482" y="94329"/>
                </a:lnTo>
                <a:lnTo>
                  <a:pt x="1540291" y="93366"/>
                </a:lnTo>
                <a:lnTo>
                  <a:pt x="1549102" y="87517"/>
                </a:lnTo>
                <a:lnTo>
                  <a:pt x="1549942" y="86919"/>
                </a:lnTo>
                <a:lnTo>
                  <a:pt x="1550502" y="85569"/>
                </a:lnTo>
                <a:lnTo>
                  <a:pt x="1551124" y="81528"/>
                </a:lnTo>
                <a:lnTo>
                  <a:pt x="1552243" y="79117"/>
                </a:lnTo>
                <a:lnTo>
                  <a:pt x="1556026" y="73898"/>
                </a:lnTo>
                <a:lnTo>
                  <a:pt x="1558369" y="72125"/>
                </a:lnTo>
                <a:lnTo>
                  <a:pt x="1560882" y="70944"/>
                </a:lnTo>
                <a:lnTo>
                  <a:pt x="1563510" y="70156"/>
                </a:lnTo>
                <a:lnTo>
                  <a:pt x="1565263" y="68678"/>
                </a:lnTo>
                <a:lnTo>
                  <a:pt x="1566431" y="66740"/>
                </a:lnTo>
                <a:lnTo>
                  <a:pt x="1567210" y="64496"/>
                </a:lnTo>
                <a:lnTo>
                  <a:pt x="1570615" y="59463"/>
                </a:lnTo>
                <a:lnTo>
                  <a:pt x="1575304" y="54050"/>
                </a:lnTo>
                <a:lnTo>
                  <a:pt x="1580563" y="48470"/>
                </a:lnTo>
                <a:lnTo>
                  <a:pt x="1594330" y="34460"/>
                </a:lnTo>
                <a:lnTo>
                  <a:pt x="1623422" y="5353"/>
                </a:lnTo>
                <a:lnTo>
                  <a:pt x="1626159" y="3568"/>
                </a:lnTo>
                <a:lnTo>
                  <a:pt x="16373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2"/>
          <p:cNvSpPr/>
          <p:nvPr/>
        </p:nvSpPr>
        <p:spPr>
          <a:xfrm>
            <a:off x="6440804" y="2204452"/>
            <a:ext cx="2031684" cy="1061671"/>
          </a:xfrm>
          <a:custGeom>
            <a:avLst/>
            <a:gdLst/>
            <a:ahLst/>
            <a:cxnLst/>
            <a:rect l="0" t="0" r="0" b="0"/>
            <a:pathLst>
              <a:path w="2031684" h="1061671">
                <a:moveTo>
                  <a:pt x="0" y="1061670"/>
                </a:moveTo>
                <a:lnTo>
                  <a:pt x="11932" y="1033256"/>
                </a:lnTo>
                <a:lnTo>
                  <a:pt x="25785" y="1002060"/>
                </a:lnTo>
                <a:lnTo>
                  <a:pt x="32415" y="990409"/>
                </a:lnTo>
                <a:lnTo>
                  <a:pt x="45905" y="972187"/>
                </a:lnTo>
                <a:lnTo>
                  <a:pt x="59480" y="943453"/>
                </a:lnTo>
                <a:lnTo>
                  <a:pt x="75885" y="914599"/>
                </a:lnTo>
                <a:lnTo>
                  <a:pt x="98422" y="884417"/>
                </a:lnTo>
                <a:lnTo>
                  <a:pt x="113276" y="858113"/>
                </a:lnTo>
                <a:lnTo>
                  <a:pt x="156925" y="773952"/>
                </a:lnTo>
                <a:lnTo>
                  <a:pt x="186855" y="720357"/>
                </a:lnTo>
                <a:lnTo>
                  <a:pt x="205225" y="687490"/>
                </a:lnTo>
                <a:lnTo>
                  <a:pt x="222733" y="657115"/>
                </a:lnTo>
                <a:lnTo>
                  <a:pt x="236153" y="632313"/>
                </a:lnTo>
                <a:lnTo>
                  <a:pt x="263224" y="583721"/>
                </a:lnTo>
                <a:lnTo>
                  <a:pt x="284156" y="543924"/>
                </a:lnTo>
                <a:lnTo>
                  <a:pt x="296472" y="519776"/>
                </a:lnTo>
                <a:lnTo>
                  <a:pt x="310836" y="496343"/>
                </a:lnTo>
                <a:lnTo>
                  <a:pt x="327697" y="470371"/>
                </a:lnTo>
                <a:lnTo>
                  <a:pt x="347891" y="436603"/>
                </a:lnTo>
                <a:lnTo>
                  <a:pt x="367026" y="406990"/>
                </a:lnTo>
                <a:lnTo>
                  <a:pt x="384103" y="381129"/>
                </a:lnTo>
                <a:lnTo>
                  <a:pt x="404427" y="346102"/>
                </a:lnTo>
                <a:lnTo>
                  <a:pt x="422515" y="316250"/>
                </a:lnTo>
                <a:lnTo>
                  <a:pt x="440890" y="284651"/>
                </a:lnTo>
                <a:lnTo>
                  <a:pt x="463057" y="255815"/>
                </a:lnTo>
                <a:lnTo>
                  <a:pt x="493990" y="205732"/>
                </a:lnTo>
                <a:lnTo>
                  <a:pt x="515779" y="175158"/>
                </a:lnTo>
                <a:lnTo>
                  <a:pt x="540703" y="140932"/>
                </a:lnTo>
                <a:lnTo>
                  <a:pt x="558130" y="116196"/>
                </a:lnTo>
                <a:lnTo>
                  <a:pt x="583888" y="83876"/>
                </a:lnTo>
                <a:lnTo>
                  <a:pt x="602307" y="53279"/>
                </a:lnTo>
                <a:lnTo>
                  <a:pt x="622898" y="22669"/>
                </a:lnTo>
                <a:lnTo>
                  <a:pt x="625768" y="20387"/>
                </a:lnTo>
                <a:lnTo>
                  <a:pt x="628635" y="18867"/>
                </a:lnTo>
                <a:lnTo>
                  <a:pt x="630545" y="16900"/>
                </a:lnTo>
                <a:lnTo>
                  <a:pt x="631819" y="14637"/>
                </a:lnTo>
                <a:lnTo>
                  <a:pt x="632668" y="12175"/>
                </a:lnTo>
                <a:lnTo>
                  <a:pt x="634186" y="10534"/>
                </a:lnTo>
                <a:lnTo>
                  <a:pt x="636151" y="9440"/>
                </a:lnTo>
                <a:lnTo>
                  <a:pt x="638413" y="8711"/>
                </a:lnTo>
                <a:lnTo>
                  <a:pt x="643467" y="5361"/>
                </a:lnTo>
                <a:lnTo>
                  <a:pt x="646148" y="3134"/>
                </a:lnTo>
                <a:lnTo>
                  <a:pt x="648888" y="1649"/>
                </a:lnTo>
                <a:lnTo>
                  <a:pt x="654473" y="0"/>
                </a:lnTo>
                <a:lnTo>
                  <a:pt x="658248" y="512"/>
                </a:lnTo>
                <a:lnTo>
                  <a:pt x="707797" y="15920"/>
                </a:lnTo>
                <a:lnTo>
                  <a:pt x="738868" y="35943"/>
                </a:lnTo>
                <a:lnTo>
                  <a:pt x="793810" y="80841"/>
                </a:lnTo>
                <a:lnTo>
                  <a:pt x="842390" y="122191"/>
                </a:lnTo>
                <a:lnTo>
                  <a:pt x="888746" y="162159"/>
                </a:lnTo>
                <a:lnTo>
                  <a:pt x="925223" y="192622"/>
                </a:lnTo>
                <a:lnTo>
                  <a:pt x="973759" y="230488"/>
                </a:lnTo>
                <a:lnTo>
                  <a:pt x="1007659" y="258817"/>
                </a:lnTo>
                <a:lnTo>
                  <a:pt x="1046971" y="286699"/>
                </a:lnTo>
                <a:lnTo>
                  <a:pt x="1370264" y="510363"/>
                </a:lnTo>
                <a:lnTo>
                  <a:pt x="1463553" y="578226"/>
                </a:lnTo>
                <a:lnTo>
                  <a:pt x="1495653" y="602013"/>
                </a:lnTo>
                <a:lnTo>
                  <a:pt x="1532779" y="627191"/>
                </a:lnTo>
                <a:lnTo>
                  <a:pt x="1569919" y="652351"/>
                </a:lnTo>
                <a:lnTo>
                  <a:pt x="1649424" y="714433"/>
                </a:lnTo>
                <a:lnTo>
                  <a:pt x="1678910" y="738750"/>
                </a:lnTo>
                <a:lnTo>
                  <a:pt x="1714116" y="765965"/>
                </a:lnTo>
                <a:lnTo>
                  <a:pt x="1746137" y="788634"/>
                </a:lnTo>
                <a:lnTo>
                  <a:pt x="1782556" y="817343"/>
                </a:lnTo>
                <a:lnTo>
                  <a:pt x="1818220" y="847250"/>
                </a:lnTo>
                <a:lnTo>
                  <a:pt x="1867601" y="878400"/>
                </a:lnTo>
                <a:lnTo>
                  <a:pt x="1912755" y="913046"/>
                </a:lnTo>
                <a:lnTo>
                  <a:pt x="1940281" y="934981"/>
                </a:lnTo>
                <a:lnTo>
                  <a:pt x="1976078" y="952583"/>
                </a:lnTo>
                <a:lnTo>
                  <a:pt x="1981279" y="956560"/>
                </a:lnTo>
                <a:lnTo>
                  <a:pt x="1993147" y="969355"/>
                </a:lnTo>
                <a:lnTo>
                  <a:pt x="1996468" y="971552"/>
                </a:lnTo>
                <a:lnTo>
                  <a:pt x="2002696" y="974945"/>
                </a:lnTo>
                <a:lnTo>
                  <a:pt x="2011559" y="981258"/>
                </a:lnTo>
                <a:lnTo>
                  <a:pt x="2020217" y="984504"/>
                </a:lnTo>
                <a:lnTo>
                  <a:pt x="2031683" y="9930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3"/>
          <p:cNvSpPr/>
          <p:nvPr/>
        </p:nvSpPr>
        <p:spPr>
          <a:xfrm>
            <a:off x="6415087" y="3188970"/>
            <a:ext cx="2057401" cy="76918"/>
          </a:xfrm>
          <a:custGeom>
            <a:avLst/>
            <a:gdLst/>
            <a:ahLst/>
            <a:cxnLst/>
            <a:rect l="0" t="0" r="0" b="0"/>
            <a:pathLst>
              <a:path w="2057401" h="76918">
                <a:moveTo>
                  <a:pt x="0" y="68580"/>
                </a:moveTo>
                <a:lnTo>
                  <a:pt x="9102" y="73130"/>
                </a:lnTo>
                <a:lnTo>
                  <a:pt x="18650" y="75365"/>
                </a:lnTo>
                <a:lnTo>
                  <a:pt x="81267" y="76917"/>
                </a:lnTo>
                <a:lnTo>
                  <a:pt x="124496" y="74566"/>
                </a:lnTo>
                <a:lnTo>
                  <a:pt x="137290" y="72570"/>
                </a:lnTo>
                <a:lnTo>
                  <a:pt x="154046" y="70353"/>
                </a:lnTo>
                <a:lnTo>
                  <a:pt x="168477" y="68415"/>
                </a:lnTo>
                <a:lnTo>
                  <a:pt x="190767" y="64379"/>
                </a:lnTo>
                <a:lnTo>
                  <a:pt x="203378" y="62922"/>
                </a:lnTo>
                <a:lnTo>
                  <a:pt x="230091" y="61303"/>
                </a:lnTo>
                <a:lnTo>
                  <a:pt x="241976" y="59918"/>
                </a:lnTo>
                <a:lnTo>
                  <a:pt x="252757" y="58043"/>
                </a:lnTo>
                <a:lnTo>
                  <a:pt x="262803" y="55840"/>
                </a:lnTo>
                <a:lnTo>
                  <a:pt x="271404" y="54372"/>
                </a:lnTo>
                <a:lnTo>
                  <a:pt x="286041" y="52740"/>
                </a:lnTo>
                <a:lnTo>
                  <a:pt x="359602" y="47271"/>
                </a:lnTo>
                <a:lnTo>
                  <a:pt x="385467" y="44848"/>
                </a:lnTo>
                <a:lnTo>
                  <a:pt x="408426" y="42281"/>
                </a:lnTo>
                <a:lnTo>
                  <a:pt x="429447" y="39618"/>
                </a:lnTo>
                <a:lnTo>
                  <a:pt x="448223" y="37841"/>
                </a:lnTo>
                <a:lnTo>
                  <a:pt x="481785" y="35868"/>
                </a:lnTo>
                <a:lnTo>
                  <a:pt x="495498" y="34390"/>
                </a:lnTo>
                <a:lnTo>
                  <a:pt x="507497" y="32451"/>
                </a:lnTo>
                <a:lnTo>
                  <a:pt x="518354" y="30207"/>
                </a:lnTo>
                <a:lnTo>
                  <a:pt x="528449" y="28710"/>
                </a:lnTo>
                <a:lnTo>
                  <a:pt x="567723" y="26308"/>
                </a:lnTo>
                <a:lnTo>
                  <a:pt x="622061" y="25795"/>
                </a:lnTo>
                <a:lnTo>
                  <a:pt x="1472157" y="25717"/>
                </a:lnTo>
                <a:lnTo>
                  <a:pt x="1484357" y="24765"/>
                </a:lnTo>
                <a:lnTo>
                  <a:pt x="1495349" y="23177"/>
                </a:lnTo>
                <a:lnTo>
                  <a:pt x="1505534" y="21166"/>
                </a:lnTo>
                <a:lnTo>
                  <a:pt x="1544791" y="18932"/>
                </a:lnTo>
                <a:lnTo>
                  <a:pt x="1602879" y="17939"/>
                </a:lnTo>
                <a:lnTo>
                  <a:pt x="1837099" y="17176"/>
                </a:lnTo>
                <a:lnTo>
                  <a:pt x="1861955" y="16213"/>
                </a:lnTo>
                <a:lnTo>
                  <a:pt x="1881384" y="14618"/>
                </a:lnTo>
                <a:lnTo>
                  <a:pt x="1908685" y="11259"/>
                </a:lnTo>
                <a:lnTo>
                  <a:pt x="1923995" y="9766"/>
                </a:lnTo>
                <a:lnTo>
                  <a:pt x="1944133" y="11643"/>
                </a:lnTo>
                <a:lnTo>
                  <a:pt x="1956172" y="13477"/>
                </a:lnTo>
                <a:lnTo>
                  <a:pt x="1974627" y="15515"/>
                </a:lnTo>
                <a:lnTo>
                  <a:pt x="1982216" y="16058"/>
                </a:lnTo>
                <a:lnTo>
                  <a:pt x="1995728" y="14122"/>
                </a:lnTo>
                <a:lnTo>
                  <a:pt x="2001998" y="12272"/>
                </a:lnTo>
                <a:lnTo>
                  <a:pt x="2011504" y="10216"/>
                </a:lnTo>
                <a:lnTo>
                  <a:pt x="2031533" y="8668"/>
                </a:lnTo>
                <a:lnTo>
                  <a:pt x="2035392" y="7684"/>
                </a:lnTo>
                <a:lnTo>
                  <a:pt x="2038919" y="6075"/>
                </a:lnTo>
                <a:lnTo>
                  <a:pt x="2045891" y="1800"/>
                </a:lnTo>
                <a:lnTo>
                  <a:pt x="20574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94"/>
          <p:cNvSpPr/>
          <p:nvPr/>
        </p:nvSpPr>
        <p:spPr>
          <a:xfrm>
            <a:off x="3538785" y="1201392"/>
            <a:ext cx="373133" cy="341608"/>
          </a:xfrm>
          <a:custGeom>
            <a:avLst/>
            <a:gdLst/>
            <a:ahLst/>
            <a:cxnLst/>
            <a:rect l="0" t="0" r="0" b="0"/>
            <a:pathLst>
              <a:path w="373133" h="341608">
                <a:moveTo>
                  <a:pt x="201682" y="50193"/>
                </a:moveTo>
                <a:lnTo>
                  <a:pt x="194301" y="35431"/>
                </a:lnTo>
                <a:lnTo>
                  <a:pt x="188559" y="29027"/>
                </a:lnTo>
                <a:lnTo>
                  <a:pt x="181562" y="20783"/>
                </a:lnTo>
                <a:lnTo>
                  <a:pt x="177070" y="10270"/>
                </a:lnTo>
                <a:lnTo>
                  <a:pt x="176702" y="9290"/>
                </a:lnTo>
                <a:lnTo>
                  <a:pt x="175504" y="8637"/>
                </a:lnTo>
                <a:lnTo>
                  <a:pt x="168314" y="6765"/>
                </a:lnTo>
                <a:lnTo>
                  <a:pt x="159547" y="2951"/>
                </a:lnTo>
                <a:lnTo>
                  <a:pt x="151840" y="621"/>
                </a:lnTo>
                <a:lnTo>
                  <a:pt x="148452" y="0"/>
                </a:lnTo>
                <a:lnTo>
                  <a:pt x="145240" y="538"/>
                </a:lnTo>
                <a:lnTo>
                  <a:pt x="135217" y="5847"/>
                </a:lnTo>
                <a:lnTo>
                  <a:pt x="125787" y="10798"/>
                </a:lnTo>
                <a:lnTo>
                  <a:pt x="109768" y="18941"/>
                </a:lnTo>
                <a:lnTo>
                  <a:pt x="101141" y="24555"/>
                </a:lnTo>
                <a:lnTo>
                  <a:pt x="97507" y="27386"/>
                </a:lnTo>
                <a:lnTo>
                  <a:pt x="93180" y="32131"/>
                </a:lnTo>
                <a:lnTo>
                  <a:pt x="88390" y="38151"/>
                </a:lnTo>
                <a:lnTo>
                  <a:pt x="83291" y="45023"/>
                </a:lnTo>
                <a:lnTo>
                  <a:pt x="57912" y="77447"/>
                </a:lnTo>
                <a:lnTo>
                  <a:pt x="50591" y="88365"/>
                </a:lnTo>
                <a:lnTo>
                  <a:pt x="44757" y="98501"/>
                </a:lnTo>
                <a:lnTo>
                  <a:pt x="23999" y="139851"/>
                </a:lnTo>
                <a:lnTo>
                  <a:pt x="19410" y="150922"/>
                </a:lnTo>
                <a:lnTo>
                  <a:pt x="15397" y="162113"/>
                </a:lnTo>
                <a:lnTo>
                  <a:pt x="11769" y="173384"/>
                </a:lnTo>
                <a:lnTo>
                  <a:pt x="9351" y="183755"/>
                </a:lnTo>
                <a:lnTo>
                  <a:pt x="7739" y="193527"/>
                </a:lnTo>
                <a:lnTo>
                  <a:pt x="6664" y="202899"/>
                </a:lnTo>
                <a:lnTo>
                  <a:pt x="601" y="247945"/>
                </a:lnTo>
                <a:lnTo>
                  <a:pt x="0" y="262037"/>
                </a:lnTo>
                <a:lnTo>
                  <a:pt x="553" y="274290"/>
                </a:lnTo>
                <a:lnTo>
                  <a:pt x="1873" y="285316"/>
                </a:lnTo>
                <a:lnTo>
                  <a:pt x="2754" y="294571"/>
                </a:lnTo>
                <a:lnTo>
                  <a:pt x="3340" y="302647"/>
                </a:lnTo>
                <a:lnTo>
                  <a:pt x="3732" y="309935"/>
                </a:lnTo>
                <a:lnTo>
                  <a:pt x="6707" y="320574"/>
                </a:lnTo>
                <a:lnTo>
                  <a:pt x="11204" y="328477"/>
                </a:lnTo>
                <a:lnTo>
                  <a:pt x="16377" y="335165"/>
                </a:lnTo>
                <a:lnTo>
                  <a:pt x="20043" y="337329"/>
                </a:lnTo>
                <a:lnTo>
                  <a:pt x="29196" y="339734"/>
                </a:lnTo>
                <a:lnTo>
                  <a:pt x="40508" y="341087"/>
                </a:lnTo>
                <a:lnTo>
                  <a:pt x="49404" y="341404"/>
                </a:lnTo>
                <a:lnTo>
                  <a:pt x="66086" y="341607"/>
                </a:lnTo>
                <a:lnTo>
                  <a:pt x="70328" y="338767"/>
                </a:lnTo>
                <a:lnTo>
                  <a:pt x="75060" y="334015"/>
                </a:lnTo>
                <a:lnTo>
                  <a:pt x="80120" y="327990"/>
                </a:lnTo>
                <a:lnTo>
                  <a:pt x="85398" y="320163"/>
                </a:lnTo>
                <a:lnTo>
                  <a:pt x="90822" y="311136"/>
                </a:lnTo>
                <a:lnTo>
                  <a:pt x="96343" y="301307"/>
                </a:lnTo>
                <a:lnTo>
                  <a:pt x="100976" y="291897"/>
                </a:lnTo>
                <a:lnTo>
                  <a:pt x="105017" y="282767"/>
                </a:lnTo>
                <a:lnTo>
                  <a:pt x="108664" y="273822"/>
                </a:lnTo>
                <a:lnTo>
                  <a:pt x="112047" y="265001"/>
                </a:lnTo>
                <a:lnTo>
                  <a:pt x="118347" y="247581"/>
                </a:lnTo>
                <a:lnTo>
                  <a:pt x="127248" y="221708"/>
                </a:lnTo>
                <a:lnTo>
                  <a:pt x="131105" y="212161"/>
                </a:lnTo>
                <a:lnTo>
                  <a:pt x="135581" y="201987"/>
                </a:lnTo>
                <a:lnTo>
                  <a:pt x="140469" y="191394"/>
                </a:lnTo>
                <a:lnTo>
                  <a:pt x="144681" y="181474"/>
                </a:lnTo>
                <a:lnTo>
                  <a:pt x="148441" y="172004"/>
                </a:lnTo>
                <a:lnTo>
                  <a:pt x="151901" y="162832"/>
                </a:lnTo>
                <a:lnTo>
                  <a:pt x="165904" y="129782"/>
                </a:lnTo>
                <a:lnTo>
                  <a:pt x="174973" y="108967"/>
                </a:lnTo>
                <a:lnTo>
                  <a:pt x="181018" y="93186"/>
                </a:lnTo>
                <a:lnTo>
                  <a:pt x="185049" y="80760"/>
                </a:lnTo>
                <a:lnTo>
                  <a:pt x="187736" y="70571"/>
                </a:lnTo>
                <a:lnTo>
                  <a:pt x="191432" y="60920"/>
                </a:lnTo>
                <a:lnTo>
                  <a:pt x="195801" y="51629"/>
                </a:lnTo>
                <a:lnTo>
                  <a:pt x="200619" y="42578"/>
                </a:lnTo>
                <a:lnTo>
                  <a:pt x="203831" y="37496"/>
                </a:lnTo>
                <a:lnTo>
                  <a:pt x="205972" y="35061"/>
                </a:lnTo>
                <a:lnTo>
                  <a:pt x="207399" y="34390"/>
                </a:lnTo>
                <a:lnTo>
                  <a:pt x="208351" y="34895"/>
                </a:lnTo>
                <a:lnTo>
                  <a:pt x="208986" y="36184"/>
                </a:lnTo>
                <a:lnTo>
                  <a:pt x="209409" y="37996"/>
                </a:lnTo>
                <a:lnTo>
                  <a:pt x="212418" y="45089"/>
                </a:lnTo>
                <a:lnTo>
                  <a:pt x="214555" y="49648"/>
                </a:lnTo>
                <a:lnTo>
                  <a:pt x="216928" y="59793"/>
                </a:lnTo>
                <a:lnTo>
                  <a:pt x="217561" y="65165"/>
                </a:lnTo>
                <a:lnTo>
                  <a:pt x="217983" y="71604"/>
                </a:lnTo>
                <a:lnTo>
                  <a:pt x="218265" y="78755"/>
                </a:lnTo>
                <a:lnTo>
                  <a:pt x="218577" y="94319"/>
                </a:lnTo>
                <a:lnTo>
                  <a:pt x="218794" y="154287"/>
                </a:lnTo>
                <a:lnTo>
                  <a:pt x="219758" y="171024"/>
                </a:lnTo>
                <a:lnTo>
                  <a:pt x="221352" y="187897"/>
                </a:lnTo>
                <a:lnTo>
                  <a:pt x="223368" y="204861"/>
                </a:lnTo>
                <a:lnTo>
                  <a:pt x="225665" y="218075"/>
                </a:lnTo>
                <a:lnTo>
                  <a:pt x="228148" y="228789"/>
                </a:lnTo>
                <a:lnTo>
                  <a:pt x="233447" y="246726"/>
                </a:lnTo>
                <a:lnTo>
                  <a:pt x="238977" y="264223"/>
                </a:lnTo>
                <a:lnTo>
                  <a:pt x="242738" y="272890"/>
                </a:lnTo>
                <a:lnTo>
                  <a:pt x="247150" y="281525"/>
                </a:lnTo>
                <a:lnTo>
                  <a:pt x="251997" y="290139"/>
                </a:lnTo>
                <a:lnTo>
                  <a:pt x="257133" y="297787"/>
                </a:lnTo>
                <a:lnTo>
                  <a:pt x="262462" y="304790"/>
                </a:lnTo>
                <a:lnTo>
                  <a:pt x="267919" y="311365"/>
                </a:lnTo>
                <a:lnTo>
                  <a:pt x="273983" y="321209"/>
                </a:lnTo>
                <a:lnTo>
                  <a:pt x="275600" y="325168"/>
                </a:lnTo>
                <a:lnTo>
                  <a:pt x="278583" y="327807"/>
                </a:lnTo>
                <a:lnTo>
                  <a:pt x="282477" y="329566"/>
                </a:lnTo>
                <a:lnTo>
                  <a:pt x="286978" y="330739"/>
                </a:lnTo>
                <a:lnTo>
                  <a:pt x="290931" y="330569"/>
                </a:lnTo>
                <a:lnTo>
                  <a:pt x="294519" y="329502"/>
                </a:lnTo>
                <a:lnTo>
                  <a:pt x="327828" y="312873"/>
                </a:lnTo>
                <a:lnTo>
                  <a:pt x="332452" y="309133"/>
                </a:lnTo>
                <a:lnTo>
                  <a:pt x="340130" y="299897"/>
                </a:lnTo>
                <a:lnTo>
                  <a:pt x="343511" y="293815"/>
                </a:lnTo>
                <a:lnTo>
                  <a:pt x="346717" y="286902"/>
                </a:lnTo>
                <a:lnTo>
                  <a:pt x="349807" y="279437"/>
                </a:lnTo>
                <a:lnTo>
                  <a:pt x="353772" y="270649"/>
                </a:lnTo>
                <a:lnTo>
                  <a:pt x="373132" y="2302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95"/>
          <p:cNvSpPr/>
          <p:nvPr/>
        </p:nvSpPr>
        <p:spPr>
          <a:xfrm>
            <a:off x="3954779" y="1114425"/>
            <a:ext cx="111444" cy="405481"/>
          </a:xfrm>
          <a:custGeom>
            <a:avLst/>
            <a:gdLst/>
            <a:ahLst/>
            <a:cxnLst/>
            <a:rect l="0" t="0" r="0" b="0"/>
            <a:pathLst>
              <a:path w="111444" h="405481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8731" y="15574"/>
                </a:lnTo>
                <a:lnTo>
                  <a:pt x="10584" y="19907"/>
                </a:lnTo>
                <a:lnTo>
                  <a:pt x="12771" y="24702"/>
                </a:lnTo>
                <a:lnTo>
                  <a:pt x="15201" y="35108"/>
                </a:lnTo>
                <a:lnTo>
                  <a:pt x="16282" y="46083"/>
                </a:lnTo>
                <a:lnTo>
                  <a:pt x="16761" y="57311"/>
                </a:lnTo>
                <a:lnTo>
                  <a:pt x="17032" y="78893"/>
                </a:lnTo>
                <a:lnTo>
                  <a:pt x="18022" y="85933"/>
                </a:lnTo>
                <a:lnTo>
                  <a:pt x="19635" y="92531"/>
                </a:lnTo>
                <a:lnTo>
                  <a:pt x="50946" y="187088"/>
                </a:lnTo>
                <a:lnTo>
                  <a:pt x="56824" y="207593"/>
                </a:lnTo>
                <a:lnTo>
                  <a:pt x="60743" y="224120"/>
                </a:lnTo>
                <a:lnTo>
                  <a:pt x="63355" y="237996"/>
                </a:lnTo>
                <a:lnTo>
                  <a:pt x="67003" y="250104"/>
                </a:lnTo>
                <a:lnTo>
                  <a:pt x="71338" y="261033"/>
                </a:lnTo>
                <a:lnTo>
                  <a:pt x="76134" y="271177"/>
                </a:lnTo>
                <a:lnTo>
                  <a:pt x="79331" y="280797"/>
                </a:lnTo>
                <a:lnTo>
                  <a:pt x="81463" y="290068"/>
                </a:lnTo>
                <a:lnTo>
                  <a:pt x="82883" y="299106"/>
                </a:lnTo>
                <a:lnTo>
                  <a:pt x="84783" y="307989"/>
                </a:lnTo>
                <a:lnTo>
                  <a:pt x="87002" y="316768"/>
                </a:lnTo>
                <a:lnTo>
                  <a:pt x="89434" y="325479"/>
                </a:lnTo>
                <a:lnTo>
                  <a:pt x="92008" y="337001"/>
                </a:lnTo>
                <a:lnTo>
                  <a:pt x="97408" y="365043"/>
                </a:lnTo>
                <a:lnTo>
                  <a:pt x="99229" y="375759"/>
                </a:lnTo>
                <a:lnTo>
                  <a:pt x="100443" y="383856"/>
                </a:lnTo>
                <a:lnTo>
                  <a:pt x="101252" y="390206"/>
                </a:lnTo>
                <a:lnTo>
                  <a:pt x="104691" y="399802"/>
                </a:lnTo>
                <a:lnTo>
                  <a:pt x="106942" y="403695"/>
                </a:lnTo>
                <a:lnTo>
                  <a:pt x="108442" y="405337"/>
                </a:lnTo>
                <a:lnTo>
                  <a:pt x="109443" y="405480"/>
                </a:lnTo>
                <a:lnTo>
                  <a:pt x="111443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96"/>
          <p:cNvSpPr/>
          <p:nvPr/>
        </p:nvSpPr>
        <p:spPr>
          <a:xfrm>
            <a:off x="4186237" y="1122997"/>
            <a:ext cx="94298" cy="420054"/>
          </a:xfrm>
          <a:custGeom>
            <a:avLst/>
            <a:gdLst/>
            <a:ahLst/>
            <a:cxnLst/>
            <a:rect l="0" t="0" r="0" b="0"/>
            <a:pathLst>
              <a:path w="94298" h="420054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8043" y="27951"/>
                </a:lnTo>
                <a:lnTo>
                  <a:pt x="8337" y="38140"/>
                </a:lnTo>
                <a:lnTo>
                  <a:pt x="8542" y="70404"/>
                </a:lnTo>
                <a:lnTo>
                  <a:pt x="9504" y="78369"/>
                </a:lnTo>
                <a:lnTo>
                  <a:pt x="11099" y="86536"/>
                </a:lnTo>
                <a:lnTo>
                  <a:pt x="13114" y="94838"/>
                </a:lnTo>
                <a:lnTo>
                  <a:pt x="14458" y="103230"/>
                </a:lnTo>
                <a:lnTo>
                  <a:pt x="15353" y="111683"/>
                </a:lnTo>
                <a:lnTo>
                  <a:pt x="15951" y="120175"/>
                </a:lnTo>
                <a:lnTo>
                  <a:pt x="17301" y="129647"/>
                </a:lnTo>
                <a:lnTo>
                  <a:pt x="19154" y="139771"/>
                </a:lnTo>
                <a:lnTo>
                  <a:pt x="21342" y="150331"/>
                </a:lnTo>
                <a:lnTo>
                  <a:pt x="23753" y="160228"/>
                </a:lnTo>
                <a:lnTo>
                  <a:pt x="26313" y="169684"/>
                </a:lnTo>
                <a:lnTo>
                  <a:pt x="28972" y="178845"/>
                </a:lnTo>
                <a:lnTo>
                  <a:pt x="30745" y="188762"/>
                </a:lnTo>
                <a:lnTo>
                  <a:pt x="31927" y="199184"/>
                </a:lnTo>
                <a:lnTo>
                  <a:pt x="32715" y="209942"/>
                </a:lnTo>
                <a:lnTo>
                  <a:pt x="34192" y="219971"/>
                </a:lnTo>
                <a:lnTo>
                  <a:pt x="36130" y="229515"/>
                </a:lnTo>
                <a:lnTo>
                  <a:pt x="38374" y="238735"/>
                </a:lnTo>
                <a:lnTo>
                  <a:pt x="39870" y="247739"/>
                </a:lnTo>
                <a:lnTo>
                  <a:pt x="40868" y="256599"/>
                </a:lnTo>
                <a:lnTo>
                  <a:pt x="41532" y="265364"/>
                </a:lnTo>
                <a:lnTo>
                  <a:pt x="41976" y="274064"/>
                </a:lnTo>
                <a:lnTo>
                  <a:pt x="42468" y="291351"/>
                </a:lnTo>
                <a:lnTo>
                  <a:pt x="43552" y="299962"/>
                </a:lnTo>
                <a:lnTo>
                  <a:pt x="45227" y="308559"/>
                </a:lnTo>
                <a:lnTo>
                  <a:pt x="47297" y="317149"/>
                </a:lnTo>
                <a:lnTo>
                  <a:pt x="49629" y="325732"/>
                </a:lnTo>
                <a:lnTo>
                  <a:pt x="54759" y="342890"/>
                </a:lnTo>
                <a:lnTo>
                  <a:pt x="57462" y="350513"/>
                </a:lnTo>
                <a:lnTo>
                  <a:pt x="60215" y="357501"/>
                </a:lnTo>
                <a:lnTo>
                  <a:pt x="63004" y="364064"/>
                </a:lnTo>
                <a:lnTo>
                  <a:pt x="64862" y="369392"/>
                </a:lnTo>
                <a:lnTo>
                  <a:pt x="66928" y="377852"/>
                </a:lnTo>
                <a:lnTo>
                  <a:pt x="68431" y="382394"/>
                </a:lnTo>
                <a:lnTo>
                  <a:pt x="70386" y="387327"/>
                </a:lnTo>
                <a:lnTo>
                  <a:pt x="72641" y="392520"/>
                </a:lnTo>
                <a:lnTo>
                  <a:pt x="77688" y="403371"/>
                </a:lnTo>
                <a:lnTo>
                  <a:pt x="94297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7"/>
          <p:cNvSpPr/>
          <p:nvPr/>
        </p:nvSpPr>
        <p:spPr>
          <a:xfrm>
            <a:off x="4143375" y="1312087"/>
            <a:ext cx="308610" cy="179529"/>
          </a:xfrm>
          <a:custGeom>
            <a:avLst/>
            <a:gdLst/>
            <a:ahLst/>
            <a:cxnLst/>
            <a:rect l="0" t="0" r="0" b="0"/>
            <a:pathLst>
              <a:path w="308610" h="179529">
                <a:moveTo>
                  <a:pt x="0" y="68085"/>
                </a:moveTo>
                <a:lnTo>
                  <a:pt x="9102" y="58983"/>
                </a:lnTo>
                <a:lnTo>
                  <a:pt x="13687" y="55350"/>
                </a:lnTo>
                <a:lnTo>
                  <a:pt x="18650" y="51975"/>
                </a:lnTo>
                <a:lnTo>
                  <a:pt x="23863" y="48772"/>
                </a:lnTo>
                <a:lnTo>
                  <a:pt x="29243" y="46637"/>
                </a:lnTo>
                <a:lnTo>
                  <a:pt x="34736" y="45214"/>
                </a:lnTo>
                <a:lnTo>
                  <a:pt x="40302" y="44265"/>
                </a:lnTo>
                <a:lnTo>
                  <a:pt x="47823" y="41728"/>
                </a:lnTo>
                <a:lnTo>
                  <a:pt x="56647" y="38131"/>
                </a:lnTo>
                <a:lnTo>
                  <a:pt x="66340" y="33828"/>
                </a:lnTo>
                <a:lnTo>
                  <a:pt x="75659" y="30959"/>
                </a:lnTo>
                <a:lnTo>
                  <a:pt x="84729" y="29047"/>
                </a:lnTo>
                <a:lnTo>
                  <a:pt x="93633" y="27772"/>
                </a:lnTo>
                <a:lnTo>
                  <a:pt x="102427" y="25970"/>
                </a:lnTo>
                <a:lnTo>
                  <a:pt x="111147" y="23816"/>
                </a:lnTo>
                <a:lnTo>
                  <a:pt x="119818" y="21427"/>
                </a:lnTo>
                <a:lnTo>
                  <a:pt x="137072" y="16233"/>
                </a:lnTo>
                <a:lnTo>
                  <a:pt x="145674" y="13515"/>
                </a:lnTo>
                <a:lnTo>
                  <a:pt x="156171" y="10750"/>
                </a:lnTo>
                <a:lnTo>
                  <a:pt x="180534" y="5138"/>
                </a:lnTo>
                <a:lnTo>
                  <a:pt x="189888" y="3260"/>
                </a:lnTo>
                <a:lnTo>
                  <a:pt x="197077" y="2009"/>
                </a:lnTo>
                <a:lnTo>
                  <a:pt x="202822" y="1174"/>
                </a:lnTo>
                <a:lnTo>
                  <a:pt x="208557" y="618"/>
                </a:lnTo>
                <a:lnTo>
                  <a:pt x="214285" y="247"/>
                </a:lnTo>
                <a:lnTo>
                  <a:pt x="220009" y="0"/>
                </a:lnTo>
                <a:lnTo>
                  <a:pt x="226683" y="787"/>
                </a:lnTo>
                <a:lnTo>
                  <a:pt x="233989" y="2265"/>
                </a:lnTo>
                <a:lnTo>
                  <a:pt x="241718" y="4202"/>
                </a:lnTo>
                <a:lnTo>
                  <a:pt x="247822" y="6447"/>
                </a:lnTo>
                <a:lnTo>
                  <a:pt x="257146" y="11480"/>
                </a:lnTo>
                <a:lnTo>
                  <a:pt x="260013" y="14156"/>
                </a:lnTo>
                <a:lnTo>
                  <a:pt x="261924" y="16892"/>
                </a:lnTo>
                <a:lnTo>
                  <a:pt x="263199" y="19669"/>
                </a:lnTo>
                <a:lnTo>
                  <a:pt x="274094" y="46331"/>
                </a:lnTo>
                <a:lnTo>
                  <a:pt x="277979" y="58345"/>
                </a:lnTo>
                <a:lnTo>
                  <a:pt x="281521" y="71117"/>
                </a:lnTo>
                <a:lnTo>
                  <a:pt x="284836" y="84394"/>
                </a:lnTo>
                <a:lnTo>
                  <a:pt x="287997" y="96103"/>
                </a:lnTo>
                <a:lnTo>
                  <a:pt x="294051" y="116732"/>
                </a:lnTo>
                <a:lnTo>
                  <a:pt x="296046" y="125282"/>
                </a:lnTo>
                <a:lnTo>
                  <a:pt x="297377" y="132886"/>
                </a:lnTo>
                <a:lnTo>
                  <a:pt x="298263" y="139861"/>
                </a:lnTo>
                <a:lnTo>
                  <a:pt x="298855" y="145463"/>
                </a:lnTo>
                <a:lnTo>
                  <a:pt x="299249" y="150150"/>
                </a:lnTo>
                <a:lnTo>
                  <a:pt x="299512" y="154228"/>
                </a:lnTo>
                <a:lnTo>
                  <a:pt x="300639" y="157898"/>
                </a:lnTo>
                <a:lnTo>
                  <a:pt x="302343" y="161298"/>
                </a:lnTo>
                <a:lnTo>
                  <a:pt x="304432" y="164517"/>
                </a:lnTo>
                <a:lnTo>
                  <a:pt x="305824" y="167616"/>
                </a:lnTo>
                <a:lnTo>
                  <a:pt x="306753" y="170634"/>
                </a:lnTo>
                <a:lnTo>
                  <a:pt x="308609" y="1795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8"/>
          <p:cNvSpPr/>
          <p:nvPr/>
        </p:nvSpPr>
        <p:spPr>
          <a:xfrm>
            <a:off x="4477702" y="1071562"/>
            <a:ext cx="94299" cy="437199"/>
          </a:xfrm>
          <a:custGeom>
            <a:avLst/>
            <a:gdLst/>
            <a:ahLst/>
            <a:cxnLst/>
            <a:rect l="0" t="0" r="0" b="0"/>
            <a:pathLst>
              <a:path w="94299" h="437199">
                <a:moveTo>
                  <a:pt x="0" y="0"/>
                </a:moveTo>
                <a:lnTo>
                  <a:pt x="4551" y="13652"/>
                </a:lnTo>
                <a:lnTo>
                  <a:pt x="5892" y="21484"/>
                </a:lnTo>
                <a:lnTo>
                  <a:pt x="6785" y="30515"/>
                </a:lnTo>
                <a:lnTo>
                  <a:pt x="7778" y="48805"/>
                </a:lnTo>
                <a:lnTo>
                  <a:pt x="8219" y="63284"/>
                </a:lnTo>
                <a:lnTo>
                  <a:pt x="10956" y="76069"/>
                </a:lnTo>
                <a:lnTo>
                  <a:pt x="13019" y="82145"/>
                </a:lnTo>
                <a:lnTo>
                  <a:pt x="14394" y="89053"/>
                </a:lnTo>
                <a:lnTo>
                  <a:pt x="15311" y="96516"/>
                </a:lnTo>
                <a:lnTo>
                  <a:pt x="15922" y="104349"/>
                </a:lnTo>
                <a:lnTo>
                  <a:pt x="17282" y="111476"/>
                </a:lnTo>
                <a:lnTo>
                  <a:pt x="19142" y="118132"/>
                </a:lnTo>
                <a:lnTo>
                  <a:pt x="21333" y="124475"/>
                </a:lnTo>
                <a:lnTo>
                  <a:pt x="22795" y="131561"/>
                </a:lnTo>
                <a:lnTo>
                  <a:pt x="23769" y="139142"/>
                </a:lnTo>
                <a:lnTo>
                  <a:pt x="24419" y="147054"/>
                </a:lnTo>
                <a:lnTo>
                  <a:pt x="25804" y="158043"/>
                </a:lnTo>
                <a:lnTo>
                  <a:pt x="29883" y="185494"/>
                </a:lnTo>
                <a:lnTo>
                  <a:pt x="33257" y="200815"/>
                </a:lnTo>
                <a:lnTo>
                  <a:pt x="37411" y="216744"/>
                </a:lnTo>
                <a:lnTo>
                  <a:pt x="42086" y="233079"/>
                </a:lnTo>
                <a:lnTo>
                  <a:pt x="46155" y="245873"/>
                </a:lnTo>
                <a:lnTo>
                  <a:pt x="49820" y="256308"/>
                </a:lnTo>
                <a:lnTo>
                  <a:pt x="53216" y="265170"/>
                </a:lnTo>
                <a:lnTo>
                  <a:pt x="55479" y="273935"/>
                </a:lnTo>
                <a:lnTo>
                  <a:pt x="56989" y="282636"/>
                </a:lnTo>
                <a:lnTo>
                  <a:pt x="57995" y="291294"/>
                </a:lnTo>
                <a:lnTo>
                  <a:pt x="59619" y="299923"/>
                </a:lnTo>
                <a:lnTo>
                  <a:pt x="61653" y="308534"/>
                </a:lnTo>
                <a:lnTo>
                  <a:pt x="71762" y="347436"/>
                </a:lnTo>
                <a:lnTo>
                  <a:pt x="80107" y="380545"/>
                </a:lnTo>
                <a:lnTo>
                  <a:pt x="81979" y="388952"/>
                </a:lnTo>
                <a:lnTo>
                  <a:pt x="84060" y="400832"/>
                </a:lnTo>
                <a:lnTo>
                  <a:pt x="85567" y="405334"/>
                </a:lnTo>
                <a:lnTo>
                  <a:pt x="87525" y="409288"/>
                </a:lnTo>
                <a:lnTo>
                  <a:pt x="89783" y="412876"/>
                </a:lnTo>
                <a:lnTo>
                  <a:pt x="92291" y="419403"/>
                </a:lnTo>
                <a:lnTo>
                  <a:pt x="94298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9"/>
          <p:cNvSpPr/>
          <p:nvPr/>
        </p:nvSpPr>
        <p:spPr>
          <a:xfrm>
            <a:off x="4460557" y="1090842"/>
            <a:ext cx="1251586" cy="417561"/>
          </a:xfrm>
          <a:custGeom>
            <a:avLst/>
            <a:gdLst/>
            <a:ahLst/>
            <a:cxnLst/>
            <a:rect l="0" t="0" r="0" b="0"/>
            <a:pathLst>
              <a:path w="1251586" h="417561">
                <a:moveTo>
                  <a:pt x="0" y="220750"/>
                </a:moveTo>
                <a:lnTo>
                  <a:pt x="18627" y="213906"/>
                </a:lnTo>
                <a:lnTo>
                  <a:pt x="38534" y="203382"/>
                </a:lnTo>
                <a:lnTo>
                  <a:pt x="66345" y="194966"/>
                </a:lnTo>
                <a:lnTo>
                  <a:pt x="99668" y="188981"/>
                </a:lnTo>
                <a:lnTo>
                  <a:pt x="135258" y="184667"/>
                </a:lnTo>
                <a:lnTo>
                  <a:pt x="164890" y="180901"/>
                </a:lnTo>
                <a:lnTo>
                  <a:pt x="193934" y="179227"/>
                </a:lnTo>
                <a:lnTo>
                  <a:pt x="227960" y="178284"/>
                </a:lnTo>
                <a:lnTo>
                  <a:pt x="241968" y="180604"/>
                </a:lnTo>
                <a:lnTo>
                  <a:pt x="255209" y="184725"/>
                </a:lnTo>
                <a:lnTo>
                  <a:pt x="258722" y="185303"/>
                </a:lnTo>
                <a:lnTo>
                  <a:pt x="261064" y="186641"/>
                </a:lnTo>
                <a:lnTo>
                  <a:pt x="262625" y="188486"/>
                </a:lnTo>
                <a:lnTo>
                  <a:pt x="263665" y="190668"/>
                </a:lnTo>
                <a:lnTo>
                  <a:pt x="264822" y="195633"/>
                </a:lnTo>
                <a:lnTo>
                  <a:pt x="265473" y="206323"/>
                </a:lnTo>
                <a:lnTo>
                  <a:pt x="265565" y="211132"/>
                </a:lnTo>
                <a:lnTo>
                  <a:pt x="263127" y="221555"/>
                </a:lnTo>
                <a:lnTo>
                  <a:pt x="258868" y="234443"/>
                </a:lnTo>
                <a:lnTo>
                  <a:pt x="253800" y="252871"/>
                </a:lnTo>
                <a:lnTo>
                  <a:pt x="252067" y="263119"/>
                </a:lnTo>
                <a:lnTo>
                  <a:pt x="250913" y="273761"/>
                </a:lnTo>
                <a:lnTo>
                  <a:pt x="250142" y="284666"/>
                </a:lnTo>
                <a:lnTo>
                  <a:pt x="249287" y="301862"/>
                </a:lnTo>
                <a:lnTo>
                  <a:pt x="249059" y="309115"/>
                </a:lnTo>
                <a:lnTo>
                  <a:pt x="249859" y="314902"/>
                </a:lnTo>
                <a:lnTo>
                  <a:pt x="253289" y="323873"/>
                </a:lnTo>
                <a:lnTo>
                  <a:pt x="260574" y="334278"/>
                </a:lnTo>
                <a:lnTo>
                  <a:pt x="271570" y="346328"/>
                </a:lnTo>
                <a:lnTo>
                  <a:pt x="285764" y="360747"/>
                </a:lnTo>
                <a:lnTo>
                  <a:pt x="289569" y="362659"/>
                </a:lnTo>
                <a:lnTo>
                  <a:pt x="303074" y="365350"/>
                </a:lnTo>
                <a:lnTo>
                  <a:pt x="310277" y="365979"/>
                </a:lnTo>
                <a:lnTo>
                  <a:pt x="319194" y="363719"/>
                </a:lnTo>
                <a:lnTo>
                  <a:pt x="328554" y="359539"/>
                </a:lnTo>
                <a:lnTo>
                  <a:pt x="344864" y="349095"/>
                </a:lnTo>
                <a:lnTo>
                  <a:pt x="366148" y="337860"/>
                </a:lnTo>
                <a:lnTo>
                  <a:pt x="378469" y="329321"/>
                </a:lnTo>
                <a:lnTo>
                  <a:pt x="387601" y="321074"/>
                </a:lnTo>
                <a:lnTo>
                  <a:pt x="397057" y="311058"/>
                </a:lnTo>
                <a:lnTo>
                  <a:pt x="404435" y="300257"/>
                </a:lnTo>
                <a:lnTo>
                  <a:pt x="408688" y="290900"/>
                </a:lnTo>
                <a:lnTo>
                  <a:pt x="413429" y="278946"/>
                </a:lnTo>
                <a:lnTo>
                  <a:pt x="418494" y="265263"/>
                </a:lnTo>
                <a:lnTo>
                  <a:pt x="421871" y="254235"/>
                </a:lnTo>
                <a:lnTo>
                  <a:pt x="424123" y="244978"/>
                </a:lnTo>
                <a:lnTo>
                  <a:pt x="425623" y="236902"/>
                </a:lnTo>
                <a:lnTo>
                  <a:pt x="426624" y="229613"/>
                </a:lnTo>
                <a:lnTo>
                  <a:pt x="427291" y="222849"/>
                </a:lnTo>
                <a:lnTo>
                  <a:pt x="428984" y="210253"/>
                </a:lnTo>
                <a:lnTo>
                  <a:pt x="432912" y="198305"/>
                </a:lnTo>
                <a:lnTo>
                  <a:pt x="436821" y="187500"/>
                </a:lnTo>
                <a:lnTo>
                  <a:pt x="437899" y="188106"/>
                </a:lnTo>
                <a:lnTo>
                  <a:pt x="441637" y="191319"/>
                </a:lnTo>
                <a:lnTo>
                  <a:pt x="443015" y="193509"/>
                </a:lnTo>
                <a:lnTo>
                  <a:pt x="445906" y="203048"/>
                </a:lnTo>
                <a:lnTo>
                  <a:pt x="449958" y="215740"/>
                </a:lnTo>
                <a:lnTo>
                  <a:pt x="454934" y="228366"/>
                </a:lnTo>
                <a:lnTo>
                  <a:pt x="459368" y="240327"/>
                </a:lnTo>
                <a:lnTo>
                  <a:pt x="461339" y="251994"/>
                </a:lnTo>
                <a:lnTo>
                  <a:pt x="461865" y="258724"/>
                </a:lnTo>
                <a:lnTo>
                  <a:pt x="462215" y="266069"/>
                </a:lnTo>
                <a:lnTo>
                  <a:pt x="462604" y="280897"/>
                </a:lnTo>
                <a:lnTo>
                  <a:pt x="462777" y="293837"/>
                </a:lnTo>
                <a:lnTo>
                  <a:pt x="465393" y="305938"/>
                </a:lnTo>
                <a:lnTo>
                  <a:pt x="467425" y="311832"/>
                </a:lnTo>
                <a:lnTo>
                  <a:pt x="469731" y="319571"/>
                </a:lnTo>
                <a:lnTo>
                  <a:pt x="474835" y="338331"/>
                </a:lnTo>
                <a:lnTo>
                  <a:pt x="478481" y="345810"/>
                </a:lnTo>
                <a:lnTo>
                  <a:pt x="487613" y="356660"/>
                </a:lnTo>
                <a:lnTo>
                  <a:pt x="508295" y="377552"/>
                </a:lnTo>
                <a:lnTo>
                  <a:pt x="512218" y="379577"/>
                </a:lnTo>
                <a:lnTo>
                  <a:pt x="521657" y="381827"/>
                </a:lnTo>
                <a:lnTo>
                  <a:pt x="537682" y="383094"/>
                </a:lnTo>
                <a:lnTo>
                  <a:pt x="548850" y="380851"/>
                </a:lnTo>
                <a:lnTo>
                  <a:pt x="571542" y="371649"/>
                </a:lnTo>
                <a:lnTo>
                  <a:pt x="593208" y="358912"/>
                </a:lnTo>
                <a:lnTo>
                  <a:pt x="617726" y="343073"/>
                </a:lnTo>
                <a:lnTo>
                  <a:pt x="643087" y="326315"/>
                </a:lnTo>
                <a:lnTo>
                  <a:pt x="657609" y="314975"/>
                </a:lnTo>
                <a:lnTo>
                  <a:pt x="664148" y="309284"/>
                </a:lnTo>
                <a:lnTo>
                  <a:pt x="673271" y="299775"/>
                </a:lnTo>
                <a:lnTo>
                  <a:pt x="684115" y="287721"/>
                </a:lnTo>
                <a:lnTo>
                  <a:pt x="696106" y="273970"/>
                </a:lnTo>
                <a:lnTo>
                  <a:pt x="706006" y="260993"/>
                </a:lnTo>
                <a:lnTo>
                  <a:pt x="714511" y="248531"/>
                </a:lnTo>
                <a:lnTo>
                  <a:pt x="722085" y="236413"/>
                </a:lnTo>
                <a:lnTo>
                  <a:pt x="727135" y="227382"/>
                </a:lnTo>
                <a:lnTo>
                  <a:pt x="732746" y="214808"/>
                </a:lnTo>
                <a:lnTo>
                  <a:pt x="733290" y="210121"/>
                </a:lnTo>
                <a:lnTo>
                  <a:pt x="732700" y="206044"/>
                </a:lnTo>
                <a:lnTo>
                  <a:pt x="731354" y="202374"/>
                </a:lnTo>
                <a:lnTo>
                  <a:pt x="729504" y="199926"/>
                </a:lnTo>
                <a:lnTo>
                  <a:pt x="727319" y="198295"/>
                </a:lnTo>
                <a:lnTo>
                  <a:pt x="724909" y="197208"/>
                </a:lnTo>
                <a:lnTo>
                  <a:pt x="719692" y="195999"/>
                </a:lnTo>
                <a:lnTo>
                  <a:pt x="695514" y="195089"/>
                </a:lnTo>
                <a:lnTo>
                  <a:pt x="691323" y="196023"/>
                </a:lnTo>
                <a:lnTo>
                  <a:pt x="684127" y="199600"/>
                </a:lnTo>
                <a:lnTo>
                  <a:pt x="670170" y="211520"/>
                </a:lnTo>
                <a:lnTo>
                  <a:pt x="661093" y="222217"/>
                </a:lnTo>
                <a:lnTo>
                  <a:pt x="635767" y="254422"/>
                </a:lnTo>
                <a:lnTo>
                  <a:pt x="622917" y="271773"/>
                </a:lnTo>
                <a:lnTo>
                  <a:pt x="598480" y="306292"/>
                </a:lnTo>
                <a:lnTo>
                  <a:pt x="589487" y="320640"/>
                </a:lnTo>
                <a:lnTo>
                  <a:pt x="582539" y="333064"/>
                </a:lnTo>
                <a:lnTo>
                  <a:pt x="576954" y="344203"/>
                </a:lnTo>
                <a:lnTo>
                  <a:pt x="571326" y="353535"/>
                </a:lnTo>
                <a:lnTo>
                  <a:pt x="565669" y="361661"/>
                </a:lnTo>
                <a:lnTo>
                  <a:pt x="559993" y="368983"/>
                </a:lnTo>
                <a:lnTo>
                  <a:pt x="556208" y="375770"/>
                </a:lnTo>
                <a:lnTo>
                  <a:pt x="552004" y="388390"/>
                </a:lnTo>
                <a:lnTo>
                  <a:pt x="551835" y="393470"/>
                </a:lnTo>
                <a:lnTo>
                  <a:pt x="552675" y="397809"/>
                </a:lnTo>
                <a:lnTo>
                  <a:pt x="554188" y="401655"/>
                </a:lnTo>
                <a:lnTo>
                  <a:pt x="556148" y="404218"/>
                </a:lnTo>
                <a:lnTo>
                  <a:pt x="558408" y="405927"/>
                </a:lnTo>
                <a:lnTo>
                  <a:pt x="560867" y="407066"/>
                </a:lnTo>
                <a:lnTo>
                  <a:pt x="573429" y="408670"/>
                </a:lnTo>
                <a:lnTo>
                  <a:pt x="584666" y="409145"/>
                </a:lnTo>
                <a:lnTo>
                  <a:pt x="603130" y="404735"/>
                </a:lnTo>
                <a:lnTo>
                  <a:pt x="616038" y="397454"/>
                </a:lnTo>
                <a:lnTo>
                  <a:pt x="634015" y="385184"/>
                </a:lnTo>
                <a:lnTo>
                  <a:pt x="639847" y="381808"/>
                </a:lnTo>
                <a:lnTo>
                  <a:pt x="647545" y="374794"/>
                </a:lnTo>
                <a:lnTo>
                  <a:pt x="656486" y="365356"/>
                </a:lnTo>
                <a:lnTo>
                  <a:pt x="666257" y="354302"/>
                </a:lnTo>
                <a:lnTo>
                  <a:pt x="673724" y="345027"/>
                </a:lnTo>
                <a:lnTo>
                  <a:pt x="679655" y="336939"/>
                </a:lnTo>
                <a:lnTo>
                  <a:pt x="684561" y="329642"/>
                </a:lnTo>
                <a:lnTo>
                  <a:pt x="689736" y="319062"/>
                </a:lnTo>
                <a:lnTo>
                  <a:pt x="695091" y="306294"/>
                </a:lnTo>
                <a:lnTo>
                  <a:pt x="700567" y="292067"/>
                </a:lnTo>
                <a:lnTo>
                  <a:pt x="711730" y="261019"/>
                </a:lnTo>
                <a:lnTo>
                  <a:pt x="729869" y="208173"/>
                </a:lnTo>
                <a:lnTo>
                  <a:pt x="732324" y="198078"/>
                </a:lnTo>
                <a:lnTo>
                  <a:pt x="733961" y="188490"/>
                </a:lnTo>
                <a:lnTo>
                  <a:pt x="735052" y="179241"/>
                </a:lnTo>
                <a:lnTo>
                  <a:pt x="736733" y="169265"/>
                </a:lnTo>
                <a:lnTo>
                  <a:pt x="738805" y="158804"/>
                </a:lnTo>
                <a:lnTo>
                  <a:pt x="741139" y="148020"/>
                </a:lnTo>
                <a:lnTo>
                  <a:pt x="742695" y="138926"/>
                </a:lnTo>
                <a:lnTo>
                  <a:pt x="743733" y="130958"/>
                </a:lnTo>
                <a:lnTo>
                  <a:pt x="745838" y="106547"/>
                </a:lnTo>
                <a:lnTo>
                  <a:pt x="752411" y="20462"/>
                </a:lnTo>
                <a:lnTo>
                  <a:pt x="753504" y="4098"/>
                </a:lnTo>
                <a:lnTo>
                  <a:pt x="753991" y="0"/>
                </a:lnTo>
                <a:lnTo>
                  <a:pt x="754120" y="241"/>
                </a:lnTo>
                <a:lnTo>
                  <a:pt x="754346" y="9984"/>
                </a:lnTo>
                <a:lnTo>
                  <a:pt x="749819" y="22623"/>
                </a:lnTo>
                <a:lnTo>
                  <a:pt x="747529" y="29610"/>
                </a:lnTo>
                <a:lnTo>
                  <a:pt x="745050" y="38078"/>
                </a:lnTo>
                <a:lnTo>
                  <a:pt x="742445" y="47534"/>
                </a:lnTo>
                <a:lnTo>
                  <a:pt x="740709" y="56695"/>
                </a:lnTo>
                <a:lnTo>
                  <a:pt x="739551" y="65660"/>
                </a:lnTo>
                <a:lnTo>
                  <a:pt x="738779" y="74494"/>
                </a:lnTo>
                <a:lnTo>
                  <a:pt x="737312" y="82289"/>
                </a:lnTo>
                <a:lnTo>
                  <a:pt x="735381" y="89390"/>
                </a:lnTo>
                <a:lnTo>
                  <a:pt x="733142" y="96029"/>
                </a:lnTo>
                <a:lnTo>
                  <a:pt x="731648" y="106170"/>
                </a:lnTo>
                <a:lnTo>
                  <a:pt x="730654" y="118646"/>
                </a:lnTo>
                <a:lnTo>
                  <a:pt x="729547" y="144891"/>
                </a:lnTo>
                <a:lnTo>
                  <a:pt x="729056" y="166080"/>
                </a:lnTo>
                <a:lnTo>
                  <a:pt x="729877" y="176683"/>
                </a:lnTo>
                <a:lnTo>
                  <a:pt x="731378" y="187562"/>
                </a:lnTo>
                <a:lnTo>
                  <a:pt x="733330" y="198625"/>
                </a:lnTo>
                <a:lnTo>
                  <a:pt x="736537" y="213620"/>
                </a:lnTo>
                <a:lnTo>
                  <a:pt x="745180" y="250601"/>
                </a:lnTo>
                <a:lnTo>
                  <a:pt x="749199" y="266368"/>
                </a:lnTo>
                <a:lnTo>
                  <a:pt x="756204" y="291507"/>
                </a:lnTo>
                <a:lnTo>
                  <a:pt x="760359" y="303164"/>
                </a:lnTo>
                <a:lnTo>
                  <a:pt x="765033" y="314745"/>
                </a:lnTo>
                <a:lnTo>
                  <a:pt x="774355" y="335868"/>
                </a:lnTo>
                <a:lnTo>
                  <a:pt x="781673" y="351606"/>
                </a:lnTo>
                <a:lnTo>
                  <a:pt x="791148" y="371176"/>
                </a:lnTo>
                <a:lnTo>
                  <a:pt x="795084" y="376279"/>
                </a:lnTo>
                <a:lnTo>
                  <a:pt x="804538" y="384489"/>
                </a:lnTo>
                <a:lnTo>
                  <a:pt x="820571" y="394466"/>
                </a:lnTo>
                <a:lnTo>
                  <a:pt x="829201" y="397970"/>
                </a:lnTo>
                <a:lnTo>
                  <a:pt x="837163" y="399527"/>
                </a:lnTo>
                <a:lnTo>
                  <a:pt x="868286" y="400724"/>
                </a:lnTo>
                <a:lnTo>
                  <a:pt x="871275" y="399788"/>
                </a:lnTo>
                <a:lnTo>
                  <a:pt x="877136" y="396207"/>
                </a:lnTo>
                <a:lnTo>
                  <a:pt x="882916" y="388901"/>
                </a:lnTo>
                <a:lnTo>
                  <a:pt x="885791" y="384286"/>
                </a:lnTo>
                <a:lnTo>
                  <a:pt x="894064" y="376618"/>
                </a:lnTo>
                <a:lnTo>
                  <a:pt x="898938" y="373239"/>
                </a:lnTo>
                <a:lnTo>
                  <a:pt x="906894" y="364406"/>
                </a:lnTo>
                <a:lnTo>
                  <a:pt x="916461" y="352224"/>
                </a:lnTo>
                <a:lnTo>
                  <a:pt x="924347" y="343642"/>
                </a:lnTo>
                <a:lnTo>
                  <a:pt x="948568" y="318440"/>
                </a:lnTo>
                <a:lnTo>
                  <a:pt x="955277" y="311594"/>
                </a:lnTo>
                <a:lnTo>
                  <a:pt x="965269" y="298908"/>
                </a:lnTo>
                <a:lnTo>
                  <a:pt x="972886" y="286919"/>
                </a:lnTo>
                <a:lnTo>
                  <a:pt x="979447" y="275241"/>
                </a:lnTo>
                <a:lnTo>
                  <a:pt x="985537" y="263701"/>
                </a:lnTo>
                <a:lnTo>
                  <a:pt x="991419" y="253174"/>
                </a:lnTo>
                <a:lnTo>
                  <a:pt x="999133" y="241893"/>
                </a:lnTo>
                <a:lnTo>
                  <a:pt x="1001272" y="235544"/>
                </a:lnTo>
                <a:lnTo>
                  <a:pt x="1002222" y="227008"/>
                </a:lnTo>
                <a:lnTo>
                  <a:pt x="1002475" y="222064"/>
                </a:lnTo>
                <a:lnTo>
                  <a:pt x="1001692" y="218769"/>
                </a:lnTo>
                <a:lnTo>
                  <a:pt x="1000217" y="216572"/>
                </a:lnTo>
                <a:lnTo>
                  <a:pt x="998281" y="215107"/>
                </a:lnTo>
                <a:lnTo>
                  <a:pt x="996038" y="214130"/>
                </a:lnTo>
                <a:lnTo>
                  <a:pt x="991006" y="213046"/>
                </a:lnTo>
                <a:lnTo>
                  <a:pt x="988331" y="213709"/>
                </a:lnTo>
                <a:lnTo>
                  <a:pt x="982818" y="216986"/>
                </a:lnTo>
                <a:lnTo>
                  <a:pt x="968671" y="229579"/>
                </a:lnTo>
                <a:lnTo>
                  <a:pt x="944138" y="253891"/>
                </a:lnTo>
                <a:lnTo>
                  <a:pt x="936189" y="264372"/>
                </a:lnTo>
                <a:lnTo>
                  <a:pt x="927576" y="277285"/>
                </a:lnTo>
                <a:lnTo>
                  <a:pt x="914224" y="295724"/>
                </a:lnTo>
                <a:lnTo>
                  <a:pt x="909520" y="305023"/>
                </a:lnTo>
                <a:lnTo>
                  <a:pt x="906384" y="314079"/>
                </a:lnTo>
                <a:lnTo>
                  <a:pt x="904294" y="322975"/>
                </a:lnTo>
                <a:lnTo>
                  <a:pt x="902900" y="330810"/>
                </a:lnTo>
                <a:lnTo>
                  <a:pt x="901971" y="337938"/>
                </a:lnTo>
                <a:lnTo>
                  <a:pt x="900938" y="350939"/>
                </a:lnTo>
                <a:lnTo>
                  <a:pt x="900480" y="363067"/>
                </a:lnTo>
                <a:lnTo>
                  <a:pt x="901310" y="368015"/>
                </a:lnTo>
                <a:lnTo>
                  <a:pt x="907029" y="380483"/>
                </a:lnTo>
                <a:lnTo>
                  <a:pt x="912077" y="390485"/>
                </a:lnTo>
                <a:lnTo>
                  <a:pt x="920273" y="402275"/>
                </a:lnTo>
                <a:lnTo>
                  <a:pt x="928440" y="408743"/>
                </a:lnTo>
                <a:lnTo>
                  <a:pt x="933285" y="411801"/>
                </a:lnTo>
                <a:lnTo>
                  <a:pt x="946288" y="415199"/>
                </a:lnTo>
                <a:lnTo>
                  <a:pt x="980382" y="417560"/>
                </a:lnTo>
                <a:lnTo>
                  <a:pt x="1003907" y="416859"/>
                </a:lnTo>
                <a:lnTo>
                  <a:pt x="1037455" y="408572"/>
                </a:lnTo>
                <a:lnTo>
                  <a:pt x="1054499" y="402334"/>
                </a:lnTo>
                <a:lnTo>
                  <a:pt x="1071599" y="393211"/>
                </a:lnTo>
                <a:lnTo>
                  <a:pt x="1088724" y="382807"/>
                </a:lnTo>
                <a:lnTo>
                  <a:pt x="1168509" y="333300"/>
                </a:lnTo>
                <a:lnTo>
                  <a:pt x="1190486" y="317691"/>
                </a:lnTo>
                <a:lnTo>
                  <a:pt x="1207995" y="303475"/>
                </a:lnTo>
                <a:lnTo>
                  <a:pt x="1251585" y="263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0"/>
          <p:cNvSpPr/>
          <p:nvPr/>
        </p:nvSpPr>
        <p:spPr>
          <a:xfrm>
            <a:off x="2351722" y="1937385"/>
            <a:ext cx="102871" cy="1388745"/>
          </a:xfrm>
          <a:custGeom>
            <a:avLst/>
            <a:gdLst/>
            <a:ahLst/>
            <a:cxnLst/>
            <a:rect l="0" t="0" r="0" b="0"/>
            <a:pathLst>
              <a:path w="102871" h="1388745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8043" y="18998"/>
                </a:lnTo>
                <a:lnTo>
                  <a:pt x="8570" y="38453"/>
                </a:lnTo>
                <a:lnTo>
                  <a:pt x="9523" y="40875"/>
                </a:lnTo>
                <a:lnTo>
                  <a:pt x="11111" y="43442"/>
                </a:lnTo>
                <a:lnTo>
                  <a:pt x="15953" y="49856"/>
                </a:lnTo>
                <a:lnTo>
                  <a:pt x="16615" y="53273"/>
                </a:lnTo>
                <a:lnTo>
                  <a:pt x="17040" y="63228"/>
                </a:lnTo>
                <a:lnTo>
                  <a:pt x="18028" y="65012"/>
                </a:lnTo>
                <a:lnTo>
                  <a:pt x="19638" y="66201"/>
                </a:lnTo>
                <a:lnTo>
                  <a:pt x="21665" y="66994"/>
                </a:lnTo>
                <a:lnTo>
                  <a:pt x="23016" y="68475"/>
                </a:lnTo>
                <a:lnTo>
                  <a:pt x="23916" y="70415"/>
                </a:lnTo>
                <a:lnTo>
                  <a:pt x="24517" y="72661"/>
                </a:lnTo>
                <a:lnTo>
                  <a:pt x="23964" y="74158"/>
                </a:lnTo>
                <a:lnTo>
                  <a:pt x="22644" y="75156"/>
                </a:lnTo>
                <a:lnTo>
                  <a:pt x="20811" y="75821"/>
                </a:lnTo>
                <a:lnTo>
                  <a:pt x="20541" y="77217"/>
                </a:lnTo>
                <a:lnTo>
                  <a:pt x="21314" y="79101"/>
                </a:lnTo>
                <a:lnTo>
                  <a:pt x="22782" y="81309"/>
                </a:lnTo>
                <a:lnTo>
                  <a:pt x="24713" y="84685"/>
                </a:lnTo>
                <a:lnTo>
                  <a:pt x="29399" y="93518"/>
                </a:lnTo>
                <a:lnTo>
                  <a:pt x="32116" y="101253"/>
                </a:lnTo>
                <a:lnTo>
                  <a:pt x="34163" y="118227"/>
                </a:lnTo>
                <a:lnTo>
                  <a:pt x="34287" y="132738"/>
                </a:lnTo>
                <a:lnTo>
                  <a:pt x="35240" y="134212"/>
                </a:lnTo>
                <a:lnTo>
                  <a:pt x="36829" y="135195"/>
                </a:lnTo>
                <a:lnTo>
                  <a:pt x="38840" y="135850"/>
                </a:lnTo>
                <a:lnTo>
                  <a:pt x="40181" y="137239"/>
                </a:lnTo>
                <a:lnTo>
                  <a:pt x="41075" y="139117"/>
                </a:lnTo>
                <a:lnTo>
                  <a:pt x="42068" y="143745"/>
                </a:lnTo>
                <a:lnTo>
                  <a:pt x="42832" y="161218"/>
                </a:lnTo>
                <a:lnTo>
                  <a:pt x="45389" y="169760"/>
                </a:lnTo>
                <a:lnTo>
                  <a:pt x="47404" y="176038"/>
                </a:lnTo>
                <a:lnTo>
                  <a:pt x="49700" y="181176"/>
                </a:lnTo>
                <a:lnTo>
                  <a:pt x="52183" y="185554"/>
                </a:lnTo>
                <a:lnTo>
                  <a:pt x="54791" y="189425"/>
                </a:lnTo>
                <a:lnTo>
                  <a:pt x="57483" y="193911"/>
                </a:lnTo>
                <a:lnTo>
                  <a:pt x="60229" y="198806"/>
                </a:lnTo>
                <a:lnTo>
                  <a:pt x="63013" y="203975"/>
                </a:lnTo>
                <a:lnTo>
                  <a:pt x="66106" y="212258"/>
                </a:lnTo>
                <a:lnTo>
                  <a:pt x="67847" y="222276"/>
                </a:lnTo>
                <a:lnTo>
                  <a:pt x="69504" y="254451"/>
                </a:lnTo>
                <a:lnTo>
                  <a:pt x="71101" y="259169"/>
                </a:lnTo>
                <a:lnTo>
                  <a:pt x="75957" y="271327"/>
                </a:lnTo>
                <a:lnTo>
                  <a:pt x="76798" y="277984"/>
                </a:lnTo>
                <a:lnTo>
                  <a:pt x="77121" y="317147"/>
                </a:lnTo>
                <a:lnTo>
                  <a:pt x="77153" y="378701"/>
                </a:lnTo>
                <a:lnTo>
                  <a:pt x="74613" y="392784"/>
                </a:lnTo>
                <a:lnTo>
                  <a:pt x="72602" y="401873"/>
                </a:lnTo>
                <a:lnTo>
                  <a:pt x="69772" y="419217"/>
                </a:lnTo>
                <a:lnTo>
                  <a:pt x="71650" y="432063"/>
                </a:lnTo>
                <a:lnTo>
                  <a:pt x="74707" y="445393"/>
                </a:lnTo>
                <a:lnTo>
                  <a:pt x="76830" y="464970"/>
                </a:lnTo>
                <a:lnTo>
                  <a:pt x="74469" y="481291"/>
                </a:lnTo>
                <a:lnTo>
                  <a:pt x="72506" y="492310"/>
                </a:lnTo>
                <a:lnTo>
                  <a:pt x="69356" y="523684"/>
                </a:lnTo>
                <a:lnTo>
                  <a:pt x="68626" y="566497"/>
                </a:lnTo>
                <a:lnTo>
                  <a:pt x="68589" y="607094"/>
                </a:lnTo>
                <a:lnTo>
                  <a:pt x="71124" y="620022"/>
                </a:lnTo>
                <a:lnTo>
                  <a:pt x="73134" y="624803"/>
                </a:lnTo>
                <a:lnTo>
                  <a:pt x="75366" y="635195"/>
                </a:lnTo>
                <a:lnTo>
                  <a:pt x="76623" y="669536"/>
                </a:lnTo>
                <a:lnTo>
                  <a:pt x="77153" y="912005"/>
                </a:lnTo>
                <a:lnTo>
                  <a:pt x="79692" y="924766"/>
                </a:lnTo>
                <a:lnTo>
                  <a:pt x="81703" y="930835"/>
                </a:lnTo>
                <a:lnTo>
                  <a:pt x="84533" y="948479"/>
                </a:lnTo>
                <a:lnTo>
                  <a:pt x="82655" y="960026"/>
                </a:lnTo>
                <a:lnTo>
                  <a:pt x="79598" y="971508"/>
                </a:lnTo>
                <a:lnTo>
                  <a:pt x="78239" y="982961"/>
                </a:lnTo>
                <a:lnTo>
                  <a:pt x="80176" y="1004561"/>
                </a:lnTo>
                <a:lnTo>
                  <a:pt x="83259" y="1029401"/>
                </a:lnTo>
                <a:lnTo>
                  <a:pt x="85400" y="1067292"/>
                </a:lnTo>
                <a:lnTo>
                  <a:pt x="86613" y="1100034"/>
                </a:lnTo>
                <a:lnTo>
                  <a:pt x="88222" y="1111499"/>
                </a:lnTo>
                <a:lnTo>
                  <a:pt x="90247" y="1123904"/>
                </a:lnTo>
                <a:lnTo>
                  <a:pt x="93097" y="1150465"/>
                </a:lnTo>
                <a:lnTo>
                  <a:pt x="93764" y="1179338"/>
                </a:lnTo>
                <a:lnTo>
                  <a:pt x="94297" y="1368783"/>
                </a:lnTo>
                <a:lnTo>
                  <a:pt x="95250" y="1370675"/>
                </a:lnTo>
                <a:lnTo>
                  <a:pt x="96837" y="1372888"/>
                </a:lnTo>
                <a:lnTo>
                  <a:pt x="101678" y="1378733"/>
                </a:lnTo>
                <a:lnTo>
                  <a:pt x="102340" y="1382073"/>
                </a:lnTo>
                <a:lnTo>
                  <a:pt x="102870" y="13887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1"/>
          <p:cNvSpPr/>
          <p:nvPr/>
        </p:nvSpPr>
        <p:spPr>
          <a:xfrm>
            <a:off x="2205989" y="3129070"/>
            <a:ext cx="240031" cy="291358"/>
          </a:xfrm>
          <a:custGeom>
            <a:avLst/>
            <a:gdLst/>
            <a:ahLst/>
            <a:cxnLst/>
            <a:rect l="0" t="0" r="0" b="0"/>
            <a:pathLst>
              <a:path w="240031" h="291358">
                <a:moveTo>
                  <a:pt x="240030" y="51327"/>
                </a:moveTo>
                <a:lnTo>
                  <a:pt x="225269" y="43946"/>
                </a:lnTo>
                <a:lnTo>
                  <a:pt x="221617" y="42597"/>
                </a:lnTo>
                <a:lnTo>
                  <a:pt x="209939" y="38557"/>
                </a:lnTo>
                <a:lnTo>
                  <a:pt x="204730" y="37098"/>
                </a:lnTo>
                <a:lnTo>
                  <a:pt x="200304" y="36126"/>
                </a:lnTo>
                <a:lnTo>
                  <a:pt x="196401" y="35478"/>
                </a:lnTo>
                <a:lnTo>
                  <a:pt x="191894" y="34094"/>
                </a:lnTo>
                <a:lnTo>
                  <a:pt x="186985" y="32218"/>
                </a:lnTo>
                <a:lnTo>
                  <a:pt x="174519" y="26915"/>
                </a:lnTo>
                <a:lnTo>
                  <a:pt x="167734" y="26190"/>
                </a:lnTo>
                <a:lnTo>
                  <a:pt x="159321" y="25868"/>
                </a:lnTo>
                <a:lnTo>
                  <a:pt x="152407" y="25724"/>
                </a:lnTo>
                <a:lnTo>
                  <a:pt x="149230" y="24734"/>
                </a:lnTo>
                <a:lnTo>
                  <a:pt x="143160" y="21093"/>
                </a:lnTo>
                <a:lnTo>
                  <a:pt x="136398" y="18788"/>
                </a:lnTo>
                <a:lnTo>
                  <a:pt x="127127" y="16300"/>
                </a:lnTo>
                <a:lnTo>
                  <a:pt x="116184" y="13688"/>
                </a:lnTo>
                <a:lnTo>
                  <a:pt x="107936" y="11947"/>
                </a:lnTo>
                <a:lnTo>
                  <a:pt x="101485" y="10786"/>
                </a:lnTo>
                <a:lnTo>
                  <a:pt x="96232" y="10012"/>
                </a:lnTo>
                <a:lnTo>
                  <a:pt x="91777" y="9496"/>
                </a:lnTo>
                <a:lnTo>
                  <a:pt x="84288" y="8923"/>
                </a:lnTo>
                <a:lnTo>
                  <a:pt x="80004" y="7818"/>
                </a:lnTo>
                <a:lnTo>
                  <a:pt x="75244" y="6128"/>
                </a:lnTo>
                <a:lnTo>
                  <a:pt x="70165" y="4049"/>
                </a:lnTo>
                <a:lnTo>
                  <a:pt x="65827" y="2664"/>
                </a:lnTo>
                <a:lnTo>
                  <a:pt x="58467" y="1124"/>
                </a:lnTo>
                <a:lnTo>
                  <a:pt x="53265" y="713"/>
                </a:lnTo>
                <a:lnTo>
                  <a:pt x="46940" y="440"/>
                </a:lnTo>
                <a:lnTo>
                  <a:pt x="26926" y="54"/>
                </a:lnTo>
                <a:lnTo>
                  <a:pt x="20808" y="0"/>
                </a:lnTo>
                <a:lnTo>
                  <a:pt x="16730" y="917"/>
                </a:lnTo>
                <a:lnTo>
                  <a:pt x="14011" y="2480"/>
                </a:lnTo>
                <a:lnTo>
                  <a:pt x="12198" y="4475"/>
                </a:lnTo>
                <a:lnTo>
                  <a:pt x="10990" y="6757"/>
                </a:lnTo>
                <a:lnTo>
                  <a:pt x="9647" y="11833"/>
                </a:lnTo>
                <a:lnTo>
                  <a:pt x="11590" y="19804"/>
                </a:lnTo>
                <a:lnTo>
                  <a:pt x="14677" y="28745"/>
                </a:lnTo>
                <a:lnTo>
                  <a:pt x="16048" y="35893"/>
                </a:lnTo>
                <a:lnTo>
                  <a:pt x="16658" y="44785"/>
                </a:lnTo>
                <a:lnTo>
                  <a:pt x="16929" y="55087"/>
                </a:lnTo>
                <a:lnTo>
                  <a:pt x="17145" y="230697"/>
                </a:lnTo>
                <a:lnTo>
                  <a:pt x="16193" y="238535"/>
                </a:lnTo>
                <a:lnTo>
                  <a:pt x="14605" y="245665"/>
                </a:lnTo>
                <a:lnTo>
                  <a:pt x="12595" y="252323"/>
                </a:lnTo>
                <a:lnTo>
                  <a:pt x="11254" y="257714"/>
                </a:lnTo>
                <a:lnTo>
                  <a:pt x="9765" y="266245"/>
                </a:lnTo>
                <a:lnTo>
                  <a:pt x="8808" y="273591"/>
                </a:lnTo>
                <a:lnTo>
                  <a:pt x="8678" y="278063"/>
                </a:lnTo>
                <a:lnTo>
                  <a:pt x="7690" y="280590"/>
                </a:lnTo>
                <a:lnTo>
                  <a:pt x="6080" y="283226"/>
                </a:lnTo>
                <a:lnTo>
                  <a:pt x="0" y="291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2"/>
          <p:cNvSpPr/>
          <p:nvPr/>
        </p:nvSpPr>
        <p:spPr>
          <a:xfrm>
            <a:off x="7058025" y="22545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3"/>
          <p:cNvSpPr/>
          <p:nvPr/>
        </p:nvSpPr>
        <p:spPr>
          <a:xfrm>
            <a:off x="7075169" y="2228850"/>
            <a:ext cx="85726" cy="968693"/>
          </a:xfrm>
          <a:custGeom>
            <a:avLst/>
            <a:gdLst/>
            <a:ahLst/>
            <a:cxnLst/>
            <a:rect l="0" t="0" r="0" b="0"/>
            <a:pathLst>
              <a:path w="85726" h="968693">
                <a:moveTo>
                  <a:pt x="0" y="0"/>
                </a:moveTo>
                <a:lnTo>
                  <a:pt x="0" y="47726"/>
                </a:lnTo>
                <a:lnTo>
                  <a:pt x="954" y="62297"/>
                </a:lnTo>
                <a:lnTo>
                  <a:pt x="4552" y="98808"/>
                </a:lnTo>
                <a:lnTo>
                  <a:pt x="11932" y="157652"/>
                </a:lnTo>
                <a:lnTo>
                  <a:pt x="13670" y="178443"/>
                </a:lnTo>
                <a:lnTo>
                  <a:pt x="14829" y="199925"/>
                </a:lnTo>
                <a:lnTo>
                  <a:pt x="15601" y="221866"/>
                </a:lnTo>
                <a:lnTo>
                  <a:pt x="16688" y="302804"/>
                </a:lnTo>
                <a:lnTo>
                  <a:pt x="17793" y="333314"/>
                </a:lnTo>
                <a:lnTo>
                  <a:pt x="21561" y="397694"/>
                </a:lnTo>
                <a:lnTo>
                  <a:pt x="29037" y="493649"/>
                </a:lnTo>
                <a:lnTo>
                  <a:pt x="32693" y="526267"/>
                </a:lnTo>
                <a:lnTo>
                  <a:pt x="56383" y="708424"/>
                </a:lnTo>
                <a:lnTo>
                  <a:pt x="62525" y="761578"/>
                </a:lnTo>
                <a:lnTo>
                  <a:pt x="66448" y="783943"/>
                </a:lnTo>
                <a:lnTo>
                  <a:pt x="70969" y="803616"/>
                </a:lnTo>
                <a:lnTo>
                  <a:pt x="75888" y="821494"/>
                </a:lnTo>
                <a:lnTo>
                  <a:pt x="79167" y="838175"/>
                </a:lnTo>
                <a:lnTo>
                  <a:pt x="81353" y="854058"/>
                </a:lnTo>
                <a:lnTo>
                  <a:pt x="83783" y="882501"/>
                </a:lnTo>
                <a:lnTo>
                  <a:pt x="84862" y="904668"/>
                </a:lnTo>
                <a:lnTo>
                  <a:pt x="85469" y="933212"/>
                </a:lnTo>
                <a:lnTo>
                  <a:pt x="85725" y="9686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04"/>
          <p:cNvSpPr/>
          <p:nvPr/>
        </p:nvSpPr>
        <p:spPr>
          <a:xfrm>
            <a:off x="7126605" y="3043591"/>
            <a:ext cx="171451" cy="188242"/>
          </a:xfrm>
          <a:custGeom>
            <a:avLst/>
            <a:gdLst/>
            <a:ahLst/>
            <a:cxnLst/>
            <a:rect l="0" t="0" r="0" b="0"/>
            <a:pathLst>
              <a:path w="171451" h="188242">
                <a:moveTo>
                  <a:pt x="0" y="25364"/>
                </a:moveTo>
                <a:lnTo>
                  <a:pt x="9101" y="20813"/>
                </a:lnTo>
                <a:lnTo>
                  <a:pt x="12735" y="19472"/>
                </a:lnTo>
                <a:lnTo>
                  <a:pt x="16110" y="18578"/>
                </a:lnTo>
                <a:lnTo>
                  <a:pt x="23819" y="17144"/>
                </a:lnTo>
                <a:lnTo>
                  <a:pt x="26357" y="16074"/>
                </a:lnTo>
                <a:lnTo>
                  <a:pt x="34257" y="12345"/>
                </a:lnTo>
                <a:lnTo>
                  <a:pt x="38077" y="10969"/>
                </a:lnTo>
                <a:lnTo>
                  <a:pt x="41577" y="10053"/>
                </a:lnTo>
                <a:lnTo>
                  <a:pt x="44863" y="9441"/>
                </a:lnTo>
                <a:lnTo>
                  <a:pt x="48959" y="9034"/>
                </a:lnTo>
                <a:lnTo>
                  <a:pt x="53594" y="8762"/>
                </a:lnTo>
                <a:lnTo>
                  <a:pt x="62872" y="8460"/>
                </a:lnTo>
                <a:lnTo>
                  <a:pt x="76589" y="8266"/>
                </a:lnTo>
                <a:lnTo>
                  <a:pt x="79634" y="8251"/>
                </a:lnTo>
                <a:lnTo>
                  <a:pt x="82617" y="7287"/>
                </a:lnTo>
                <a:lnTo>
                  <a:pt x="85558" y="5693"/>
                </a:lnTo>
                <a:lnTo>
                  <a:pt x="88471" y="3677"/>
                </a:lnTo>
                <a:lnTo>
                  <a:pt x="91366" y="2333"/>
                </a:lnTo>
                <a:lnTo>
                  <a:pt x="94248" y="1438"/>
                </a:lnTo>
                <a:lnTo>
                  <a:pt x="97122" y="840"/>
                </a:lnTo>
                <a:lnTo>
                  <a:pt x="99990" y="442"/>
                </a:lnTo>
                <a:lnTo>
                  <a:pt x="102855" y="177"/>
                </a:lnTo>
                <a:lnTo>
                  <a:pt x="105717" y="0"/>
                </a:lnTo>
                <a:lnTo>
                  <a:pt x="108578" y="834"/>
                </a:lnTo>
                <a:lnTo>
                  <a:pt x="111438" y="2343"/>
                </a:lnTo>
                <a:lnTo>
                  <a:pt x="114297" y="4302"/>
                </a:lnTo>
                <a:lnTo>
                  <a:pt x="118107" y="5607"/>
                </a:lnTo>
                <a:lnTo>
                  <a:pt x="122554" y="6478"/>
                </a:lnTo>
                <a:lnTo>
                  <a:pt x="127421" y="7058"/>
                </a:lnTo>
                <a:lnTo>
                  <a:pt x="131620" y="8397"/>
                </a:lnTo>
                <a:lnTo>
                  <a:pt x="135371" y="10243"/>
                </a:lnTo>
                <a:lnTo>
                  <a:pt x="138825" y="12425"/>
                </a:lnTo>
                <a:lnTo>
                  <a:pt x="142080" y="14833"/>
                </a:lnTo>
                <a:lnTo>
                  <a:pt x="145203" y="17391"/>
                </a:lnTo>
                <a:lnTo>
                  <a:pt x="148236" y="20048"/>
                </a:lnTo>
                <a:lnTo>
                  <a:pt x="151212" y="25630"/>
                </a:lnTo>
                <a:lnTo>
                  <a:pt x="154148" y="33161"/>
                </a:lnTo>
                <a:lnTo>
                  <a:pt x="161153" y="54421"/>
                </a:lnTo>
                <a:lnTo>
                  <a:pt x="162111" y="59868"/>
                </a:lnTo>
                <a:lnTo>
                  <a:pt x="162536" y="65464"/>
                </a:lnTo>
                <a:lnTo>
                  <a:pt x="162726" y="71126"/>
                </a:lnTo>
                <a:lnTo>
                  <a:pt x="162833" y="79669"/>
                </a:lnTo>
                <a:lnTo>
                  <a:pt x="163800" y="82522"/>
                </a:lnTo>
                <a:lnTo>
                  <a:pt x="167414" y="88232"/>
                </a:lnTo>
                <a:lnTo>
                  <a:pt x="169656" y="93945"/>
                </a:lnTo>
                <a:lnTo>
                  <a:pt x="170254" y="96802"/>
                </a:lnTo>
                <a:lnTo>
                  <a:pt x="170653" y="105374"/>
                </a:lnTo>
                <a:lnTo>
                  <a:pt x="171213" y="145485"/>
                </a:lnTo>
                <a:lnTo>
                  <a:pt x="171450" y="1882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05"/>
          <p:cNvSpPr/>
          <p:nvPr/>
        </p:nvSpPr>
        <p:spPr>
          <a:xfrm>
            <a:off x="5052059" y="3231832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06"/>
          <p:cNvSpPr/>
          <p:nvPr/>
        </p:nvSpPr>
        <p:spPr>
          <a:xfrm>
            <a:off x="5412104" y="3206114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153172" y="8573"/>
                </a:lnTo>
                <a:lnTo>
                  <a:pt x="159265" y="7621"/>
                </a:lnTo>
                <a:lnTo>
                  <a:pt x="166184" y="6033"/>
                </a:lnTo>
                <a:lnTo>
                  <a:pt x="173655" y="4022"/>
                </a:lnTo>
                <a:lnTo>
                  <a:pt x="179588" y="2681"/>
                </a:lnTo>
                <a:lnTo>
                  <a:pt x="184495" y="1788"/>
                </a:lnTo>
                <a:lnTo>
                  <a:pt x="188720" y="1192"/>
                </a:lnTo>
                <a:lnTo>
                  <a:pt x="192488" y="795"/>
                </a:lnTo>
                <a:lnTo>
                  <a:pt x="195953" y="530"/>
                </a:lnTo>
                <a:lnTo>
                  <a:pt x="199216" y="354"/>
                </a:lnTo>
                <a:lnTo>
                  <a:pt x="207921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7"/>
          <p:cNvSpPr/>
          <p:nvPr/>
        </p:nvSpPr>
        <p:spPr>
          <a:xfrm>
            <a:off x="5926454" y="3163252"/>
            <a:ext cx="274322" cy="17146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18204" y="12594"/>
                </a:lnTo>
                <a:lnTo>
                  <a:pt x="25471" y="11254"/>
                </a:lnTo>
                <a:lnTo>
                  <a:pt x="32221" y="10360"/>
                </a:lnTo>
                <a:lnTo>
                  <a:pt x="38626" y="9764"/>
                </a:lnTo>
                <a:lnTo>
                  <a:pt x="43848" y="9367"/>
                </a:lnTo>
                <a:lnTo>
                  <a:pt x="52191" y="8925"/>
                </a:lnTo>
                <a:lnTo>
                  <a:pt x="58607" y="7855"/>
                </a:lnTo>
                <a:lnTo>
                  <a:pt x="66694" y="6190"/>
                </a:lnTo>
                <a:lnTo>
                  <a:pt x="75895" y="4126"/>
                </a:lnTo>
                <a:lnTo>
                  <a:pt x="82982" y="2751"/>
                </a:lnTo>
                <a:lnTo>
                  <a:pt x="88659" y="1834"/>
                </a:lnTo>
                <a:lnTo>
                  <a:pt x="93396" y="1223"/>
                </a:lnTo>
                <a:lnTo>
                  <a:pt x="98459" y="815"/>
                </a:lnTo>
                <a:lnTo>
                  <a:pt x="103739" y="543"/>
                </a:lnTo>
                <a:lnTo>
                  <a:pt x="109165" y="362"/>
                </a:lnTo>
                <a:lnTo>
                  <a:pt x="255799" y="0"/>
                </a:lnTo>
                <a:lnTo>
                  <a:pt x="259115" y="953"/>
                </a:lnTo>
                <a:lnTo>
                  <a:pt x="261326" y="2540"/>
                </a:lnTo>
                <a:lnTo>
                  <a:pt x="274321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8"/>
          <p:cNvSpPr/>
          <p:nvPr/>
        </p:nvSpPr>
        <p:spPr>
          <a:xfrm>
            <a:off x="6312217" y="3154680"/>
            <a:ext cx="68581" cy="8573"/>
          </a:xfrm>
          <a:custGeom>
            <a:avLst/>
            <a:gdLst/>
            <a:ahLst/>
            <a:cxnLst/>
            <a:rect l="0" t="0" r="0" b="0"/>
            <a:pathLst>
              <a:path w="68581" h="8573">
                <a:moveTo>
                  <a:pt x="0" y="8572"/>
                </a:moveTo>
                <a:lnTo>
                  <a:pt x="18203" y="8572"/>
                </a:lnTo>
                <a:lnTo>
                  <a:pt x="24518" y="7620"/>
                </a:lnTo>
                <a:lnTo>
                  <a:pt x="29680" y="6032"/>
                </a:lnTo>
                <a:lnTo>
                  <a:pt x="34075" y="4021"/>
                </a:lnTo>
                <a:lnTo>
                  <a:pt x="37956" y="2680"/>
                </a:lnTo>
                <a:lnTo>
                  <a:pt x="41497" y="1787"/>
                </a:lnTo>
                <a:lnTo>
                  <a:pt x="44810" y="1191"/>
                </a:lnTo>
                <a:lnTo>
                  <a:pt x="47971" y="794"/>
                </a:lnTo>
                <a:lnTo>
                  <a:pt x="51031" y="529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9"/>
          <p:cNvSpPr/>
          <p:nvPr/>
        </p:nvSpPr>
        <p:spPr>
          <a:xfrm>
            <a:off x="5721068" y="2331720"/>
            <a:ext cx="33937" cy="865823"/>
          </a:xfrm>
          <a:custGeom>
            <a:avLst/>
            <a:gdLst/>
            <a:ahLst/>
            <a:cxnLst/>
            <a:rect l="0" t="0" r="0" b="0"/>
            <a:pathLst>
              <a:path w="33937" h="865823">
                <a:moveTo>
                  <a:pt x="25364" y="0"/>
                </a:moveTo>
                <a:lnTo>
                  <a:pt x="25364" y="4550"/>
                </a:lnTo>
                <a:lnTo>
                  <a:pt x="24412" y="6844"/>
                </a:lnTo>
                <a:lnTo>
                  <a:pt x="22824" y="9325"/>
                </a:lnTo>
                <a:lnTo>
                  <a:pt x="17983" y="15600"/>
                </a:lnTo>
                <a:lnTo>
                  <a:pt x="17321" y="18998"/>
                </a:lnTo>
                <a:lnTo>
                  <a:pt x="17145" y="21238"/>
                </a:lnTo>
                <a:lnTo>
                  <a:pt x="16075" y="22731"/>
                </a:lnTo>
                <a:lnTo>
                  <a:pt x="14409" y="23726"/>
                </a:lnTo>
                <a:lnTo>
                  <a:pt x="12345" y="24390"/>
                </a:lnTo>
                <a:lnTo>
                  <a:pt x="10970" y="25785"/>
                </a:lnTo>
                <a:lnTo>
                  <a:pt x="10053" y="27667"/>
                </a:lnTo>
                <a:lnTo>
                  <a:pt x="9442" y="29874"/>
                </a:lnTo>
                <a:lnTo>
                  <a:pt x="8581" y="55736"/>
                </a:lnTo>
                <a:lnTo>
                  <a:pt x="8219" y="253183"/>
                </a:lnTo>
                <a:lnTo>
                  <a:pt x="7267" y="258324"/>
                </a:lnTo>
                <a:lnTo>
                  <a:pt x="5679" y="262703"/>
                </a:lnTo>
                <a:lnTo>
                  <a:pt x="3669" y="266575"/>
                </a:lnTo>
                <a:lnTo>
                  <a:pt x="2327" y="270109"/>
                </a:lnTo>
                <a:lnTo>
                  <a:pt x="1434" y="273418"/>
                </a:lnTo>
                <a:lnTo>
                  <a:pt x="441" y="286301"/>
                </a:lnTo>
                <a:lnTo>
                  <a:pt x="0" y="317427"/>
                </a:lnTo>
                <a:lnTo>
                  <a:pt x="835" y="334491"/>
                </a:lnTo>
                <a:lnTo>
                  <a:pt x="2344" y="351581"/>
                </a:lnTo>
                <a:lnTo>
                  <a:pt x="5608" y="381048"/>
                </a:lnTo>
                <a:lnTo>
                  <a:pt x="7059" y="397320"/>
                </a:lnTo>
                <a:lnTo>
                  <a:pt x="7703" y="417886"/>
                </a:lnTo>
                <a:lnTo>
                  <a:pt x="8189" y="464140"/>
                </a:lnTo>
                <a:lnTo>
                  <a:pt x="9152" y="469447"/>
                </a:lnTo>
                <a:lnTo>
                  <a:pt x="10746" y="475842"/>
                </a:lnTo>
                <a:lnTo>
                  <a:pt x="12761" y="482963"/>
                </a:lnTo>
                <a:lnTo>
                  <a:pt x="14105" y="491520"/>
                </a:lnTo>
                <a:lnTo>
                  <a:pt x="15000" y="501035"/>
                </a:lnTo>
                <a:lnTo>
                  <a:pt x="16438" y="525478"/>
                </a:lnTo>
                <a:lnTo>
                  <a:pt x="16782" y="622949"/>
                </a:lnTo>
                <a:lnTo>
                  <a:pt x="17738" y="627706"/>
                </a:lnTo>
                <a:lnTo>
                  <a:pt x="19328" y="631831"/>
                </a:lnTo>
                <a:lnTo>
                  <a:pt x="21340" y="635533"/>
                </a:lnTo>
                <a:lnTo>
                  <a:pt x="22681" y="638953"/>
                </a:lnTo>
                <a:lnTo>
                  <a:pt x="23575" y="642186"/>
                </a:lnTo>
                <a:lnTo>
                  <a:pt x="24569" y="649271"/>
                </a:lnTo>
                <a:lnTo>
                  <a:pt x="25259" y="674827"/>
                </a:lnTo>
                <a:lnTo>
                  <a:pt x="26247" y="678485"/>
                </a:lnTo>
                <a:lnTo>
                  <a:pt x="27858" y="680923"/>
                </a:lnTo>
                <a:lnTo>
                  <a:pt x="29884" y="682548"/>
                </a:lnTo>
                <a:lnTo>
                  <a:pt x="31235" y="684585"/>
                </a:lnTo>
                <a:lnTo>
                  <a:pt x="32135" y="686895"/>
                </a:lnTo>
                <a:lnTo>
                  <a:pt x="32736" y="689387"/>
                </a:lnTo>
                <a:lnTo>
                  <a:pt x="33581" y="711098"/>
                </a:lnTo>
                <a:lnTo>
                  <a:pt x="33936" y="8658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0"/>
          <p:cNvSpPr/>
          <p:nvPr/>
        </p:nvSpPr>
        <p:spPr>
          <a:xfrm>
            <a:off x="5737859" y="3034696"/>
            <a:ext cx="205742" cy="137130"/>
          </a:xfrm>
          <a:custGeom>
            <a:avLst/>
            <a:gdLst/>
            <a:ahLst/>
            <a:cxnLst/>
            <a:rect l="0" t="0" r="0" b="0"/>
            <a:pathLst>
              <a:path w="205742" h="137130">
                <a:moveTo>
                  <a:pt x="0" y="8541"/>
                </a:moveTo>
                <a:lnTo>
                  <a:pt x="0" y="3990"/>
                </a:lnTo>
                <a:lnTo>
                  <a:pt x="953" y="2649"/>
                </a:lnTo>
                <a:lnTo>
                  <a:pt x="2541" y="1756"/>
                </a:lnTo>
                <a:lnTo>
                  <a:pt x="6844" y="763"/>
                </a:lnTo>
                <a:lnTo>
                  <a:pt x="11932" y="322"/>
                </a:lnTo>
                <a:lnTo>
                  <a:pt x="19909" y="125"/>
                </a:lnTo>
                <a:lnTo>
                  <a:pt x="24702" y="73"/>
                </a:lnTo>
                <a:lnTo>
                  <a:pt x="27899" y="991"/>
                </a:lnTo>
                <a:lnTo>
                  <a:pt x="30030" y="2555"/>
                </a:lnTo>
                <a:lnTo>
                  <a:pt x="31450" y="4550"/>
                </a:lnTo>
                <a:lnTo>
                  <a:pt x="33349" y="5881"/>
                </a:lnTo>
                <a:lnTo>
                  <a:pt x="38000" y="7359"/>
                </a:lnTo>
                <a:lnTo>
                  <a:pt x="43242" y="8015"/>
                </a:lnTo>
                <a:lnTo>
                  <a:pt x="45973" y="8191"/>
                </a:lnTo>
                <a:lnTo>
                  <a:pt x="54088" y="8385"/>
                </a:lnTo>
                <a:lnTo>
                  <a:pt x="74819" y="8510"/>
                </a:lnTo>
                <a:lnTo>
                  <a:pt x="82265" y="7568"/>
                </a:lnTo>
                <a:lnTo>
                  <a:pt x="91038" y="5987"/>
                </a:lnTo>
                <a:lnTo>
                  <a:pt x="100698" y="3981"/>
                </a:lnTo>
                <a:lnTo>
                  <a:pt x="112852" y="2643"/>
                </a:lnTo>
                <a:lnTo>
                  <a:pt x="126670" y="1752"/>
                </a:lnTo>
                <a:lnTo>
                  <a:pt x="167156" y="321"/>
                </a:lnTo>
                <a:lnTo>
                  <a:pt x="184326" y="38"/>
                </a:lnTo>
                <a:lnTo>
                  <a:pt x="190825" y="0"/>
                </a:lnTo>
                <a:lnTo>
                  <a:pt x="193892" y="942"/>
                </a:lnTo>
                <a:lnTo>
                  <a:pt x="199840" y="4529"/>
                </a:lnTo>
                <a:lnTo>
                  <a:pt x="205222" y="8189"/>
                </a:lnTo>
                <a:lnTo>
                  <a:pt x="205395" y="13069"/>
                </a:lnTo>
                <a:lnTo>
                  <a:pt x="205741" y="137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1"/>
          <p:cNvSpPr/>
          <p:nvPr/>
        </p:nvSpPr>
        <p:spPr>
          <a:xfrm>
            <a:off x="4549261" y="3293799"/>
            <a:ext cx="280743" cy="263789"/>
          </a:xfrm>
          <a:custGeom>
            <a:avLst/>
            <a:gdLst/>
            <a:ahLst/>
            <a:cxnLst/>
            <a:rect l="0" t="0" r="0" b="0"/>
            <a:pathLst>
              <a:path w="280743" h="263789">
                <a:moveTo>
                  <a:pt x="57029" y="263788"/>
                </a:moveTo>
                <a:lnTo>
                  <a:pt x="57029" y="230823"/>
                </a:lnTo>
                <a:lnTo>
                  <a:pt x="57981" y="221809"/>
                </a:lnTo>
                <a:lnTo>
                  <a:pt x="59569" y="212942"/>
                </a:lnTo>
                <a:lnTo>
                  <a:pt x="61580" y="204173"/>
                </a:lnTo>
                <a:lnTo>
                  <a:pt x="64825" y="192612"/>
                </a:lnTo>
                <a:lnTo>
                  <a:pt x="73511" y="164527"/>
                </a:lnTo>
                <a:lnTo>
                  <a:pt x="98418" y="88327"/>
                </a:lnTo>
                <a:lnTo>
                  <a:pt x="101766" y="75377"/>
                </a:lnTo>
                <a:lnTo>
                  <a:pt x="103999" y="63886"/>
                </a:lnTo>
                <a:lnTo>
                  <a:pt x="105487" y="53367"/>
                </a:lnTo>
                <a:lnTo>
                  <a:pt x="108384" y="42545"/>
                </a:lnTo>
                <a:lnTo>
                  <a:pt x="112221" y="31520"/>
                </a:lnTo>
                <a:lnTo>
                  <a:pt x="122964" y="4654"/>
                </a:lnTo>
                <a:lnTo>
                  <a:pt x="124798" y="2450"/>
                </a:lnTo>
                <a:lnTo>
                  <a:pt x="126973" y="980"/>
                </a:lnTo>
                <a:lnTo>
                  <a:pt x="129376" y="0"/>
                </a:lnTo>
                <a:lnTo>
                  <a:pt x="130977" y="1252"/>
                </a:lnTo>
                <a:lnTo>
                  <a:pt x="132045" y="3991"/>
                </a:lnTo>
                <a:lnTo>
                  <a:pt x="132757" y="7723"/>
                </a:lnTo>
                <a:lnTo>
                  <a:pt x="136088" y="14409"/>
                </a:lnTo>
                <a:lnTo>
                  <a:pt x="138310" y="17526"/>
                </a:lnTo>
                <a:lnTo>
                  <a:pt x="140744" y="24365"/>
                </a:lnTo>
                <a:lnTo>
                  <a:pt x="143319" y="33688"/>
                </a:lnTo>
                <a:lnTo>
                  <a:pt x="158846" y="96522"/>
                </a:lnTo>
                <a:lnTo>
                  <a:pt x="163959" y="113225"/>
                </a:lnTo>
                <a:lnTo>
                  <a:pt x="169273" y="128170"/>
                </a:lnTo>
                <a:lnTo>
                  <a:pt x="174721" y="141943"/>
                </a:lnTo>
                <a:lnTo>
                  <a:pt x="179305" y="153031"/>
                </a:lnTo>
                <a:lnTo>
                  <a:pt x="186939" y="170430"/>
                </a:lnTo>
                <a:lnTo>
                  <a:pt x="189355" y="176784"/>
                </a:lnTo>
                <a:lnTo>
                  <a:pt x="190967" y="181973"/>
                </a:lnTo>
                <a:lnTo>
                  <a:pt x="192756" y="188374"/>
                </a:lnTo>
                <a:lnTo>
                  <a:pt x="193234" y="188747"/>
                </a:lnTo>
                <a:lnTo>
                  <a:pt x="193552" y="188043"/>
                </a:lnTo>
                <a:lnTo>
                  <a:pt x="194000" y="182502"/>
                </a:lnTo>
                <a:lnTo>
                  <a:pt x="189025" y="174956"/>
                </a:lnTo>
                <a:lnTo>
                  <a:pt x="185031" y="170277"/>
                </a:lnTo>
                <a:lnTo>
                  <a:pt x="181416" y="165252"/>
                </a:lnTo>
                <a:lnTo>
                  <a:pt x="178053" y="159997"/>
                </a:lnTo>
                <a:lnTo>
                  <a:pt x="174859" y="154589"/>
                </a:lnTo>
                <a:lnTo>
                  <a:pt x="170825" y="150031"/>
                </a:lnTo>
                <a:lnTo>
                  <a:pt x="166231" y="146041"/>
                </a:lnTo>
                <a:lnTo>
                  <a:pt x="161262" y="142427"/>
                </a:lnTo>
                <a:lnTo>
                  <a:pt x="156045" y="138114"/>
                </a:lnTo>
                <a:lnTo>
                  <a:pt x="150662" y="133332"/>
                </a:lnTo>
                <a:lnTo>
                  <a:pt x="145169" y="128240"/>
                </a:lnTo>
                <a:lnTo>
                  <a:pt x="138649" y="122940"/>
                </a:lnTo>
                <a:lnTo>
                  <a:pt x="131445" y="117502"/>
                </a:lnTo>
                <a:lnTo>
                  <a:pt x="123784" y="111972"/>
                </a:lnTo>
                <a:lnTo>
                  <a:pt x="114867" y="106379"/>
                </a:lnTo>
                <a:lnTo>
                  <a:pt x="105113" y="100746"/>
                </a:lnTo>
                <a:lnTo>
                  <a:pt x="86019" y="90360"/>
                </a:lnTo>
                <a:lnTo>
                  <a:pt x="71183" y="82569"/>
                </a:lnTo>
                <a:lnTo>
                  <a:pt x="64560" y="80110"/>
                </a:lnTo>
                <a:lnTo>
                  <a:pt x="58240" y="78471"/>
                </a:lnTo>
                <a:lnTo>
                  <a:pt x="52121" y="77378"/>
                </a:lnTo>
                <a:lnTo>
                  <a:pt x="46137" y="76650"/>
                </a:lnTo>
                <a:lnTo>
                  <a:pt x="40242" y="76165"/>
                </a:lnTo>
                <a:lnTo>
                  <a:pt x="34408" y="75841"/>
                </a:lnTo>
                <a:lnTo>
                  <a:pt x="29566" y="76577"/>
                </a:lnTo>
                <a:lnTo>
                  <a:pt x="21646" y="79936"/>
                </a:lnTo>
                <a:lnTo>
                  <a:pt x="61" y="90810"/>
                </a:lnTo>
                <a:lnTo>
                  <a:pt x="0" y="92272"/>
                </a:lnTo>
                <a:lnTo>
                  <a:pt x="912" y="94199"/>
                </a:lnTo>
                <a:lnTo>
                  <a:pt x="2472" y="96436"/>
                </a:lnTo>
                <a:lnTo>
                  <a:pt x="9286" y="101462"/>
                </a:lnTo>
                <a:lnTo>
                  <a:pt x="13770" y="104136"/>
                </a:lnTo>
                <a:lnTo>
                  <a:pt x="18665" y="105918"/>
                </a:lnTo>
                <a:lnTo>
                  <a:pt x="23833" y="107106"/>
                </a:lnTo>
                <a:lnTo>
                  <a:pt x="29183" y="107899"/>
                </a:lnTo>
                <a:lnTo>
                  <a:pt x="38465" y="108427"/>
                </a:lnTo>
                <a:lnTo>
                  <a:pt x="64018" y="109014"/>
                </a:lnTo>
                <a:lnTo>
                  <a:pt x="115086" y="109344"/>
                </a:lnTo>
                <a:lnTo>
                  <a:pt x="131928" y="108438"/>
                </a:lnTo>
                <a:lnTo>
                  <a:pt x="147919" y="106881"/>
                </a:lnTo>
                <a:lnTo>
                  <a:pt x="163342" y="104891"/>
                </a:lnTo>
                <a:lnTo>
                  <a:pt x="179339" y="101659"/>
                </a:lnTo>
                <a:lnTo>
                  <a:pt x="195719" y="97600"/>
                </a:lnTo>
                <a:lnTo>
                  <a:pt x="240997" y="85324"/>
                </a:lnTo>
                <a:lnTo>
                  <a:pt x="253969" y="81948"/>
                </a:lnTo>
                <a:lnTo>
                  <a:pt x="263570" y="78743"/>
                </a:lnTo>
                <a:lnTo>
                  <a:pt x="270923" y="75655"/>
                </a:lnTo>
                <a:lnTo>
                  <a:pt x="276777" y="72643"/>
                </a:lnTo>
                <a:lnTo>
                  <a:pt x="279728" y="70636"/>
                </a:lnTo>
                <a:lnTo>
                  <a:pt x="280742" y="69298"/>
                </a:lnTo>
                <a:lnTo>
                  <a:pt x="280077" y="67149"/>
                </a:lnTo>
                <a:lnTo>
                  <a:pt x="274906" y="66856"/>
                </a:lnTo>
                <a:lnTo>
                  <a:pt x="270861" y="66777"/>
                </a:lnTo>
                <a:lnTo>
                  <a:pt x="265305" y="68630"/>
                </a:lnTo>
                <a:lnTo>
                  <a:pt x="258745" y="71770"/>
                </a:lnTo>
                <a:lnTo>
                  <a:pt x="251514" y="75768"/>
                </a:lnTo>
                <a:lnTo>
                  <a:pt x="243835" y="80339"/>
                </a:lnTo>
                <a:lnTo>
                  <a:pt x="227684" y="90498"/>
                </a:lnTo>
                <a:lnTo>
                  <a:pt x="217472" y="97779"/>
                </a:lnTo>
                <a:lnTo>
                  <a:pt x="193424" y="116029"/>
                </a:lnTo>
                <a:lnTo>
                  <a:pt x="181296" y="126229"/>
                </a:lnTo>
                <a:lnTo>
                  <a:pt x="169401" y="136840"/>
                </a:lnTo>
                <a:lnTo>
                  <a:pt x="157661" y="147723"/>
                </a:lnTo>
                <a:lnTo>
                  <a:pt x="145072" y="158789"/>
                </a:lnTo>
                <a:lnTo>
                  <a:pt x="118384" y="181245"/>
                </a:lnTo>
                <a:lnTo>
                  <a:pt x="104599" y="194471"/>
                </a:lnTo>
                <a:lnTo>
                  <a:pt x="90648" y="209005"/>
                </a:lnTo>
                <a:lnTo>
                  <a:pt x="48456" y="255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" y="533400"/>
            <a:ext cx="8503920" cy="111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04800" y="1828800"/>
            <a:ext cx="33337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676400"/>
            <a:ext cx="2895600" cy="4523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850"/>
          <p:cNvSpPr/>
          <p:nvPr/>
        </p:nvSpPr>
        <p:spPr>
          <a:xfrm>
            <a:off x="1751647" y="960119"/>
            <a:ext cx="1457326" cy="77154"/>
          </a:xfrm>
          <a:custGeom>
            <a:avLst/>
            <a:gdLst/>
            <a:ahLst/>
            <a:cxnLst/>
            <a:rect l="0" t="0" r="0" b="0"/>
            <a:pathLst>
              <a:path w="1457326" h="77154">
                <a:moveTo>
                  <a:pt x="0" y="77153"/>
                </a:moveTo>
                <a:lnTo>
                  <a:pt x="63939" y="77153"/>
                </a:lnTo>
                <a:lnTo>
                  <a:pt x="88346" y="76201"/>
                </a:lnTo>
                <a:lnTo>
                  <a:pt x="145945" y="72602"/>
                </a:lnTo>
                <a:lnTo>
                  <a:pt x="202024" y="67828"/>
                </a:lnTo>
                <a:lnTo>
                  <a:pt x="228980" y="65221"/>
                </a:lnTo>
                <a:lnTo>
                  <a:pt x="253619" y="63484"/>
                </a:lnTo>
                <a:lnTo>
                  <a:pt x="298774" y="61553"/>
                </a:lnTo>
                <a:lnTo>
                  <a:pt x="348029" y="60466"/>
                </a:lnTo>
                <a:lnTo>
                  <a:pt x="361559" y="59361"/>
                </a:lnTo>
                <a:lnTo>
                  <a:pt x="374390" y="57671"/>
                </a:lnTo>
                <a:lnTo>
                  <a:pt x="386753" y="55593"/>
                </a:lnTo>
                <a:lnTo>
                  <a:pt x="410650" y="53283"/>
                </a:lnTo>
                <a:lnTo>
                  <a:pt x="438734" y="51304"/>
                </a:lnTo>
                <a:lnTo>
                  <a:pt x="479790" y="47250"/>
                </a:lnTo>
                <a:lnTo>
                  <a:pt x="497978" y="45787"/>
                </a:lnTo>
                <a:lnTo>
                  <a:pt x="542731" y="43729"/>
                </a:lnTo>
                <a:lnTo>
                  <a:pt x="597497" y="43034"/>
                </a:lnTo>
                <a:lnTo>
                  <a:pt x="649836" y="42897"/>
                </a:lnTo>
                <a:lnTo>
                  <a:pt x="663729" y="41933"/>
                </a:lnTo>
                <a:lnTo>
                  <a:pt x="677754" y="40338"/>
                </a:lnTo>
                <a:lnTo>
                  <a:pt x="691866" y="38322"/>
                </a:lnTo>
                <a:lnTo>
                  <a:pt x="726991" y="36026"/>
                </a:lnTo>
                <a:lnTo>
                  <a:pt x="878345" y="29196"/>
                </a:lnTo>
                <a:lnTo>
                  <a:pt x="963619" y="26748"/>
                </a:lnTo>
                <a:lnTo>
                  <a:pt x="1005490" y="26176"/>
                </a:lnTo>
                <a:lnTo>
                  <a:pt x="1071090" y="23382"/>
                </a:lnTo>
                <a:lnTo>
                  <a:pt x="1111252" y="21303"/>
                </a:lnTo>
                <a:lnTo>
                  <a:pt x="1142790" y="18965"/>
                </a:lnTo>
                <a:lnTo>
                  <a:pt x="1168577" y="16453"/>
                </a:lnTo>
                <a:lnTo>
                  <a:pt x="1190531" y="13826"/>
                </a:lnTo>
                <a:lnTo>
                  <a:pt x="1247945" y="8368"/>
                </a:lnTo>
                <a:lnTo>
                  <a:pt x="1306165" y="3719"/>
                </a:lnTo>
                <a:lnTo>
                  <a:pt x="1344740" y="1653"/>
                </a:lnTo>
                <a:lnTo>
                  <a:pt x="1387285" y="735"/>
                </a:lnTo>
                <a:lnTo>
                  <a:pt x="14573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1"/>
          <p:cNvSpPr/>
          <p:nvPr/>
        </p:nvSpPr>
        <p:spPr>
          <a:xfrm>
            <a:off x="2467156" y="1296893"/>
            <a:ext cx="758962" cy="305627"/>
          </a:xfrm>
          <a:custGeom>
            <a:avLst/>
            <a:gdLst/>
            <a:ahLst/>
            <a:cxnLst/>
            <a:rect l="0" t="0" r="0" b="0"/>
            <a:pathLst>
              <a:path w="758962" h="305627">
                <a:moveTo>
                  <a:pt x="176031" y="108997"/>
                </a:moveTo>
                <a:lnTo>
                  <a:pt x="171480" y="99895"/>
                </a:lnTo>
                <a:lnTo>
                  <a:pt x="166706" y="92886"/>
                </a:lnTo>
                <a:lnTo>
                  <a:pt x="158663" y="83586"/>
                </a:lnTo>
                <a:lnTo>
                  <a:pt x="155880" y="80626"/>
                </a:lnTo>
                <a:lnTo>
                  <a:pt x="152119" y="78653"/>
                </a:lnTo>
                <a:lnTo>
                  <a:pt x="142861" y="76460"/>
                </a:lnTo>
                <a:lnTo>
                  <a:pt x="126939" y="75226"/>
                </a:lnTo>
                <a:lnTo>
                  <a:pt x="115795" y="77478"/>
                </a:lnTo>
                <a:lnTo>
                  <a:pt x="93118" y="86684"/>
                </a:lnTo>
                <a:lnTo>
                  <a:pt x="76005" y="94871"/>
                </a:lnTo>
                <a:lnTo>
                  <a:pt x="58870" y="103330"/>
                </a:lnTo>
                <a:lnTo>
                  <a:pt x="54108" y="107124"/>
                </a:lnTo>
                <a:lnTo>
                  <a:pt x="46278" y="116419"/>
                </a:lnTo>
                <a:lnTo>
                  <a:pt x="41904" y="121565"/>
                </a:lnTo>
                <a:lnTo>
                  <a:pt x="37083" y="126901"/>
                </a:lnTo>
                <a:lnTo>
                  <a:pt x="31964" y="132363"/>
                </a:lnTo>
                <a:lnTo>
                  <a:pt x="27599" y="137909"/>
                </a:lnTo>
                <a:lnTo>
                  <a:pt x="23736" y="143511"/>
                </a:lnTo>
                <a:lnTo>
                  <a:pt x="20209" y="149151"/>
                </a:lnTo>
                <a:lnTo>
                  <a:pt x="16904" y="154816"/>
                </a:lnTo>
                <a:lnTo>
                  <a:pt x="13749" y="160498"/>
                </a:lnTo>
                <a:lnTo>
                  <a:pt x="10693" y="166191"/>
                </a:lnTo>
                <a:lnTo>
                  <a:pt x="8656" y="172844"/>
                </a:lnTo>
                <a:lnTo>
                  <a:pt x="7298" y="180136"/>
                </a:lnTo>
                <a:lnTo>
                  <a:pt x="6392" y="187856"/>
                </a:lnTo>
                <a:lnTo>
                  <a:pt x="4836" y="195859"/>
                </a:lnTo>
                <a:lnTo>
                  <a:pt x="2846" y="204052"/>
                </a:lnTo>
                <a:lnTo>
                  <a:pt x="567" y="212372"/>
                </a:lnTo>
                <a:lnTo>
                  <a:pt x="0" y="219824"/>
                </a:lnTo>
                <a:lnTo>
                  <a:pt x="574" y="226696"/>
                </a:lnTo>
                <a:lnTo>
                  <a:pt x="1910" y="233183"/>
                </a:lnTo>
                <a:lnTo>
                  <a:pt x="2800" y="239413"/>
                </a:lnTo>
                <a:lnTo>
                  <a:pt x="3394" y="245471"/>
                </a:lnTo>
                <a:lnTo>
                  <a:pt x="3790" y="251414"/>
                </a:lnTo>
                <a:lnTo>
                  <a:pt x="5006" y="256329"/>
                </a:lnTo>
                <a:lnTo>
                  <a:pt x="8897" y="264330"/>
                </a:lnTo>
                <a:lnTo>
                  <a:pt x="16342" y="271061"/>
                </a:lnTo>
                <a:lnTo>
                  <a:pt x="20994" y="274190"/>
                </a:lnTo>
                <a:lnTo>
                  <a:pt x="31243" y="277666"/>
                </a:lnTo>
                <a:lnTo>
                  <a:pt x="36643" y="278593"/>
                </a:lnTo>
                <a:lnTo>
                  <a:pt x="45183" y="282163"/>
                </a:lnTo>
                <a:lnTo>
                  <a:pt x="48794" y="284448"/>
                </a:lnTo>
                <a:lnTo>
                  <a:pt x="60426" y="286987"/>
                </a:lnTo>
                <a:lnTo>
                  <a:pt x="80500" y="288417"/>
                </a:lnTo>
                <a:lnTo>
                  <a:pt x="86626" y="288618"/>
                </a:lnTo>
                <a:lnTo>
                  <a:pt x="108901" y="284349"/>
                </a:lnTo>
                <a:lnTo>
                  <a:pt x="125240" y="279641"/>
                </a:lnTo>
                <a:lnTo>
                  <a:pt x="150504" y="271635"/>
                </a:lnTo>
                <a:lnTo>
                  <a:pt x="173547" y="263231"/>
                </a:lnTo>
                <a:lnTo>
                  <a:pt x="186357" y="256603"/>
                </a:lnTo>
                <a:lnTo>
                  <a:pt x="198400" y="247307"/>
                </a:lnTo>
                <a:lnTo>
                  <a:pt x="232485" y="220878"/>
                </a:lnTo>
                <a:lnTo>
                  <a:pt x="243349" y="211744"/>
                </a:lnTo>
                <a:lnTo>
                  <a:pt x="247580" y="206070"/>
                </a:lnTo>
                <a:lnTo>
                  <a:pt x="251353" y="199430"/>
                </a:lnTo>
                <a:lnTo>
                  <a:pt x="254820" y="192145"/>
                </a:lnTo>
                <a:lnTo>
                  <a:pt x="257132" y="185384"/>
                </a:lnTo>
                <a:lnTo>
                  <a:pt x="258674" y="178972"/>
                </a:lnTo>
                <a:lnTo>
                  <a:pt x="259701" y="172792"/>
                </a:lnTo>
                <a:lnTo>
                  <a:pt x="260843" y="163385"/>
                </a:lnTo>
                <a:lnTo>
                  <a:pt x="261147" y="159543"/>
                </a:lnTo>
                <a:lnTo>
                  <a:pt x="260398" y="156029"/>
                </a:lnTo>
                <a:lnTo>
                  <a:pt x="257025" y="149585"/>
                </a:lnTo>
                <a:lnTo>
                  <a:pt x="254792" y="147485"/>
                </a:lnTo>
                <a:lnTo>
                  <a:pt x="252351" y="146086"/>
                </a:lnTo>
                <a:lnTo>
                  <a:pt x="246140" y="143839"/>
                </a:lnTo>
                <a:lnTo>
                  <a:pt x="242751" y="148612"/>
                </a:lnTo>
                <a:lnTo>
                  <a:pt x="239022" y="156131"/>
                </a:lnTo>
                <a:lnTo>
                  <a:pt x="237364" y="162648"/>
                </a:lnTo>
                <a:lnTo>
                  <a:pt x="237875" y="175244"/>
                </a:lnTo>
                <a:lnTo>
                  <a:pt x="242998" y="247883"/>
                </a:lnTo>
                <a:lnTo>
                  <a:pt x="243536" y="258738"/>
                </a:lnTo>
                <a:lnTo>
                  <a:pt x="244847" y="266926"/>
                </a:lnTo>
                <a:lnTo>
                  <a:pt x="246673" y="273338"/>
                </a:lnTo>
                <a:lnTo>
                  <a:pt x="248843" y="278565"/>
                </a:lnTo>
                <a:lnTo>
                  <a:pt x="253794" y="286913"/>
                </a:lnTo>
                <a:lnTo>
                  <a:pt x="256448" y="290472"/>
                </a:lnTo>
                <a:lnTo>
                  <a:pt x="264477" y="296967"/>
                </a:lnTo>
                <a:lnTo>
                  <a:pt x="269285" y="300033"/>
                </a:lnTo>
                <a:lnTo>
                  <a:pt x="279707" y="303439"/>
                </a:lnTo>
                <a:lnTo>
                  <a:pt x="301920" y="305626"/>
                </a:lnTo>
                <a:lnTo>
                  <a:pt x="306630" y="304853"/>
                </a:lnTo>
                <a:lnTo>
                  <a:pt x="323572" y="296768"/>
                </a:lnTo>
                <a:lnTo>
                  <a:pt x="344981" y="285999"/>
                </a:lnTo>
                <a:lnTo>
                  <a:pt x="349624" y="282243"/>
                </a:lnTo>
                <a:lnTo>
                  <a:pt x="357324" y="272990"/>
                </a:lnTo>
                <a:lnTo>
                  <a:pt x="363920" y="265068"/>
                </a:lnTo>
                <a:lnTo>
                  <a:pt x="367013" y="261621"/>
                </a:lnTo>
                <a:lnTo>
                  <a:pt x="370980" y="254562"/>
                </a:lnTo>
                <a:lnTo>
                  <a:pt x="375529" y="245092"/>
                </a:lnTo>
                <a:lnTo>
                  <a:pt x="380468" y="234017"/>
                </a:lnTo>
                <a:lnTo>
                  <a:pt x="385665" y="224729"/>
                </a:lnTo>
                <a:lnTo>
                  <a:pt x="391034" y="216631"/>
                </a:lnTo>
                <a:lnTo>
                  <a:pt x="396519" y="209328"/>
                </a:lnTo>
                <a:lnTo>
                  <a:pt x="401128" y="202554"/>
                </a:lnTo>
                <a:lnTo>
                  <a:pt x="405153" y="196133"/>
                </a:lnTo>
                <a:lnTo>
                  <a:pt x="408789" y="189948"/>
                </a:lnTo>
                <a:lnTo>
                  <a:pt x="411213" y="183919"/>
                </a:lnTo>
                <a:lnTo>
                  <a:pt x="412829" y="177995"/>
                </a:lnTo>
                <a:lnTo>
                  <a:pt x="413906" y="172140"/>
                </a:lnTo>
                <a:lnTo>
                  <a:pt x="415577" y="166332"/>
                </a:lnTo>
                <a:lnTo>
                  <a:pt x="417643" y="160556"/>
                </a:lnTo>
                <a:lnTo>
                  <a:pt x="419973" y="154799"/>
                </a:lnTo>
                <a:lnTo>
                  <a:pt x="422479" y="149057"/>
                </a:lnTo>
                <a:lnTo>
                  <a:pt x="427803" y="137596"/>
                </a:lnTo>
                <a:lnTo>
                  <a:pt x="429604" y="131873"/>
                </a:lnTo>
                <a:lnTo>
                  <a:pt x="430805" y="126152"/>
                </a:lnTo>
                <a:lnTo>
                  <a:pt x="432139" y="117574"/>
                </a:lnTo>
                <a:lnTo>
                  <a:pt x="432495" y="116620"/>
                </a:lnTo>
                <a:lnTo>
                  <a:pt x="432732" y="116936"/>
                </a:lnTo>
                <a:lnTo>
                  <a:pt x="433066" y="121932"/>
                </a:lnTo>
                <a:lnTo>
                  <a:pt x="432160" y="124288"/>
                </a:lnTo>
                <a:lnTo>
                  <a:pt x="426335" y="133107"/>
                </a:lnTo>
                <a:lnTo>
                  <a:pt x="421262" y="142255"/>
                </a:lnTo>
                <a:lnTo>
                  <a:pt x="419528" y="147361"/>
                </a:lnTo>
                <a:lnTo>
                  <a:pt x="418373" y="152670"/>
                </a:lnTo>
                <a:lnTo>
                  <a:pt x="417602" y="158115"/>
                </a:lnTo>
                <a:lnTo>
                  <a:pt x="417088" y="163650"/>
                </a:lnTo>
                <a:lnTo>
                  <a:pt x="416746" y="169244"/>
                </a:lnTo>
                <a:lnTo>
                  <a:pt x="416517" y="174879"/>
                </a:lnTo>
                <a:lnTo>
                  <a:pt x="416264" y="188760"/>
                </a:lnTo>
                <a:lnTo>
                  <a:pt x="416101" y="216404"/>
                </a:lnTo>
                <a:lnTo>
                  <a:pt x="417040" y="222512"/>
                </a:lnTo>
                <a:lnTo>
                  <a:pt x="418619" y="228488"/>
                </a:lnTo>
                <a:lnTo>
                  <a:pt x="420624" y="234378"/>
                </a:lnTo>
                <a:lnTo>
                  <a:pt x="425391" y="243462"/>
                </a:lnTo>
                <a:lnTo>
                  <a:pt x="430685" y="250674"/>
                </a:lnTo>
                <a:lnTo>
                  <a:pt x="439021" y="260089"/>
                </a:lnTo>
                <a:lnTo>
                  <a:pt x="444680" y="266001"/>
                </a:lnTo>
                <a:lnTo>
                  <a:pt x="457773" y="274685"/>
                </a:lnTo>
                <a:lnTo>
                  <a:pt x="468254" y="277886"/>
                </a:lnTo>
                <a:lnTo>
                  <a:pt x="490506" y="279941"/>
                </a:lnTo>
                <a:lnTo>
                  <a:pt x="513246" y="280347"/>
                </a:lnTo>
                <a:lnTo>
                  <a:pt x="524659" y="280402"/>
                </a:lnTo>
                <a:lnTo>
                  <a:pt x="536082" y="277887"/>
                </a:lnTo>
                <a:lnTo>
                  <a:pt x="558937" y="268511"/>
                </a:lnTo>
                <a:lnTo>
                  <a:pt x="576081" y="260294"/>
                </a:lnTo>
                <a:lnTo>
                  <a:pt x="587511" y="252122"/>
                </a:lnTo>
                <a:lnTo>
                  <a:pt x="593226" y="247276"/>
                </a:lnTo>
                <a:lnTo>
                  <a:pt x="597989" y="242141"/>
                </a:lnTo>
                <a:lnTo>
                  <a:pt x="602116" y="236812"/>
                </a:lnTo>
                <a:lnTo>
                  <a:pt x="605820" y="231354"/>
                </a:lnTo>
                <a:lnTo>
                  <a:pt x="609242" y="225811"/>
                </a:lnTo>
                <a:lnTo>
                  <a:pt x="612476" y="220210"/>
                </a:lnTo>
                <a:lnTo>
                  <a:pt x="618609" y="208907"/>
                </a:lnTo>
                <a:lnTo>
                  <a:pt x="630308" y="186129"/>
                </a:lnTo>
                <a:lnTo>
                  <a:pt x="641790" y="163285"/>
                </a:lnTo>
                <a:lnTo>
                  <a:pt x="643700" y="156619"/>
                </a:lnTo>
                <a:lnTo>
                  <a:pt x="644973" y="149317"/>
                </a:lnTo>
                <a:lnTo>
                  <a:pt x="645821" y="141592"/>
                </a:lnTo>
                <a:lnTo>
                  <a:pt x="645435" y="131679"/>
                </a:lnTo>
                <a:lnTo>
                  <a:pt x="644224" y="120308"/>
                </a:lnTo>
                <a:lnTo>
                  <a:pt x="642465" y="107965"/>
                </a:lnTo>
                <a:lnTo>
                  <a:pt x="640339" y="97832"/>
                </a:lnTo>
                <a:lnTo>
                  <a:pt x="637970" y="89171"/>
                </a:lnTo>
                <a:lnTo>
                  <a:pt x="635438" y="81492"/>
                </a:lnTo>
                <a:lnTo>
                  <a:pt x="633750" y="74468"/>
                </a:lnTo>
                <a:lnTo>
                  <a:pt x="632624" y="67880"/>
                </a:lnTo>
                <a:lnTo>
                  <a:pt x="631874" y="61583"/>
                </a:lnTo>
                <a:lnTo>
                  <a:pt x="629469" y="51670"/>
                </a:lnTo>
                <a:lnTo>
                  <a:pt x="625960" y="39346"/>
                </a:lnTo>
                <a:lnTo>
                  <a:pt x="621716" y="25416"/>
                </a:lnTo>
                <a:lnTo>
                  <a:pt x="617935" y="16128"/>
                </a:lnTo>
                <a:lnTo>
                  <a:pt x="614461" y="9937"/>
                </a:lnTo>
                <a:lnTo>
                  <a:pt x="606593" y="0"/>
                </a:lnTo>
                <a:lnTo>
                  <a:pt x="605947" y="137"/>
                </a:lnTo>
                <a:lnTo>
                  <a:pt x="605517" y="1181"/>
                </a:lnTo>
                <a:lnTo>
                  <a:pt x="604911" y="9741"/>
                </a:lnTo>
                <a:lnTo>
                  <a:pt x="604826" y="14251"/>
                </a:lnTo>
                <a:lnTo>
                  <a:pt x="603817" y="19163"/>
                </a:lnTo>
                <a:lnTo>
                  <a:pt x="602192" y="24343"/>
                </a:lnTo>
                <a:lnTo>
                  <a:pt x="600155" y="29701"/>
                </a:lnTo>
                <a:lnTo>
                  <a:pt x="598798" y="35178"/>
                </a:lnTo>
                <a:lnTo>
                  <a:pt x="597893" y="40734"/>
                </a:lnTo>
                <a:lnTo>
                  <a:pt x="597290" y="46343"/>
                </a:lnTo>
                <a:lnTo>
                  <a:pt x="597840" y="53893"/>
                </a:lnTo>
                <a:lnTo>
                  <a:pt x="599160" y="62736"/>
                </a:lnTo>
                <a:lnTo>
                  <a:pt x="600992" y="72441"/>
                </a:lnTo>
                <a:lnTo>
                  <a:pt x="605567" y="103545"/>
                </a:lnTo>
                <a:lnTo>
                  <a:pt x="608121" y="122507"/>
                </a:lnTo>
                <a:lnTo>
                  <a:pt x="611729" y="138958"/>
                </a:lnTo>
                <a:lnTo>
                  <a:pt x="616039" y="153736"/>
                </a:lnTo>
                <a:lnTo>
                  <a:pt x="620817" y="167398"/>
                </a:lnTo>
                <a:lnTo>
                  <a:pt x="625907" y="180316"/>
                </a:lnTo>
                <a:lnTo>
                  <a:pt x="631206" y="192738"/>
                </a:lnTo>
                <a:lnTo>
                  <a:pt x="636644" y="204829"/>
                </a:lnTo>
                <a:lnTo>
                  <a:pt x="641221" y="213842"/>
                </a:lnTo>
                <a:lnTo>
                  <a:pt x="645225" y="220804"/>
                </a:lnTo>
                <a:lnTo>
                  <a:pt x="648847" y="226397"/>
                </a:lnTo>
                <a:lnTo>
                  <a:pt x="655412" y="235152"/>
                </a:lnTo>
                <a:lnTo>
                  <a:pt x="658495" y="238820"/>
                </a:lnTo>
                <a:lnTo>
                  <a:pt x="667002" y="245436"/>
                </a:lnTo>
                <a:lnTo>
                  <a:pt x="678085" y="252504"/>
                </a:lnTo>
                <a:lnTo>
                  <a:pt x="692536" y="261995"/>
                </a:lnTo>
                <a:lnTo>
                  <a:pt x="705944" y="267483"/>
                </a:lnTo>
                <a:lnTo>
                  <a:pt x="725523" y="271007"/>
                </a:lnTo>
                <a:lnTo>
                  <a:pt x="744497" y="271798"/>
                </a:lnTo>
                <a:lnTo>
                  <a:pt x="746461" y="270871"/>
                </a:lnTo>
                <a:lnTo>
                  <a:pt x="747770" y="269300"/>
                </a:lnTo>
                <a:lnTo>
                  <a:pt x="748643" y="267301"/>
                </a:lnTo>
                <a:lnTo>
                  <a:pt x="752153" y="262539"/>
                </a:lnTo>
                <a:lnTo>
                  <a:pt x="758961" y="2547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2"/>
          <p:cNvSpPr/>
          <p:nvPr/>
        </p:nvSpPr>
        <p:spPr>
          <a:xfrm>
            <a:off x="3011134" y="1388744"/>
            <a:ext cx="249274" cy="25719"/>
          </a:xfrm>
          <a:custGeom>
            <a:avLst/>
            <a:gdLst/>
            <a:ahLst/>
            <a:cxnLst/>
            <a:rect l="0" t="0" r="0" b="0"/>
            <a:pathLst>
              <a:path w="249274" h="25719">
                <a:moveTo>
                  <a:pt x="17816" y="25718"/>
                </a:moveTo>
                <a:lnTo>
                  <a:pt x="4163" y="21167"/>
                </a:lnTo>
                <a:lnTo>
                  <a:pt x="1094" y="19827"/>
                </a:lnTo>
                <a:lnTo>
                  <a:pt x="0" y="18933"/>
                </a:lnTo>
                <a:lnTo>
                  <a:pt x="224" y="18337"/>
                </a:lnTo>
                <a:lnTo>
                  <a:pt x="1325" y="17940"/>
                </a:lnTo>
                <a:lnTo>
                  <a:pt x="7426" y="17381"/>
                </a:lnTo>
                <a:lnTo>
                  <a:pt x="12563" y="17250"/>
                </a:lnTo>
                <a:lnTo>
                  <a:pt x="19076" y="16263"/>
                </a:lnTo>
                <a:lnTo>
                  <a:pt x="39013" y="12626"/>
                </a:lnTo>
                <a:lnTo>
                  <a:pt x="52902" y="11275"/>
                </a:lnTo>
                <a:lnTo>
                  <a:pt x="2492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3"/>
          <p:cNvSpPr/>
          <p:nvPr/>
        </p:nvSpPr>
        <p:spPr>
          <a:xfrm>
            <a:off x="3268979" y="138874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4"/>
          <p:cNvSpPr/>
          <p:nvPr/>
        </p:nvSpPr>
        <p:spPr>
          <a:xfrm>
            <a:off x="3419642" y="1260677"/>
            <a:ext cx="1238084" cy="505176"/>
          </a:xfrm>
          <a:custGeom>
            <a:avLst/>
            <a:gdLst/>
            <a:ahLst/>
            <a:cxnLst/>
            <a:rect l="0" t="0" r="0" b="0"/>
            <a:pathLst>
              <a:path w="1238084" h="505176">
                <a:moveTo>
                  <a:pt x="175092" y="179503"/>
                </a:moveTo>
                <a:lnTo>
                  <a:pt x="156890" y="174952"/>
                </a:lnTo>
                <a:lnTo>
                  <a:pt x="149622" y="174564"/>
                </a:lnTo>
                <a:lnTo>
                  <a:pt x="136467" y="176673"/>
                </a:lnTo>
                <a:lnTo>
                  <a:pt x="118352" y="183215"/>
                </a:lnTo>
                <a:lnTo>
                  <a:pt x="96368" y="195737"/>
                </a:lnTo>
                <a:lnTo>
                  <a:pt x="62655" y="216063"/>
                </a:lnTo>
                <a:lnTo>
                  <a:pt x="43840" y="229406"/>
                </a:lnTo>
                <a:lnTo>
                  <a:pt x="30081" y="241687"/>
                </a:lnTo>
                <a:lnTo>
                  <a:pt x="20791" y="253495"/>
                </a:lnTo>
                <a:lnTo>
                  <a:pt x="13486" y="265093"/>
                </a:lnTo>
                <a:lnTo>
                  <a:pt x="7065" y="277550"/>
                </a:lnTo>
                <a:lnTo>
                  <a:pt x="1036" y="292612"/>
                </a:lnTo>
                <a:lnTo>
                  <a:pt x="0" y="299676"/>
                </a:lnTo>
                <a:lnTo>
                  <a:pt x="1389" y="312606"/>
                </a:lnTo>
                <a:lnTo>
                  <a:pt x="5181" y="322162"/>
                </a:lnTo>
                <a:lnTo>
                  <a:pt x="7525" y="326044"/>
                </a:lnTo>
                <a:lnTo>
                  <a:pt x="10994" y="328632"/>
                </a:lnTo>
                <a:lnTo>
                  <a:pt x="15211" y="330357"/>
                </a:lnTo>
                <a:lnTo>
                  <a:pt x="19927" y="331507"/>
                </a:lnTo>
                <a:lnTo>
                  <a:pt x="24024" y="331321"/>
                </a:lnTo>
                <a:lnTo>
                  <a:pt x="27708" y="330245"/>
                </a:lnTo>
                <a:lnTo>
                  <a:pt x="50274" y="318098"/>
                </a:lnTo>
                <a:lnTo>
                  <a:pt x="66777" y="304917"/>
                </a:lnTo>
                <a:lnTo>
                  <a:pt x="83732" y="293603"/>
                </a:lnTo>
                <a:lnTo>
                  <a:pt x="100821" y="279562"/>
                </a:lnTo>
                <a:lnTo>
                  <a:pt x="116997" y="267993"/>
                </a:lnTo>
                <a:lnTo>
                  <a:pt x="128246" y="253876"/>
                </a:lnTo>
                <a:lnTo>
                  <a:pt x="134587" y="246530"/>
                </a:lnTo>
                <a:lnTo>
                  <a:pt x="136659" y="242285"/>
                </a:lnTo>
                <a:lnTo>
                  <a:pt x="139574" y="228161"/>
                </a:lnTo>
                <a:lnTo>
                  <a:pt x="140560" y="214373"/>
                </a:lnTo>
                <a:lnTo>
                  <a:pt x="140641" y="211322"/>
                </a:lnTo>
                <a:lnTo>
                  <a:pt x="139743" y="208336"/>
                </a:lnTo>
                <a:lnTo>
                  <a:pt x="134879" y="199582"/>
                </a:lnTo>
                <a:lnTo>
                  <a:pt x="133015" y="192860"/>
                </a:lnTo>
                <a:lnTo>
                  <a:pt x="132753" y="193170"/>
                </a:lnTo>
                <a:lnTo>
                  <a:pt x="132299" y="204939"/>
                </a:lnTo>
                <a:lnTo>
                  <a:pt x="132261" y="217477"/>
                </a:lnTo>
                <a:lnTo>
                  <a:pt x="133203" y="222917"/>
                </a:lnTo>
                <a:lnTo>
                  <a:pt x="139080" y="236075"/>
                </a:lnTo>
                <a:lnTo>
                  <a:pt x="146853" y="250663"/>
                </a:lnTo>
                <a:lnTo>
                  <a:pt x="155190" y="262394"/>
                </a:lnTo>
                <a:lnTo>
                  <a:pt x="160849" y="272223"/>
                </a:lnTo>
                <a:lnTo>
                  <a:pt x="169080" y="280402"/>
                </a:lnTo>
                <a:lnTo>
                  <a:pt x="173941" y="283916"/>
                </a:lnTo>
                <a:lnTo>
                  <a:pt x="184424" y="287821"/>
                </a:lnTo>
                <a:lnTo>
                  <a:pt x="189886" y="288863"/>
                </a:lnTo>
                <a:lnTo>
                  <a:pt x="198495" y="292559"/>
                </a:lnTo>
                <a:lnTo>
                  <a:pt x="205496" y="296425"/>
                </a:lnTo>
                <a:lnTo>
                  <a:pt x="211782" y="298143"/>
                </a:lnTo>
                <a:lnTo>
                  <a:pt x="222832" y="296367"/>
                </a:lnTo>
                <a:lnTo>
                  <a:pt x="235363" y="292402"/>
                </a:lnTo>
                <a:lnTo>
                  <a:pt x="244107" y="287465"/>
                </a:lnTo>
                <a:lnTo>
                  <a:pt x="251168" y="279556"/>
                </a:lnTo>
                <a:lnTo>
                  <a:pt x="260498" y="266933"/>
                </a:lnTo>
                <a:lnTo>
                  <a:pt x="263463" y="263507"/>
                </a:lnTo>
                <a:lnTo>
                  <a:pt x="265438" y="259318"/>
                </a:lnTo>
                <a:lnTo>
                  <a:pt x="268219" y="245273"/>
                </a:lnTo>
                <a:lnTo>
                  <a:pt x="269043" y="232751"/>
                </a:lnTo>
                <a:lnTo>
                  <a:pt x="269321" y="206425"/>
                </a:lnTo>
                <a:lnTo>
                  <a:pt x="269344" y="200308"/>
                </a:lnTo>
                <a:lnTo>
                  <a:pt x="271910" y="188432"/>
                </a:lnTo>
                <a:lnTo>
                  <a:pt x="273927" y="182598"/>
                </a:lnTo>
                <a:lnTo>
                  <a:pt x="276225" y="178709"/>
                </a:lnTo>
                <a:lnTo>
                  <a:pt x="278709" y="176116"/>
                </a:lnTo>
                <a:lnTo>
                  <a:pt x="281318" y="174387"/>
                </a:lnTo>
                <a:lnTo>
                  <a:pt x="286756" y="172467"/>
                </a:lnTo>
                <a:lnTo>
                  <a:pt x="289540" y="171954"/>
                </a:lnTo>
                <a:lnTo>
                  <a:pt x="291396" y="172566"/>
                </a:lnTo>
                <a:lnTo>
                  <a:pt x="292633" y="173925"/>
                </a:lnTo>
                <a:lnTo>
                  <a:pt x="296914" y="185470"/>
                </a:lnTo>
                <a:lnTo>
                  <a:pt x="302578" y="200252"/>
                </a:lnTo>
                <a:lnTo>
                  <a:pt x="306756" y="209528"/>
                </a:lnTo>
                <a:lnTo>
                  <a:pt x="311446" y="219522"/>
                </a:lnTo>
                <a:lnTo>
                  <a:pt x="314572" y="229042"/>
                </a:lnTo>
                <a:lnTo>
                  <a:pt x="316657" y="238247"/>
                </a:lnTo>
                <a:lnTo>
                  <a:pt x="318046" y="247240"/>
                </a:lnTo>
                <a:lnTo>
                  <a:pt x="318972" y="256093"/>
                </a:lnTo>
                <a:lnTo>
                  <a:pt x="319590" y="264853"/>
                </a:lnTo>
                <a:lnTo>
                  <a:pt x="320001" y="273550"/>
                </a:lnTo>
                <a:lnTo>
                  <a:pt x="322999" y="288294"/>
                </a:lnTo>
                <a:lnTo>
                  <a:pt x="326554" y="300244"/>
                </a:lnTo>
                <a:lnTo>
                  <a:pt x="329023" y="314312"/>
                </a:lnTo>
                <a:lnTo>
                  <a:pt x="329324" y="321137"/>
                </a:lnTo>
                <a:lnTo>
                  <a:pt x="329393" y="307683"/>
                </a:lnTo>
                <a:lnTo>
                  <a:pt x="329397" y="262187"/>
                </a:lnTo>
                <a:lnTo>
                  <a:pt x="331938" y="246731"/>
                </a:lnTo>
                <a:lnTo>
                  <a:pt x="336241" y="231289"/>
                </a:lnTo>
                <a:lnTo>
                  <a:pt x="341329" y="218076"/>
                </a:lnTo>
                <a:lnTo>
                  <a:pt x="349548" y="204479"/>
                </a:lnTo>
                <a:lnTo>
                  <a:pt x="353309" y="201868"/>
                </a:lnTo>
                <a:lnTo>
                  <a:pt x="383041" y="192784"/>
                </a:lnTo>
                <a:lnTo>
                  <a:pt x="402654" y="189470"/>
                </a:lnTo>
                <a:lnTo>
                  <a:pt x="420529" y="188489"/>
                </a:lnTo>
                <a:lnTo>
                  <a:pt x="425395" y="189303"/>
                </a:lnTo>
                <a:lnTo>
                  <a:pt x="433341" y="192748"/>
                </a:lnTo>
                <a:lnTo>
                  <a:pt x="447720" y="204594"/>
                </a:lnTo>
                <a:lnTo>
                  <a:pt x="459494" y="215618"/>
                </a:lnTo>
                <a:lnTo>
                  <a:pt x="469015" y="229467"/>
                </a:lnTo>
                <a:lnTo>
                  <a:pt x="477869" y="241085"/>
                </a:lnTo>
                <a:lnTo>
                  <a:pt x="479813" y="245323"/>
                </a:lnTo>
                <a:lnTo>
                  <a:pt x="483503" y="259436"/>
                </a:lnTo>
                <a:lnTo>
                  <a:pt x="489252" y="270073"/>
                </a:lnTo>
                <a:lnTo>
                  <a:pt x="494218" y="284741"/>
                </a:lnTo>
                <a:lnTo>
                  <a:pt x="498854" y="293903"/>
                </a:lnTo>
                <a:lnTo>
                  <a:pt x="507840" y="306034"/>
                </a:lnTo>
                <a:lnTo>
                  <a:pt x="509320" y="306719"/>
                </a:lnTo>
                <a:lnTo>
                  <a:pt x="516663" y="307910"/>
                </a:lnTo>
                <a:lnTo>
                  <a:pt x="522149" y="308037"/>
                </a:lnTo>
                <a:lnTo>
                  <a:pt x="523621" y="307102"/>
                </a:lnTo>
                <a:lnTo>
                  <a:pt x="524602" y="305526"/>
                </a:lnTo>
                <a:lnTo>
                  <a:pt x="525256" y="303523"/>
                </a:lnTo>
                <a:lnTo>
                  <a:pt x="533603" y="288598"/>
                </a:lnTo>
                <a:lnTo>
                  <a:pt x="539830" y="277950"/>
                </a:lnTo>
                <a:lnTo>
                  <a:pt x="543981" y="268947"/>
                </a:lnTo>
                <a:lnTo>
                  <a:pt x="548593" y="253863"/>
                </a:lnTo>
                <a:lnTo>
                  <a:pt x="558263" y="238269"/>
                </a:lnTo>
                <a:lnTo>
                  <a:pt x="570180" y="222766"/>
                </a:lnTo>
                <a:lnTo>
                  <a:pt x="578652" y="209526"/>
                </a:lnTo>
                <a:lnTo>
                  <a:pt x="585592" y="194751"/>
                </a:lnTo>
                <a:lnTo>
                  <a:pt x="593258" y="175635"/>
                </a:lnTo>
                <a:lnTo>
                  <a:pt x="592934" y="174067"/>
                </a:lnTo>
                <a:lnTo>
                  <a:pt x="591767" y="173021"/>
                </a:lnTo>
                <a:lnTo>
                  <a:pt x="590035" y="172324"/>
                </a:lnTo>
                <a:lnTo>
                  <a:pt x="586976" y="173764"/>
                </a:lnTo>
                <a:lnTo>
                  <a:pt x="578496" y="180445"/>
                </a:lnTo>
                <a:lnTo>
                  <a:pt x="570918" y="189764"/>
                </a:lnTo>
                <a:lnTo>
                  <a:pt x="561297" y="203181"/>
                </a:lnTo>
                <a:lnTo>
                  <a:pt x="558292" y="206718"/>
                </a:lnTo>
                <a:lnTo>
                  <a:pt x="556289" y="210981"/>
                </a:lnTo>
                <a:lnTo>
                  <a:pt x="554063" y="220798"/>
                </a:lnTo>
                <a:lnTo>
                  <a:pt x="550534" y="234051"/>
                </a:lnTo>
                <a:lnTo>
                  <a:pt x="548259" y="241586"/>
                </a:lnTo>
                <a:lnTo>
                  <a:pt x="547695" y="248514"/>
                </a:lnTo>
                <a:lnTo>
                  <a:pt x="549609" y="261292"/>
                </a:lnTo>
                <a:lnTo>
                  <a:pt x="551094" y="273321"/>
                </a:lnTo>
                <a:lnTo>
                  <a:pt x="551490" y="279195"/>
                </a:lnTo>
                <a:lnTo>
                  <a:pt x="553660" y="284065"/>
                </a:lnTo>
                <a:lnTo>
                  <a:pt x="557010" y="288263"/>
                </a:lnTo>
                <a:lnTo>
                  <a:pt x="564861" y="294515"/>
                </a:lnTo>
                <a:lnTo>
                  <a:pt x="571526" y="297294"/>
                </a:lnTo>
                <a:lnTo>
                  <a:pt x="591362" y="299078"/>
                </a:lnTo>
                <a:lnTo>
                  <a:pt x="605846" y="299322"/>
                </a:lnTo>
                <a:lnTo>
                  <a:pt x="619269" y="296891"/>
                </a:lnTo>
                <a:lnTo>
                  <a:pt x="643408" y="287569"/>
                </a:lnTo>
                <a:lnTo>
                  <a:pt x="660774" y="274810"/>
                </a:lnTo>
                <a:lnTo>
                  <a:pt x="677985" y="263516"/>
                </a:lnTo>
                <a:lnTo>
                  <a:pt x="689430" y="252084"/>
                </a:lnTo>
                <a:lnTo>
                  <a:pt x="699915" y="238431"/>
                </a:lnTo>
                <a:lnTo>
                  <a:pt x="707749" y="226013"/>
                </a:lnTo>
                <a:lnTo>
                  <a:pt x="711866" y="211604"/>
                </a:lnTo>
                <a:lnTo>
                  <a:pt x="713696" y="197580"/>
                </a:lnTo>
                <a:lnTo>
                  <a:pt x="714509" y="188172"/>
                </a:lnTo>
                <a:lnTo>
                  <a:pt x="713774" y="184330"/>
                </a:lnTo>
                <a:lnTo>
                  <a:pt x="710416" y="177520"/>
                </a:lnTo>
                <a:lnTo>
                  <a:pt x="703171" y="168332"/>
                </a:lnTo>
                <a:lnTo>
                  <a:pt x="699548" y="166340"/>
                </a:lnTo>
                <a:lnTo>
                  <a:pt x="690441" y="164128"/>
                </a:lnTo>
                <a:lnTo>
                  <a:pt x="652325" y="162371"/>
                </a:lnTo>
                <a:lnTo>
                  <a:pt x="649457" y="163319"/>
                </a:lnTo>
                <a:lnTo>
                  <a:pt x="643732" y="166912"/>
                </a:lnTo>
                <a:lnTo>
                  <a:pt x="641823" y="169204"/>
                </a:lnTo>
                <a:lnTo>
                  <a:pt x="640552" y="171684"/>
                </a:lnTo>
                <a:lnTo>
                  <a:pt x="639704" y="174290"/>
                </a:lnTo>
                <a:lnTo>
                  <a:pt x="641301" y="187346"/>
                </a:lnTo>
                <a:lnTo>
                  <a:pt x="644234" y="202991"/>
                </a:lnTo>
                <a:lnTo>
                  <a:pt x="645537" y="213119"/>
                </a:lnTo>
                <a:lnTo>
                  <a:pt x="651196" y="225876"/>
                </a:lnTo>
                <a:lnTo>
                  <a:pt x="660062" y="240118"/>
                </a:lnTo>
                <a:lnTo>
                  <a:pt x="670352" y="252798"/>
                </a:lnTo>
                <a:lnTo>
                  <a:pt x="678735" y="264783"/>
                </a:lnTo>
                <a:lnTo>
                  <a:pt x="686589" y="276460"/>
                </a:lnTo>
                <a:lnTo>
                  <a:pt x="696429" y="288000"/>
                </a:lnTo>
                <a:lnTo>
                  <a:pt x="712232" y="304559"/>
                </a:lnTo>
                <a:lnTo>
                  <a:pt x="721781" y="314308"/>
                </a:lnTo>
                <a:lnTo>
                  <a:pt x="731004" y="324618"/>
                </a:lnTo>
                <a:lnTo>
                  <a:pt x="740010" y="335301"/>
                </a:lnTo>
                <a:lnTo>
                  <a:pt x="748872" y="346233"/>
                </a:lnTo>
                <a:lnTo>
                  <a:pt x="756685" y="357331"/>
                </a:lnTo>
                <a:lnTo>
                  <a:pt x="763798" y="368540"/>
                </a:lnTo>
                <a:lnTo>
                  <a:pt x="770446" y="379823"/>
                </a:lnTo>
                <a:lnTo>
                  <a:pt x="775829" y="391154"/>
                </a:lnTo>
                <a:lnTo>
                  <a:pt x="780371" y="402519"/>
                </a:lnTo>
                <a:lnTo>
                  <a:pt x="784352" y="413905"/>
                </a:lnTo>
                <a:lnTo>
                  <a:pt x="786053" y="423401"/>
                </a:lnTo>
                <a:lnTo>
                  <a:pt x="785403" y="439032"/>
                </a:lnTo>
                <a:lnTo>
                  <a:pt x="783896" y="446820"/>
                </a:lnTo>
                <a:lnTo>
                  <a:pt x="781939" y="454869"/>
                </a:lnTo>
                <a:lnTo>
                  <a:pt x="777225" y="469528"/>
                </a:lnTo>
                <a:lnTo>
                  <a:pt x="771954" y="479218"/>
                </a:lnTo>
                <a:lnTo>
                  <a:pt x="754531" y="494579"/>
                </a:lnTo>
                <a:lnTo>
                  <a:pt x="741866" y="500511"/>
                </a:lnTo>
                <a:lnTo>
                  <a:pt x="722764" y="504320"/>
                </a:lnTo>
                <a:lnTo>
                  <a:pt x="696515" y="505175"/>
                </a:lnTo>
                <a:lnTo>
                  <a:pt x="693205" y="504250"/>
                </a:lnTo>
                <a:lnTo>
                  <a:pt x="686987" y="500682"/>
                </a:lnTo>
                <a:lnTo>
                  <a:pt x="678131" y="493319"/>
                </a:lnTo>
                <a:lnTo>
                  <a:pt x="669475" y="480553"/>
                </a:lnTo>
                <a:lnTo>
                  <a:pt x="660878" y="469257"/>
                </a:lnTo>
                <a:lnTo>
                  <a:pt x="658969" y="465065"/>
                </a:lnTo>
                <a:lnTo>
                  <a:pt x="656849" y="455326"/>
                </a:lnTo>
                <a:lnTo>
                  <a:pt x="658447" y="444648"/>
                </a:lnTo>
                <a:lnTo>
                  <a:pt x="664236" y="430695"/>
                </a:lnTo>
                <a:lnTo>
                  <a:pt x="669781" y="420307"/>
                </a:lnTo>
                <a:lnTo>
                  <a:pt x="676335" y="408619"/>
                </a:lnTo>
                <a:lnTo>
                  <a:pt x="682609" y="397969"/>
                </a:lnTo>
                <a:lnTo>
                  <a:pt x="694661" y="378516"/>
                </a:lnTo>
                <a:lnTo>
                  <a:pt x="701494" y="369328"/>
                </a:lnTo>
                <a:lnTo>
                  <a:pt x="708906" y="360346"/>
                </a:lnTo>
                <a:lnTo>
                  <a:pt x="726668" y="339887"/>
                </a:lnTo>
                <a:lnTo>
                  <a:pt x="750437" y="311745"/>
                </a:lnTo>
                <a:lnTo>
                  <a:pt x="761538" y="299096"/>
                </a:lnTo>
                <a:lnTo>
                  <a:pt x="781492" y="277423"/>
                </a:lnTo>
                <a:lnTo>
                  <a:pt x="788909" y="267643"/>
                </a:lnTo>
                <a:lnTo>
                  <a:pt x="794806" y="258265"/>
                </a:lnTo>
                <a:lnTo>
                  <a:pt x="799690" y="249156"/>
                </a:lnTo>
                <a:lnTo>
                  <a:pt x="805803" y="240226"/>
                </a:lnTo>
                <a:lnTo>
                  <a:pt x="812736" y="231415"/>
                </a:lnTo>
                <a:lnTo>
                  <a:pt x="820216" y="222683"/>
                </a:lnTo>
                <a:lnTo>
                  <a:pt x="827107" y="214005"/>
                </a:lnTo>
                <a:lnTo>
                  <a:pt x="833606" y="205361"/>
                </a:lnTo>
                <a:lnTo>
                  <a:pt x="839845" y="196742"/>
                </a:lnTo>
                <a:lnTo>
                  <a:pt x="849316" y="182085"/>
                </a:lnTo>
                <a:lnTo>
                  <a:pt x="853174" y="175509"/>
                </a:lnTo>
                <a:lnTo>
                  <a:pt x="857652" y="165410"/>
                </a:lnTo>
                <a:lnTo>
                  <a:pt x="862542" y="152962"/>
                </a:lnTo>
                <a:lnTo>
                  <a:pt x="867707" y="138949"/>
                </a:lnTo>
                <a:lnTo>
                  <a:pt x="871151" y="127702"/>
                </a:lnTo>
                <a:lnTo>
                  <a:pt x="873446" y="118299"/>
                </a:lnTo>
                <a:lnTo>
                  <a:pt x="875997" y="102771"/>
                </a:lnTo>
                <a:lnTo>
                  <a:pt x="877131" y="89520"/>
                </a:lnTo>
                <a:lnTo>
                  <a:pt x="877433" y="81414"/>
                </a:lnTo>
                <a:lnTo>
                  <a:pt x="877768" y="62248"/>
                </a:lnTo>
                <a:lnTo>
                  <a:pt x="876906" y="53708"/>
                </a:lnTo>
                <a:lnTo>
                  <a:pt x="873407" y="39139"/>
                </a:lnTo>
                <a:lnTo>
                  <a:pt x="868677" y="28854"/>
                </a:lnTo>
                <a:lnTo>
                  <a:pt x="857879" y="14490"/>
                </a:lnTo>
                <a:lnTo>
                  <a:pt x="856026" y="11391"/>
                </a:lnTo>
                <a:lnTo>
                  <a:pt x="852808" y="1237"/>
                </a:lnTo>
                <a:lnTo>
                  <a:pt x="851693" y="651"/>
                </a:lnTo>
                <a:lnTo>
                  <a:pt x="847914" y="0"/>
                </a:lnTo>
                <a:lnTo>
                  <a:pt x="846525" y="780"/>
                </a:lnTo>
                <a:lnTo>
                  <a:pt x="845599" y="2251"/>
                </a:lnTo>
                <a:lnTo>
                  <a:pt x="844982" y="4185"/>
                </a:lnTo>
                <a:lnTo>
                  <a:pt x="845523" y="6427"/>
                </a:lnTo>
                <a:lnTo>
                  <a:pt x="848664" y="11457"/>
                </a:lnTo>
                <a:lnTo>
                  <a:pt x="850695" y="21948"/>
                </a:lnTo>
                <a:lnTo>
                  <a:pt x="851237" y="28746"/>
                </a:lnTo>
                <a:lnTo>
                  <a:pt x="851598" y="38041"/>
                </a:lnTo>
                <a:lnTo>
                  <a:pt x="851999" y="61068"/>
                </a:lnTo>
                <a:lnTo>
                  <a:pt x="854011" y="77686"/>
                </a:lnTo>
                <a:lnTo>
                  <a:pt x="857258" y="97338"/>
                </a:lnTo>
                <a:lnTo>
                  <a:pt x="861327" y="119011"/>
                </a:lnTo>
                <a:lnTo>
                  <a:pt x="865944" y="139175"/>
                </a:lnTo>
                <a:lnTo>
                  <a:pt x="870928" y="158332"/>
                </a:lnTo>
                <a:lnTo>
                  <a:pt x="876155" y="176819"/>
                </a:lnTo>
                <a:lnTo>
                  <a:pt x="880593" y="191049"/>
                </a:lnTo>
                <a:lnTo>
                  <a:pt x="884503" y="202440"/>
                </a:lnTo>
                <a:lnTo>
                  <a:pt x="888064" y="211939"/>
                </a:lnTo>
                <a:lnTo>
                  <a:pt x="894558" y="227574"/>
                </a:lnTo>
                <a:lnTo>
                  <a:pt x="897624" y="234410"/>
                </a:lnTo>
                <a:lnTo>
                  <a:pt x="901572" y="239920"/>
                </a:lnTo>
                <a:lnTo>
                  <a:pt x="919058" y="255607"/>
                </a:lnTo>
                <a:lnTo>
                  <a:pt x="922529" y="258814"/>
                </a:lnTo>
                <a:lnTo>
                  <a:pt x="925796" y="260952"/>
                </a:lnTo>
                <a:lnTo>
                  <a:pt x="950532" y="270744"/>
                </a:lnTo>
                <a:lnTo>
                  <a:pt x="961375" y="272442"/>
                </a:lnTo>
                <a:lnTo>
                  <a:pt x="987291" y="268847"/>
                </a:lnTo>
                <a:lnTo>
                  <a:pt x="1000572" y="264296"/>
                </a:lnTo>
                <a:lnTo>
                  <a:pt x="1026959" y="250817"/>
                </a:lnTo>
                <a:lnTo>
                  <a:pt x="1047013" y="239486"/>
                </a:lnTo>
                <a:lnTo>
                  <a:pt x="1050695" y="236636"/>
                </a:lnTo>
                <a:lnTo>
                  <a:pt x="1057327" y="228390"/>
                </a:lnTo>
                <a:lnTo>
                  <a:pt x="1066415" y="215578"/>
                </a:lnTo>
                <a:lnTo>
                  <a:pt x="1072251" y="207918"/>
                </a:lnTo>
                <a:lnTo>
                  <a:pt x="1079939" y="193849"/>
                </a:lnTo>
                <a:lnTo>
                  <a:pt x="1082072" y="186514"/>
                </a:lnTo>
                <a:lnTo>
                  <a:pt x="1083272" y="172478"/>
                </a:lnTo>
                <a:lnTo>
                  <a:pt x="1083628" y="165356"/>
                </a:lnTo>
                <a:lnTo>
                  <a:pt x="1082725" y="163404"/>
                </a:lnTo>
                <a:lnTo>
                  <a:pt x="1079183" y="158695"/>
                </a:lnTo>
                <a:lnTo>
                  <a:pt x="1076904" y="157058"/>
                </a:lnTo>
                <a:lnTo>
                  <a:pt x="1071833" y="155240"/>
                </a:lnTo>
                <a:lnTo>
                  <a:pt x="1069147" y="155707"/>
                </a:lnTo>
                <a:lnTo>
                  <a:pt x="1063622" y="158767"/>
                </a:lnTo>
                <a:lnTo>
                  <a:pt x="1050607" y="170395"/>
                </a:lnTo>
                <a:lnTo>
                  <a:pt x="1030134" y="190457"/>
                </a:lnTo>
                <a:lnTo>
                  <a:pt x="1019296" y="203739"/>
                </a:lnTo>
                <a:lnTo>
                  <a:pt x="1011304" y="216944"/>
                </a:lnTo>
                <a:lnTo>
                  <a:pt x="1004577" y="232338"/>
                </a:lnTo>
                <a:lnTo>
                  <a:pt x="999986" y="247968"/>
                </a:lnTo>
                <a:lnTo>
                  <a:pt x="1001246" y="252769"/>
                </a:lnTo>
                <a:lnTo>
                  <a:pt x="1007727" y="263183"/>
                </a:lnTo>
                <a:lnTo>
                  <a:pt x="1017535" y="275205"/>
                </a:lnTo>
                <a:lnTo>
                  <a:pt x="1021518" y="277594"/>
                </a:lnTo>
                <a:lnTo>
                  <a:pt x="1031024" y="280249"/>
                </a:lnTo>
                <a:lnTo>
                  <a:pt x="1044139" y="278889"/>
                </a:lnTo>
                <a:lnTo>
                  <a:pt x="1079263" y="273518"/>
                </a:lnTo>
                <a:lnTo>
                  <a:pt x="1113449" y="266202"/>
                </a:lnTo>
                <a:lnTo>
                  <a:pt x="1153162" y="257406"/>
                </a:lnTo>
                <a:lnTo>
                  <a:pt x="1189228" y="252226"/>
                </a:lnTo>
                <a:lnTo>
                  <a:pt x="1238083" y="2480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5"/>
          <p:cNvSpPr/>
          <p:nvPr/>
        </p:nvSpPr>
        <p:spPr>
          <a:xfrm>
            <a:off x="3080385" y="1885950"/>
            <a:ext cx="42863" cy="138099"/>
          </a:xfrm>
          <a:custGeom>
            <a:avLst/>
            <a:gdLst/>
            <a:ahLst/>
            <a:cxnLst/>
            <a:rect l="0" t="0" r="0" b="0"/>
            <a:pathLst>
              <a:path w="42863" h="138099">
                <a:moveTo>
                  <a:pt x="0" y="0"/>
                </a:moveTo>
                <a:lnTo>
                  <a:pt x="0" y="19312"/>
                </a:lnTo>
                <a:lnTo>
                  <a:pt x="952" y="23352"/>
                </a:lnTo>
                <a:lnTo>
                  <a:pt x="2540" y="27951"/>
                </a:lnTo>
                <a:lnTo>
                  <a:pt x="4550" y="32921"/>
                </a:lnTo>
                <a:lnTo>
                  <a:pt x="6843" y="38140"/>
                </a:lnTo>
                <a:lnTo>
                  <a:pt x="11931" y="49018"/>
                </a:lnTo>
                <a:lnTo>
                  <a:pt x="13669" y="54586"/>
                </a:lnTo>
                <a:lnTo>
                  <a:pt x="14827" y="60203"/>
                </a:lnTo>
                <a:lnTo>
                  <a:pt x="15600" y="65853"/>
                </a:lnTo>
                <a:lnTo>
                  <a:pt x="18020" y="75334"/>
                </a:lnTo>
                <a:lnTo>
                  <a:pt x="21538" y="87370"/>
                </a:lnTo>
                <a:lnTo>
                  <a:pt x="25789" y="101109"/>
                </a:lnTo>
                <a:lnTo>
                  <a:pt x="28622" y="111221"/>
                </a:lnTo>
                <a:lnTo>
                  <a:pt x="30511" y="118915"/>
                </a:lnTo>
                <a:lnTo>
                  <a:pt x="33543" y="133555"/>
                </a:lnTo>
                <a:lnTo>
                  <a:pt x="34744" y="135709"/>
                </a:lnTo>
                <a:lnTo>
                  <a:pt x="36498" y="138098"/>
                </a:lnTo>
                <a:lnTo>
                  <a:pt x="42862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6"/>
          <p:cNvSpPr/>
          <p:nvPr/>
        </p:nvSpPr>
        <p:spPr>
          <a:xfrm>
            <a:off x="3028950" y="175736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6032" y="1460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7"/>
          <p:cNvSpPr/>
          <p:nvPr/>
        </p:nvSpPr>
        <p:spPr>
          <a:xfrm>
            <a:off x="3208972" y="1877377"/>
            <a:ext cx="334329" cy="142030"/>
          </a:xfrm>
          <a:custGeom>
            <a:avLst/>
            <a:gdLst/>
            <a:ahLst/>
            <a:cxnLst/>
            <a:rect l="0" t="0" r="0" b="0"/>
            <a:pathLst>
              <a:path w="334329" h="142030">
                <a:moveTo>
                  <a:pt x="0" y="0"/>
                </a:moveTo>
                <a:lnTo>
                  <a:pt x="9102" y="13652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2" y="26694"/>
                </a:lnTo>
                <a:lnTo>
                  <a:pt x="16509" y="31131"/>
                </a:lnTo>
                <a:lnTo>
                  <a:pt x="18626" y="35994"/>
                </a:lnTo>
                <a:lnTo>
                  <a:pt x="20990" y="41141"/>
                </a:lnTo>
                <a:lnTo>
                  <a:pt x="22566" y="45525"/>
                </a:lnTo>
                <a:lnTo>
                  <a:pt x="23616" y="49400"/>
                </a:lnTo>
                <a:lnTo>
                  <a:pt x="24317" y="52936"/>
                </a:lnTo>
                <a:lnTo>
                  <a:pt x="25736" y="58151"/>
                </a:lnTo>
                <a:lnTo>
                  <a:pt x="29853" y="71565"/>
                </a:lnTo>
                <a:lnTo>
                  <a:pt x="31332" y="78190"/>
                </a:lnTo>
                <a:lnTo>
                  <a:pt x="32318" y="84511"/>
                </a:lnTo>
                <a:lnTo>
                  <a:pt x="32975" y="90631"/>
                </a:lnTo>
                <a:lnTo>
                  <a:pt x="33414" y="95663"/>
                </a:lnTo>
                <a:lnTo>
                  <a:pt x="33706" y="99971"/>
                </a:lnTo>
                <a:lnTo>
                  <a:pt x="34031" y="107296"/>
                </a:lnTo>
                <a:lnTo>
                  <a:pt x="34175" y="113727"/>
                </a:lnTo>
                <a:lnTo>
                  <a:pt x="35166" y="118681"/>
                </a:lnTo>
                <a:lnTo>
                  <a:pt x="36779" y="124841"/>
                </a:lnTo>
                <a:lnTo>
                  <a:pt x="41661" y="141606"/>
                </a:lnTo>
                <a:lnTo>
                  <a:pt x="42061" y="142029"/>
                </a:lnTo>
                <a:lnTo>
                  <a:pt x="42329" y="141359"/>
                </a:lnTo>
                <a:lnTo>
                  <a:pt x="42625" y="138074"/>
                </a:lnTo>
                <a:lnTo>
                  <a:pt x="42705" y="135864"/>
                </a:lnTo>
                <a:lnTo>
                  <a:pt x="42815" y="128204"/>
                </a:lnTo>
                <a:lnTo>
                  <a:pt x="42853" y="103429"/>
                </a:lnTo>
                <a:lnTo>
                  <a:pt x="43809" y="95623"/>
                </a:lnTo>
                <a:lnTo>
                  <a:pt x="45398" y="88514"/>
                </a:lnTo>
                <a:lnTo>
                  <a:pt x="47411" y="81869"/>
                </a:lnTo>
                <a:lnTo>
                  <a:pt x="49705" y="75534"/>
                </a:lnTo>
                <a:lnTo>
                  <a:pt x="52187" y="69406"/>
                </a:lnTo>
                <a:lnTo>
                  <a:pt x="54793" y="63416"/>
                </a:lnTo>
                <a:lnTo>
                  <a:pt x="57484" y="58470"/>
                </a:lnTo>
                <a:lnTo>
                  <a:pt x="60230" y="54220"/>
                </a:lnTo>
                <a:lnTo>
                  <a:pt x="63013" y="50434"/>
                </a:lnTo>
                <a:lnTo>
                  <a:pt x="65821" y="46005"/>
                </a:lnTo>
                <a:lnTo>
                  <a:pt x="68646" y="41148"/>
                </a:lnTo>
                <a:lnTo>
                  <a:pt x="71482" y="36004"/>
                </a:lnTo>
                <a:lnTo>
                  <a:pt x="74324" y="31623"/>
                </a:lnTo>
                <a:lnTo>
                  <a:pt x="77172" y="27749"/>
                </a:lnTo>
                <a:lnTo>
                  <a:pt x="80023" y="24215"/>
                </a:lnTo>
                <a:lnTo>
                  <a:pt x="82876" y="20906"/>
                </a:lnTo>
                <a:lnTo>
                  <a:pt x="85731" y="17747"/>
                </a:lnTo>
                <a:lnTo>
                  <a:pt x="88586" y="14689"/>
                </a:lnTo>
                <a:lnTo>
                  <a:pt x="93348" y="11698"/>
                </a:lnTo>
                <a:lnTo>
                  <a:pt x="99379" y="8751"/>
                </a:lnTo>
                <a:lnTo>
                  <a:pt x="106258" y="5834"/>
                </a:lnTo>
                <a:lnTo>
                  <a:pt x="111796" y="4842"/>
                </a:lnTo>
                <a:lnTo>
                  <a:pt x="116441" y="5133"/>
                </a:lnTo>
                <a:lnTo>
                  <a:pt x="126188" y="7893"/>
                </a:lnTo>
                <a:lnTo>
                  <a:pt x="130061" y="10811"/>
                </a:lnTo>
                <a:lnTo>
                  <a:pt x="132428" y="12922"/>
                </a:lnTo>
                <a:lnTo>
                  <a:pt x="134957" y="16235"/>
                </a:lnTo>
                <a:lnTo>
                  <a:pt x="137597" y="20348"/>
                </a:lnTo>
                <a:lnTo>
                  <a:pt x="140309" y="24996"/>
                </a:lnTo>
                <a:lnTo>
                  <a:pt x="142116" y="30951"/>
                </a:lnTo>
                <a:lnTo>
                  <a:pt x="143322" y="37779"/>
                </a:lnTo>
                <a:lnTo>
                  <a:pt x="144126" y="45189"/>
                </a:lnTo>
                <a:lnTo>
                  <a:pt x="144661" y="52033"/>
                </a:lnTo>
                <a:lnTo>
                  <a:pt x="145018" y="58501"/>
                </a:lnTo>
                <a:lnTo>
                  <a:pt x="145521" y="74166"/>
                </a:lnTo>
                <a:lnTo>
                  <a:pt x="145591" y="78019"/>
                </a:lnTo>
                <a:lnTo>
                  <a:pt x="146591" y="82493"/>
                </a:lnTo>
                <a:lnTo>
                  <a:pt x="148210" y="87380"/>
                </a:lnTo>
                <a:lnTo>
                  <a:pt x="150241" y="92544"/>
                </a:lnTo>
                <a:lnTo>
                  <a:pt x="152549" y="97891"/>
                </a:lnTo>
                <a:lnTo>
                  <a:pt x="157652" y="108912"/>
                </a:lnTo>
                <a:lnTo>
                  <a:pt x="165880" y="125827"/>
                </a:lnTo>
                <a:lnTo>
                  <a:pt x="170594" y="129605"/>
                </a:lnTo>
                <a:lnTo>
                  <a:pt x="176594" y="132123"/>
                </a:lnTo>
                <a:lnTo>
                  <a:pt x="183452" y="133802"/>
                </a:lnTo>
                <a:lnTo>
                  <a:pt x="193612" y="135668"/>
                </a:lnTo>
                <a:lnTo>
                  <a:pt x="202255" y="136497"/>
                </a:lnTo>
                <a:lnTo>
                  <a:pt x="212446" y="136865"/>
                </a:lnTo>
                <a:lnTo>
                  <a:pt x="216878" y="136011"/>
                </a:lnTo>
                <a:lnTo>
                  <a:pt x="224343" y="132522"/>
                </a:lnTo>
                <a:lnTo>
                  <a:pt x="233376" y="127796"/>
                </a:lnTo>
                <a:lnTo>
                  <a:pt x="254696" y="117001"/>
                </a:lnTo>
                <a:lnTo>
                  <a:pt x="261237" y="114196"/>
                </a:lnTo>
                <a:lnTo>
                  <a:pt x="268456" y="111373"/>
                </a:lnTo>
                <a:lnTo>
                  <a:pt x="276126" y="108539"/>
                </a:lnTo>
                <a:lnTo>
                  <a:pt x="283143" y="104744"/>
                </a:lnTo>
                <a:lnTo>
                  <a:pt x="289728" y="100310"/>
                </a:lnTo>
                <a:lnTo>
                  <a:pt x="296022" y="95448"/>
                </a:lnTo>
                <a:lnTo>
                  <a:pt x="301170" y="91255"/>
                </a:lnTo>
                <a:lnTo>
                  <a:pt x="305555" y="87506"/>
                </a:lnTo>
                <a:lnTo>
                  <a:pt x="309431" y="84055"/>
                </a:lnTo>
                <a:lnTo>
                  <a:pt x="313919" y="80802"/>
                </a:lnTo>
                <a:lnTo>
                  <a:pt x="318818" y="77680"/>
                </a:lnTo>
                <a:lnTo>
                  <a:pt x="334328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8"/>
          <p:cNvSpPr/>
          <p:nvPr/>
        </p:nvSpPr>
        <p:spPr>
          <a:xfrm>
            <a:off x="3714750" y="1663064"/>
            <a:ext cx="8573" cy="274322"/>
          </a:xfrm>
          <a:custGeom>
            <a:avLst/>
            <a:gdLst/>
            <a:ahLst/>
            <a:cxnLst/>
            <a:rect l="0" t="0" r="0" b="0"/>
            <a:pathLst>
              <a:path w="8573" h="274322">
                <a:moveTo>
                  <a:pt x="8572" y="0"/>
                </a:moveTo>
                <a:lnTo>
                  <a:pt x="8572" y="74395"/>
                </a:lnTo>
                <a:lnTo>
                  <a:pt x="7620" y="82935"/>
                </a:lnTo>
                <a:lnTo>
                  <a:pt x="6032" y="93390"/>
                </a:lnTo>
                <a:lnTo>
                  <a:pt x="4021" y="105123"/>
                </a:lnTo>
                <a:lnTo>
                  <a:pt x="2680" y="114849"/>
                </a:lnTo>
                <a:lnTo>
                  <a:pt x="1787" y="123239"/>
                </a:lnTo>
                <a:lnTo>
                  <a:pt x="1191" y="130737"/>
                </a:lnTo>
                <a:lnTo>
                  <a:pt x="794" y="137641"/>
                </a:lnTo>
                <a:lnTo>
                  <a:pt x="353" y="150391"/>
                </a:lnTo>
                <a:lnTo>
                  <a:pt x="31" y="215169"/>
                </a:lnTo>
                <a:lnTo>
                  <a:pt x="973" y="224409"/>
                </a:lnTo>
                <a:lnTo>
                  <a:pt x="2553" y="234378"/>
                </a:lnTo>
                <a:lnTo>
                  <a:pt x="4559" y="244835"/>
                </a:lnTo>
                <a:lnTo>
                  <a:pt x="5897" y="252758"/>
                </a:lnTo>
                <a:lnTo>
                  <a:pt x="6789" y="258993"/>
                </a:lnTo>
                <a:lnTo>
                  <a:pt x="7383" y="264102"/>
                </a:lnTo>
                <a:lnTo>
                  <a:pt x="6827" y="267508"/>
                </a:lnTo>
                <a:lnTo>
                  <a:pt x="5504" y="269779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9"/>
          <p:cNvSpPr/>
          <p:nvPr/>
        </p:nvSpPr>
        <p:spPr>
          <a:xfrm>
            <a:off x="3783488" y="1697355"/>
            <a:ext cx="115430" cy="462916"/>
          </a:xfrm>
          <a:custGeom>
            <a:avLst/>
            <a:gdLst/>
            <a:ahLst/>
            <a:cxnLst/>
            <a:rect l="0" t="0" r="0" b="0"/>
            <a:pathLst>
              <a:path w="115430" h="462916">
                <a:moveTo>
                  <a:pt x="102712" y="0"/>
                </a:moveTo>
                <a:lnTo>
                  <a:pt x="114643" y="23863"/>
                </a:lnTo>
                <a:lnTo>
                  <a:pt x="115429" y="30196"/>
                </a:lnTo>
                <a:lnTo>
                  <a:pt x="115000" y="37276"/>
                </a:lnTo>
                <a:lnTo>
                  <a:pt x="113761" y="44853"/>
                </a:lnTo>
                <a:lnTo>
                  <a:pt x="112935" y="52762"/>
                </a:lnTo>
                <a:lnTo>
                  <a:pt x="112385" y="60892"/>
                </a:lnTo>
                <a:lnTo>
                  <a:pt x="112018" y="69169"/>
                </a:lnTo>
                <a:lnTo>
                  <a:pt x="109070" y="83447"/>
                </a:lnTo>
                <a:lnTo>
                  <a:pt x="106951" y="89921"/>
                </a:lnTo>
                <a:lnTo>
                  <a:pt x="104585" y="98047"/>
                </a:lnTo>
                <a:lnTo>
                  <a:pt x="96705" y="126735"/>
                </a:lnTo>
                <a:lnTo>
                  <a:pt x="91152" y="144909"/>
                </a:lnTo>
                <a:lnTo>
                  <a:pt x="87385" y="154708"/>
                </a:lnTo>
                <a:lnTo>
                  <a:pt x="82969" y="165051"/>
                </a:lnTo>
                <a:lnTo>
                  <a:pt x="78120" y="175757"/>
                </a:lnTo>
                <a:lnTo>
                  <a:pt x="73935" y="186703"/>
                </a:lnTo>
                <a:lnTo>
                  <a:pt x="70192" y="197811"/>
                </a:lnTo>
                <a:lnTo>
                  <a:pt x="66745" y="209027"/>
                </a:lnTo>
                <a:lnTo>
                  <a:pt x="62541" y="220313"/>
                </a:lnTo>
                <a:lnTo>
                  <a:pt x="57834" y="231648"/>
                </a:lnTo>
                <a:lnTo>
                  <a:pt x="52791" y="243014"/>
                </a:lnTo>
                <a:lnTo>
                  <a:pt x="48476" y="254402"/>
                </a:lnTo>
                <a:lnTo>
                  <a:pt x="44647" y="265804"/>
                </a:lnTo>
                <a:lnTo>
                  <a:pt x="32167" y="307674"/>
                </a:lnTo>
                <a:lnTo>
                  <a:pt x="27107" y="325131"/>
                </a:lnTo>
                <a:lnTo>
                  <a:pt x="22781" y="341531"/>
                </a:lnTo>
                <a:lnTo>
                  <a:pt x="15435" y="372454"/>
                </a:lnTo>
                <a:lnTo>
                  <a:pt x="12142" y="384510"/>
                </a:lnTo>
                <a:lnTo>
                  <a:pt x="8994" y="394452"/>
                </a:lnTo>
                <a:lnTo>
                  <a:pt x="5943" y="402985"/>
                </a:lnTo>
                <a:lnTo>
                  <a:pt x="3909" y="410579"/>
                </a:lnTo>
                <a:lnTo>
                  <a:pt x="1649" y="424097"/>
                </a:lnTo>
                <a:lnTo>
                  <a:pt x="377" y="437866"/>
                </a:lnTo>
                <a:lnTo>
                  <a:pt x="0" y="447979"/>
                </a:lnTo>
                <a:lnTo>
                  <a:pt x="900" y="450100"/>
                </a:lnTo>
                <a:lnTo>
                  <a:pt x="2453" y="451514"/>
                </a:lnTo>
                <a:lnTo>
                  <a:pt x="4440" y="452457"/>
                </a:lnTo>
                <a:lnTo>
                  <a:pt x="5764" y="454038"/>
                </a:lnTo>
                <a:lnTo>
                  <a:pt x="6648" y="456044"/>
                </a:lnTo>
                <a:lnTo>
                  <a:pt x="16987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0"/>
          <p:cNvSpPr/>
          <p:nvPr/>
        </p:nvSpPr>
        <p:spPr>
          <a:xfrm>
            <a:off x="3886200" y="1946106"/>
            <a:ext cx="385763" cy="187954"/>
          </a:xfrm>
          <a:custGeom>
            <a:avLst/>
            <a:gdLst/>
            <a:ahLst/>
            <a:cxnLst/>
            <a:rect l="0" t="0" r="0" b="0"/>
            <a:pathLst>
              <a:path w="385763" h="187954">
                <a:moveTo>
                  <a:pt x="0" y="59858"/>
                </a:moveTo>
                <a:lnTo>
                  <a:pt x="0" y="40546"/>
                </a:lnTo>
                <a:lnTo>
                  <a:pt x="952" y="37458"/>
                </a:lnTo>
                <a:lnTo>
                  <a:pt x="2540" y="34448"/>
                </a:lnTo>
                <a:lnTo>
                  <a:pt x="4550" y="31488"/>
                </a:lnTo>
                <a:lnTo>
                  <a:pt x="11865" y="25659"/>
                </a:lnTo>
                <a:lnTo>
                  <a:pt x="22418" y="19894"/>
                </a:lnTo>
                <a:lnTo>
                  <a:pt x="29233" y="17023"/>
                </a:lnTo>
                <a:lnTo>
                  <a:pt x="36633" y="14156"/>
                </a:lnTo>
                <a:lnTo>
                  <a:pt x="43472" y="11293"/>
                </a:lnTo>
                <a:lnTo>
                  <a:pt x="49936" y="8432"/>
                </a:lnTo>
                <a:lnTo>
                  <a:pt x="56150" y="5571"/>
                </a:lnTo>
                <a:lnTo>
                  <a:pt x="68136" y="2393"/>
                </a:lnTo>
                <a:lnTo>
                  <a:pt x="79812" y="981"/>
                </a:lnTo>
                <a:lnTo>
                  <a:pt x="91352" y="353"/>
                </a:lnTo>
                <a:lnTo>
                  <a:pt x="105371" y="74"/>
                </a:lnTo>
                <a:lnTo>
                  <a:pt x="113110" y="0"/>
                </a:lnTo>
                <a:lnTo>
                  <a:pt x="120174" y="903"/>
                </a:lnTo>
                <a:lnTo>
                  <a:pt x="126788" y="2457"/>
                </a:lnTo>
                <a:lnTo>
                  <a:pt x="141990" y="7245"/>
                </a:lnTo>
                <a:lnTo>
                  <a:pt x="149149" y="12980"/>
                </a:lnTo>
                <a:lnTo>
                  <a:pt x="153725" y="17176"/>
                </a:lnTo>
                <a:lnTo>
                  <a:pt x="156776" y="20926"/>
                </a:lnTo>
                <a:lnTo>
                  <a:pt x="158810" y="24379"/>
                </a:lnTo>
                <a:lnTo>
                  <a:pt x="160165" y="27633"/>
                </a:lnTo>
                <a:lnTo>
                  <a:pt x="160116" y="30755"/>
                </a:lnTo>
                <a:lnTo>
                  <a:pt x="159132" y="33789"/>
                </a:lnTo>
                <a:lnTo>
                  <a:pt x="157523" y="36764"/>
                </a:lnTo>
                <a:lnTo>
                  <a:pt x="153195" y="42609"/>
                </a:lnTo>
                <a:lnTo>
                  <a:pt x="150707" y="45501"/>
                </a:lnTo>
                <a:lnTo>
                  <a:pt x="148096" y="49335"/>
                </a:lnTo>
                <a:lnTo>
                  <a:pt x="145403" y="53795"/>
                </a:lnTo>
                <a:lnTo>
                  <a:pt x="142656" y="58674"/>
                </a:lnTo>
                <a:lnTo>
                  <a:pt x="139871" y="62879"/>
                </a:lnTo>
                <a:lnTo>
                  <a:pt x="137062" y="66635"/>
                </a:lnTo>
                <a:lnTo>
                  <a:pt x="134237" y="70091"/>
                </a:lnTo>
                <a:lnTo>
                  <a:pt x="131402" y="74300"/>
                </a:lnTo>
                <a:lnTo>
                  <a:pt x="128558" y="79011"/>
                </a:lnTo>
                <a:lnTo>
                  <a:pt x="125710" y="84057"/>
                </a:lnTo>
                <a:lnTo>
                  <a:pt x="121906" y="89326"/>
                </a:lnTo>
                <a:lnTo>
                  <a:pt x="117466" y="94743"/>
                </a:lnTo>
                <a:lnTo>
                  <a:pt x="112600" y="100260"/>
                </a:lnTo>
                <a:lnTo>
                  <a:pt x="107452" y="104890"/>
                </a:lnTo>
                <a:lnTo>
                  <a:pt x="102115" y="108930"/>
                </a:lnTo>
                <a:lnTo>
                  <a:pt x="96651" y="112575"/>
                </a:lnTo>
                <a:lnTo>
                  <a:pt x="91104" y="115958"/>
                </a:lnTo>
                <a:lnTo>
                  <a:pt x="85500" y="119166"/>
                </a:lnTo>
                <a:lnTo>
                  <a:pt x="79860" y="122257"/>
                </a:lnTo>
                <a:lnTo>
                  <a:pt x="75148" y="126222"/>
                </a:lnTo>
                <a:lnTo>
                  <a:pt x="71053" y="130771"/>
                </a:lnTo>
                <a:lnTo>
                  <a:pt x="67371" y="135708"/>
                </a:lnTo>
                <a:lnTo>
                  <a:pt x="63011" y="139953"/>
                </a:lnTo>
                <a:lnTo>
                  <a:pt x="58200" y="143735"/>
                </a:lnTo>
                <a:lnTo>
                  <a:pt x="53087" y="147208"/>
                </a:lnTo>
                <a:lnTo>
                  <a:pt x="49679" y="150477"/>
                </a:lnTo>
                <a:lnTo>
                  <a:pt x="47407" y="153608"/>
                </a:lnTo>
                <a:lnTo>
                  <a:pt x="45892" y="156648"/>
                </a:lnTo>
                <a:lnTo>
                  <a:pt x="43929" y="158675"/>
                </a:lnTo>
                <a:lnTo>
                  <a:pt x="41669" y="160026"/>
                </a:lnTo>
                <a:lnTo>
                  <a:pt x="39209" y="160927"/>
                </a:lnTo>
                <a:lnTo>
                  <a:pt x="37569" y="162480"/>
                </a:lnTo>
                <a:lnTo>
                  <a:pt x="36476" y="164468"/>
                </a:lnTo>
                <a:lnTo>
                  <a:pt x="35261" y="169217"/>
                </a:lnTo>
                <a:lnTo>
                  <a:pt x="34722" y="174502"/>
                </a:lnTo>
                <a:lnTo>
                  <a:pt x="34482" y="180026"/>
                </a:lnTo>
                <a:lnTo>
                  <a:pt x="34418" y="182833"/>
                </a:lnTo>
                <a:lnTo>
                  <a:pt x="35328" y="184704"/>
                </a:lnTo>
                <a:lnTo>
                  <a:pt x="36886" y="185951"/>
                </a:lnTo>
                <a:lnTo>
                  <a:pt x="38878" y="186783"/>
                </a:lnTo>
                <a:lnTo>
                  <a:pt x="46233" y="187953"/>
                </a:lnTo>
                <a:lnTo>
                  <a:pt x="48919" y="187165"/>
                </a:lnTo>
                <a:lnTo>
                  <a:pt x="54444" y="183749"/>
                </a:lnTo>
                <a:lnTo>
                  <a:pt x="62615" y="181596"/>
                </a:lnTo>
                <a:lnTo>
                  <a:pt x="73548" y="179687"/>
                </a:lnTo>
                <a:lnTo>
                  <a:pt x="80464" y="177844"/>
                </a:lnTo>
                <a:lnTo>
                  <a:pt x="87933" y="175663"/>
                </a:lnTo>
                <a:lnTo>
                  <a:pt x="124171" y="163080"/>
                </a:lnTo>
                <a:lnTo>
                  <a:pt x="148503" y="154390"/>
                </a:lnTo>
                <a:lnTo>
                  <a:pt x="168535" y="147645"/>
                </a:lnTo>
                <a:lnTo>
                  <a:pt x="185698" y="142195"/>
                </a:lnTo>
                <a:lnTo>
                  <a:pt x="200952" y="137610"/>
                </a:lnTo>
                <a:lnTo>
                  <a:pt x="214930" y="132648"/>
                </a:lnTo>
                <a:lnTo>
                  <a:pt x="228059" y="127435"/>
                </a:lnTo>
                <a:lnTo>
                  <a:pt x="240622" y="122054"/>
                </a:lnTo>
                <a:lnTo>
                  <a:pt x="252807" y="117515"/>
                </a:lnTo>
                <a:lnTo>
                  <a:pt x="264740" y="113536"/>
                </a:lnTo>
                <a:lnTo>
                  <a:pt x="276505" y="109931"/>
                </a:lnTo>
                <a:lnTo>
                  <a:pt x="290064" y="106575"/>
                </a:lnTo>
                <a:lnTo>
                  <a:pt x="304819" y="103385"/>
                </a:lnTo>
                <a:lnTo>
                  <a:pt x="320370" y="100307"/>
                </a:lnTo>
                <a:lnTo>
                  <a:pt x="332642" y="98254"/>
                </a:lnTo>
                <a:lnTo>
                  <a:pt x="342729" y="96885"/>
                </a:lnTo>
                <a:lnTo>
                  <a:pt x="351358" y="95973"/>
                </a:lnTo>
                <a:lnTo>
                  <a:pt x="358064" y="94413"/>
                </a:lnTo>
                <a:lnTo>
                  <a:pt x="363486" y="92419"/>
                </a:lnTo>
                <a:lnTo>
                  <a:pt x="385762" y="855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1"/>
          <p:cNvSpPr/>
          <p:nvPr/>
        </p:nvSpPr>
        <p:spPr>
          <a:xfrm>
            <a:off x="1957387" y="2374582"/>
            <a:ext cx="222886" cy="94257"/>
          </a:xfrm>
          <a:custGeom>
            <a:avLst/>
            <a:gdLst/>
            <a:ahLst/>
            <a:cxnLst/>
            <a:rect l="0" t="0" r="0" b="0"/>
            <a:pathLst>
              <a:path w="222886" h="94257">
                <a:moveTo>
                  <a:pt x="0" y="0"/>
                </a:moveTo>
                <a:lnTo>
                  <a:pt x="0" y="9102"/>
                </a:lnTo>
                <a:lnTo>
                  <a:pt x="952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5892" y="16509"/>
                </a:lnTo>
                <a:lnTo>
                  <a:pt x="6785" y="18626"/>
                </a:lnTo>
                <a:lnTo>
                  <a:pt x="7381" y="20990"/>
                </a:lnTo>
                <a:lnTo>
                  <a:pt x="8731" y="23518"/>
                </a:lnTo>
                <a:lnTo>
                  <a:pt x="10583" y="26156"/>
                </a:lnTo>
                <a:lnTo>
                  <a:pt x="12770" y="28868"/>
                </a:lnTo>
                <a:lnTo>
                  <a:pt x="14228" y="31628"/>
                </a:lnTo>
                <a:lnTo>
                  <a:pt x="15201" y="34420"/>
                </a:lnTo>
                <a:lnTo>
                  <a:pt x="15849" y="37234"/>
                </a:lnTo>
                <a:lnTo>
                  <a:pt x="17233" y="40063"/>
                </a:lnTo>
                <a:lnTo>
                  <a:pt x="19109" y="42901"/>
                </a:lnTo>
                <a:lnTo>
                  <a:pt x="21312" y="45746"/>
                </a:lnTo>
                <a:lnTo>
                  <a:pt x="23733" y="48595"/>
                </a:lnTo>
                <a:lnTo>
                  <a:pt x="26299" y="51447"/>
                </a:lnTo>
                <a:lnTo>
                  <a:pt x="28963" y="54300"/>
                </a:lnTo>
                <a:lnTo>
                  <a:pt x="31691" y="56203"/>
                </a:lnTo>
                <a:lnTo>
                  <a:pt x="37262" y="58316"/>
                </a:lnTo>
                <a:lnTo>
                  <a:pt x="40081" y="60785"/>
                </a:lnTo>
                <a:lnTo>
                  <a:pt x="42913" y="64336"/>
                </a:lnTo>
                <a:lnTo>
                  <a:pt x="45754" y="68608"/>
                </a:lnTo>
                <a:lnTo>
                  <a:pt x="48600" y="71456"/>
                </a:lnTo>
                <a:lnTo>
                  <a:pt x="51450" y="73355"/>
                </a:lnTo>
                <a:lnTo>
                  <a:pt x="54302" y="74621"/>
                </a:lnTo>
                <a:lnTo>
                  <a:pt x="57157" y="76418"/>
                </a:lnTo>
                <a:lnTo>
                  <a:pt x="60012" y="78567"/>
                </a:lnTo>
                <a:lnTo>
                  <a:pt x="62868" y="80953"/>
                </a:lnTo>
                <a:lnTo>
                  <a:pt x="66677" y="83496"/>
                </a:lnTo>
                <a:lnTo>
                  <a:pt x="71121" y="86144"/>
                </a:lnTo>
                <a:lnTo>
                  <a:pt x="75989" y="88862"/>
                </a:lnTo>
                <a:lnTo>
                  <a:pt x="80187" y="90674"/>
                </a:lnTo>
                <a:lnTo>
                  <a:pt x="83938" y="91882"/>
                </a:lnTo>
                <a:lnTo>
                  <a:pt x="90646" y="93224"/>
                </a:lnTo>
                <a:lnTo>
                  <a:pt x="96802" y="93820"/>
                </a:lnTo>
                <a:lnTo>
                  <a:pt x="102713" y="94085"/>
                </a:lnTo>
                <a:lnTo>
                  <a:pt x="105623" y="94156"/>
                </a:lnTo>
                <a:lnTo>
                  <a:pt x="137023" y="94256"/>
                </a:lnTo>
                <a:lnTo>
                  <a:pt x="149451" y="93317"/>
                </a:lnTo>
                <a:lnTo>
                  <a:pt x="161547" y="91739"/>
                </a:lnTo>
                <a:lnTo>
                  <a:pt x="173420" y="89734"/>
                </a:lnTo>
                <a:lnTo>
                  <a:pt x="182288" y="88398"/>
                </a:lnTo>
                <a:lnTo>
                  <a:pt x="189153" y="87507"/>
                </a:lnTo>
                <a:lnTo>
                  <a:pt x="194682" y="86913"/>
                </a:lnTo>
                <a:lnTo>
                  <a:pt x="199321" y="85565"/>
                </a:lnTo>
                <a:lnTo>
                  <a:pt x="203365" y="83713"/>
                </a:lnTo>
                <a:lnTo>
                  <a:pt x="212150" y="78449"/>
                </a:lnTo>
                <a:lnTo>
                  <a:pt x="215891" y="77729"/>
                </a:lnTo>
                <a:lnTo>
                  <a:pt x="218223" y="77537"/>
                </a:lnTo>
                <a:lnTo>
                  <a:pt x="219777" y="76456"/>
                </a:lnTo>
                <a:lnTo>
                  <a:pt x="220813" y="74783"/>
                </a:lnTo>
                <a:lnTo>
                  <a:pt x="222885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2"/>
          <p:cNvSpPr/>
          <p:nvPr/>
        </p:nvSpPr>
        <p:spPr>
          <a:xfrm>
            <a:off x="2154554" y="2391727"/>
            <a:ext cx="197169" cy="103680"/>
          </a:xfrm>
          <a:custGeom>
            <a:avLst/>
            <a:gdLst/>
            <a:ahLst/>
            <a:cxnLst/>
            <a:rect l="0" t="0" r="0" b="0"/>
            <a:pathLst>
              <a:path w="197169" h="103680">
                <a:moveTo>
                  <a:pt x="0" y="68580"/>
                </a:moveTo>
                <a:lnTo>
                  <a:pt x="9102" y="86784"/>
                </a:lnTo>
                <a:lnTo>
                  <a:pt x="16546" y="93098"/>
                </a:lnTo>
                <a:lnTo>
                  <a:pt x="26271" y="98260"/>
                </a:lnTo>
                <a:lnTo>
                  <a:pt x="37516" y="102655"/>
                </a:lnTo>
                <a:lnTo>
                  <a:pt x="53586" y="103679"/>
                </a:lnTo>
                <a:lnTo>
                  <a:pt x="72872" y="102457"/>
                </a:lnTo>
                <a:lnTo>
                  <a:pt x="94301" y="99737"/>
                </a:lnTo>
                <a:lnTo>
                  <a:pt x="115255" y="92209"/>
                </a:lnTo>
                <a:lnTo>
                  <a:pt x="135892" y="81475"/>
                </a:lnTo>
                <a:lnTo>
                  <a:pt x="156317" y="68604"/>
                </a:lnTo>
                <a:lnTo>
                  <a:pt x="170887" y="56214"/>
                </a:lnTo>
                <a:lnTo>
                  <a:pt x="181552" y="4414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3"/>
          <p:cNvSpPr/>
          <p:nvPr/>
        </p:nvSpPr>
        <p:spPr>
          <a:xfrm>
            <a:off x="5566409" y="5280661"/>
            <a:ext cx="478763" cy="377190"/>
          </a:xfrm>
          <a:custGeom>
            <a:avLst/>
            <a:gdLst/>
            <a:ahLst/>
            <a:cxnLst/>
            <a:rect l="0" t="0" r="0" b="0"/>
            <a:pathLst>
              <a:path w="478763" h="377190">
                <a:moveTo>
                  <a:pt x="0" y="42861"/>
                </a:moveTo>
                <a:lnTo>
                  <a:pt x="4552" y="38311"/>
                </a:lnTo>
                <a:lnTo>
                  <a:pt x="6844" y="36970"/>
                </a:lnTo>
                <a:lnTo>
                  <a:pt x="11932" y="35480"/>
                </a:lnTo>
                <a:lnTo>
                  <a:pt x="24702" y="34642"/>
                </a:lnTo>
                <a:lnTo>
                  <a:pt x="36000" y="34393"/>
                </a:lnTo>
                <a:lnTo>
                  <a:pt x="39241" y="33406"/>
                </a:lnTo>
                <a:lnTo>
                  <a:pt x="49304" y="28418"/>
                </a:lnTo>
                <a:lnTo>
                  <a:pt x="58743" y="26917"/>
                </a:lnTo>
                <a:lnTo>
                  <a:pt x="66785" y="25564"/>
                </a:lnTo>
                <a:lnTo>
                  <a:pt x="88420" y="21521"/>
                </a:lnTo>
                <a:lnTo>
                  <a:pt x="97999" y="19109"/>
                </a:lnTo>
                <a:lnTo>
                  <a:pt x="106291" y="16549"/>
                </a:lnTo>
                <a:lnTo>
                  <a:pt x="120583" y="12117"/>
                </a:lnTo>
                <a:lnTo>
                  <a:pt x="133286" y="10147"/>
                </a:lnTo>
                <a:lnTo>
                  <a:pt x="141245" y="9622"/>
                </a:lnTo>
                <a:lnTo>
                  <a:pt x="150361" y="9272"/>
                </a:lnTo>
                <a:lnTo>
                  <a:pt x="183266" y="8709"/>
                </a:lnTo>
                <a:lnTo>
                  <a:pt x="202150" y="8612"/>
                </a:lnTo>
                <a:lnTo>
                  <a:pt x="213988" y="6049"/>
                </a:lnTo>
                <a:lnTo>
                  <a:pt x="225599" y="2688"/>
                </a:lnTo>
                <a:lnTo>
                  <a:pt x="237109" y="1194"/>
                </a:lnTo>
                <a:lnTo>
                  <a:pt x="248575" y="530"/>
                </a:lnTo>
                <a:lnTo>
                  <a:pt x="254299" y="353"/>
                </a:lnTo>
                <a:lnTo>
                  <a:pt x="465267" y="0"/>
                </a:lnTo>
                <a:lnTo>
                  <a:pt x="470198" y="952"/>
                </a:lnTo>
                <a:lnTo>
                  <a:pt x="473485" y="2539"/>
                </a:lnTo>
                <a:lnTo>
                  <a:pt x="475677" y="4550"/>
                </a:lnTo>
                <a:lnTo>
                  <a:pt x="477138" y="6843"/>
                </a:lnTo>
                <a:lnTo>
                  <a:pt x="478762" y="11930"/>
                </a:lnTo>
                <a:lnTo>
                  <a:pt x="478242" y="14621"/>
                </a:lnTo>
                <a:lnTo>
                  <a:pt x="472960" y="24863"/>
                </a:lnTo>
                <a:lnTo>
                  <a:pt x="470565" y="30862"/>
                </a:lnTo>
                <a:lnTo>
                  <a:pt x="468015" y="37719"/>
                </a:lnTo>
                <a:lnTo>
                  <a:pt x="466315" y="44196"/>
                </a:lnTo>
                <a:lnTo>
                  <a:pt x="465182" y="50419"/>
                </a:lnTo>
                <a:lnTo>
                  <a:pt x="464427" y="56472"/>
                </a:lnTo>
                <a:lnTo>
                  <a:pt x="458507" y="88598"/>
                </a:lnTo>
                <a:lnTo>
                  <a:pt x="451431" y="126054"/>
                </a:lnTo>
                <a:lnTo>
                  <a:pt x="449545" y="137375"/>
                </a:lnTo>
                <a:lnTo>
                  <a:pt x="448286" y="145875"/>
                </a:lnTo>
                <a:lnTo>
                  <a:pt x="447448" y="153448"/>
                </a:lnTo>
                <a:lnTo>
                  <a:pt x="446889" y="160400"/>
                </a:lnTo>
                <a:lnTo>
                  <a:pt x="446516" y="166940"/>
                </a:lnTo>
                <a:lnTo>
                  <a:pt x="445991" y="221654"/>
                </a:lnTo>
                <a:lnTo>
                  <a:pt x="446870" y="237304"/>
                </a:lnTo>
                <a:lnTo>
                  <a:pt x="448409" y="248689"/>
                </a:lnTo>
                <a:lnTo>
                  <a:pt x="450387" y="257233"/>
                </a:lnTo>
                <a:lnTo>
                  <a:pt x="451705" y="263880"/>
                </a:lnTo>
                <a:lnTo>
                  <a:pt x="453171" y="273807"/>
                </a:lnTo>
                <a:lnTo>
                  <a:pt x="453561" y="281598"/>
                </a:lnTo>
                <a:lnTo>
                  <a:pt x="454112" y="312458"/>
                </a:lnTo>
                <a:lnTo>
                  <a:pt x="454313" y="343065"/>
                </a:lnTo>
                <a:lnTo>
                  <a:pt x="455275" y="346819"/>
                </a:lnTo>
                <a:lnTo>
                  <a:pt x="461721" y="358114"/>
                </a:lnTo>
                <a:lnTo>
                  <a:pt x="461167" y="359710"/>
                </a:lnTo>
                <a:lnTo>
                  <a:pt x="455973" y="366575"/>
                </a:lnTo>
                <a:lnTo>
                  <a:pt x="454343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4"/>
          <p:cNvSpPr/>
          <p:nvPr/>
        </p:nvSpPr>
        <p:spPr>
          <a:xfrm>
            <a:off x="5943600" y="3094672"/>
            <a:ext cx="505778" cy="171451"/>
          </a:xfrm>
          <a:custGeom>
            <a:avLst/>
            <a:gdLst/>
            <a:ahLst/>
            <a:cxnLst/>
            <a:rect l="0" t="0" r="0" b="0"/>
            <a:pathLst>
              <a:path w="505778" h="171451">
                <a:moveTo>
                  <a:pt x="0" y="171450"/>
                </a:moveTo>
                <a:lnTo>
                  <a:pt x="9102" y="171450"/>
                </a:lnTo>
                <a:lnTo>
                  <a:pt x="21190" y="168910"/>
                </a:lnTo>
                <a:lnTo>
                  <a:pt x="34182" y="165559"/>
                </a:lnTo>
                <a:lnTo>
                  <a:pt x="48757" y="162719"/>
                </a:lnTo>
                <a:lnTo>
                  <a:pt x="62627" y="158680"/>
                </a:lnTo>
                <a:lnTo>
                  <a:pt x="71279" y="155317"/>
                </a:lnTo>
                <a:lnTo>
                  <a:pt x="80857" y="151169"/>
                </a:lnTo>
                <a:lnTo>
                  <a:pt x="91051" y="146500"/>
                </a:lnTo>
                <a:lnTo>
                  <a:pt x="99754" y="143386"/>
                </a:lnTo>
                <a:lnTo>
                  <a:pt x="121102" y="138052"/>
                </a:lnTo>
                <a:lnTo>
                  <a:pt x="133515" y="133429"/>
                </a:lnTo>
                <a:lnTo>
                  <a:pt x="145382" y="128199"/>
                </a:lnTo>
                <a:lnTo>
                  <a:pt x="157007" y="123653"/>
                </a:lnTo>
                <a:lnTo>
                  <a:pt x="168523" y="121632"/>
                </a:lnTo>
                <a:lnTo>
                  <a:pt x="179991" y="118194"/>
                </a:lnTo>
                <a:lnTo>
                  <a:pt x="191438" y="113490"/>
                </a:lnTo>
                <a:lnTo>
                  <a:pt x="202876" y="108225"/>
                </a:lnTo>
                <a:lnTo>
                  <a:pt x="216213" y="104535"/>
                </a:lnTo>
                <a:lnTo>
                  <a:pt x="234629" y="100170"/>
                </a:lnTo>
                <a:lnTo>
                  <a:pt x="256432" y="95355"/>
                </a:lnTo>
                <a:lnTo>
                  <a:pt x="272872" y="91193"/>
                </a:lnTo>
                <a:lnTo>
                  <a:pt x="285737" y="87465"/>
                </a:lnTo>
                <a:lnTo>
                  <a:pt x="324623" y="74639"/>
                </a:lnTo>
                <a:lnTo>
                  <a:pt x="339857" y="71273"/>
                </a:lnTo>
                <a:lnTo>
                  <a:pt x="352977" y="68824"/>
                </a:lnTo>
                <a:lnTo>
                  <a:pt x="365159" y="64561"/>
                </a:lnTo>
                <a:lnTo>
                  <a:pt x="376923" y="62031"/>
                </a:lnTo>
                <a:lnTo>
                  <a:pt x="388501" y="59955"/>
                </a:lnTo>
                <a:lnTo>
                  <a:pt x="399997" y="55857"/>
                </a:lnTo>
                <a:lnTo>
                  <a:pt x="408916" y="50860"/>
                </a:lnTo>
                <a:lnTo>
                  <a:pt x="416055" y="46417"/>
                </a:lnTo>
                <a:lnTo>
                  <a:pt x="427335" y="42011"/>
                </a:lnTo>
                <a:lnTo>
                  <a:pt x="433480" y="38485"/>
                </a:lnTo>
                <a:lnTo>
                  <a:pt x="440434" y="34229"/>
                </a:lnTo>
                <a:lnTo>
                  <a:pt x="450701" y="29500"/>
                </a:lnTo>
                <a:lnTo>
                  <a:pt x="454772" y="28239"/>
                </a:lnTo>
                <a:lnTo>
                  <a:pt x="461836" y="24298"/>
                </a:lnTo>
                <a:lnTo>
                  <a:pt x="468150" y="19372"/>
                </a:lnTo>
                <a:lnTo>
                  <a:pt x="471167" y="16725"/>
                </a:lnTo>
                <a:lnTo>
                  <a:pt x="478303" y="10183"/>
                </a:lnTo>
                <a:lnTo>
                  <a:pt x="484090" y="4499"/>
                </a:lnTo>
                <a:lnTo>
                  <a:pt x="486556" y="2999"/>
                </a:lnTo>
                <a:lnTo>
                  <a:pt x="489154" y="2000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5"/>
          <p:cNvSpPr/>
          <p:nvPr/>
        </p:nvSpPr>
        <p:spPr>
          <a:xfrm>
            <a:off x="7058025" y="4757737"/>
            <a:ext cx="462916" cy="180024"/>
          </a:xfrm>
          <a:custGeom>
            <a:avLst/>
            <a:gdLst/>
            <a:ahLst/>
            <a:cxnLst/>
            <a:rect l="0" t="0" r="0" b="0"/>
            <a:pathLst>
              <a:path w="462916" h="180024">
                <a:moveTo>
                  <a:pt x="0" y="180023"/>
                </a:moveTo>
                <a:lnTo>
                  <a:pt x="11931" y="180023"/>
                </a:lnTo>
                <a:lnTo>
                  <a:pt x="14622" y="179070"/>
                </a:lnTo>
                <a:lnTo>
                  <a:pt x="22959" y="174131"/>
                </a:lnTo>
                <a:lnTo>
                  <a:pt x="46261" y="167252"/>
                </a:lnTo>
                <a:lnTo>
                  <a:pt x="56438" y="162282"/>
                </a:lnTo>
                <a:lnTo>
                  <a:pt x="60485" y="159623"/>
                </a:lnTo>
                <a:lnTo>
                  <a:pt x="65089" y="155946"/>
                </a:lnTo>
                <a:lnTo>
                  <a:pt x="70063" y="151588"/>
                </a:lnTo>
                <a:lnTo>
                  <a:pt x="75283" y="146779"/>
                </a:lnTo>
                <a:lnTo>
                  <a:pt x="83526" y="141668"/>
                </a:lnTo>
                <a:lnTo>
                  <a:pt x="93784" y="136355"/>
                </a:lnTo>
                <a:lnTo>
                  <a:pt x="130814" y="118692"/>
                </a:lnTo>
                <a:lnTo>
                  <a:pt x="138644" y="115323"/>
                </a:lnTo>
                <a:lnTo>
                  <a:pt x="146722" y="112125"/>
                </a:lnTo>
                <a:lnTo>
                  <a:pt x="154964" y="109039"/>
                </a:lnTo>
                <a:lnTo>
                  <a:pt x="165222" y="104126"/>
                </a:lnTo>
                <a:lnTo>
                  <a:pt x="176823" y="97992"/>
                </a:lnTo>
                <a:lnTo>
                  <a:pt x="189320" y="91046"/>
                </a:lnTo>
                <a:lnTo>
                  <a:pt x="200507" y="85463"/>
                </a:lnTo>
                <a:lnTo>
                  <a:pt x="210824" y="80787"/>
                </a:lnTo>
                <a:lnTo>
                  <a:pt x="280281" y="51561"/>
                </a:lnTo>
                <a:lnTo>
                  <a:pt x="303639" y="42602"/>
                </a:lnTo>
                <a:lnTo>
                  <a:pt x="343823" y="28135"/>
                </a:lnTo>
                <a:lnTo>
                  <a:pt x="368710" y="18537"/>
                </a:lnTo>
                <a:lnTo>
                  <a:pt x="379157" y="15216"/>
                </a:lnTo>
                <a:lnTo>
                  <a:pt x="388026" y="13001"/>
                </a:lnTo>
                <a:lnTo>
                  <a:pt x="395844" y="11525"/>
                </a:lnTo>
                <a:lnTo>
                  <a:pt x="409611" y="7345"/>
                </a:lnTo>
                <a:lnTo>
                  <a:pt x="422079" y="3265"/>
                </a:lnTo>
                <a:lnTo>
                  <a:pt x="433971" y="1451"/>
                </a:lnTo>
                <a:lnTo>
                  <a:pt x="443065" y="645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6"/>
          <p:cNvSpPr/>
          <p:nvPr/>
        </p:nvSpPr>
        <p:spPr>
          <a:xfrm>
            <a:off x="5900737" y="1465897"/>
            <a:ext cx="2091691" cy="51426"/>
          </a:xfrm>
          <a:custGeom>
            <a:avLst/>
            <a:gdLst/>
            <a:ahLst/>
            <a:cxnLst/>
            <a:rect l="0" t="0" r="0" b="0"/>
            <a:pathLst>
              <a:path w="2091691" h="51426">
                <a:moveTo>
                  <a:pt x="0" y="0"/>
                </a:moveTo>
                <a:lnTo>
                  <a:pt x="18204" y="0"/>
                </a:lnTo>
                <a:lnTo>
                  <a:pt x="24518" y="953"/>
                </a:lnTo>
                <a:lnTo>
                  <a:pt x="29680" y="2540"/>
                </a:lnTo>
                <a:lnTo>
                  <a:pt x="34074" y="4551"/>
                </a:lnTo>
                <a:lnTo>
                  <a:pt x="38909" y="5891"/>
                </a:lnTo>
                <a:lnTo>
                  <a:pt x="49361" y="7381"/>
                </a:lnTo>
                <a:lnTo>
                  <a:pt x="87487" y="8468"/>
                </a:lnTo>
                <a:lnTo>
                  <a:pt x="95472" y="9455"/>
                </a:lnTo>
                <a:lnTo>
                  <a:pt x="103653" y="11066"/>
                </a:lnTo>
                <a:lnTo>
                  <a:pt x="111964" y="13092"/>
                </a:lnTo>
                <a:lnTo>
                  <a:pt x="126078" y="14443"/>
                </a:lnTo>
                <a:lnTo>
                  <a:pt x="164620" y="15944"/>
                </a:lnTo>
                <a:lnTo>
                  <a:pt x="239064" y="16789"/>
                </a:lnTo>
                <a:lnTo>
                  <a:pt x="267009" y="17860"/>
                </a:lnTo>
                <a:lnTo>
                  <a:pt x="369360" y="23883"/>
                </a:lnTo>
                <a:lnTo>
                  <a:pt x="428242" y="25355"/>
                </a:lnTo>
                <a:lnTo>
                  <a:pt x="1059752" y="25717"/>
                </a:lnTo>
                <a:lnTo>
                  <a:pt x="1074166" y="24765"/>
                </a:lnTo>
                <a:lnTo>
                  <a:pt x="1088538" y="23177"/>
                </a:lnTo>
                <a:lnTo>
                  <a:pt x="1102882" y="21167"/>
                </a:lnTo>
                <a:lnTo>
                  <a:pt x="1120065" y="19826"/>
                </a:lnTo>
                <a:lnTo>
                  <a:pt x="1159477" y="18337"/>
                </a:lnTo>
                <a:lnTo>
                  <a:pt x="1320073" y="17498"/>
                </a:lnTo>
                <a:lnTo>
                  <a:pt x="1366776" y="18333"/>
                </a:lnTo>
                <a:lnTo>
                  <a:pt x="1401721" y="19842"/>
                </a:lnTo>
                <a:lnTo>
                  <a:pt x="1428829" y="21801"/>
                </a:lnTo>
                <a:lnTo>
                  <a:pt x="1453568" y="23106"/>
                </a:lnTo>
                <a:lnTo>
                  <a:pt x="1498835" y="24557"/>
                </a:lnTo>
                <a:lnTo>
                  <a:pt x="1532624" y="26849"/>
                </a:lnTo>
                <a:lnTo>
                  <a:pt x="1680549" y="39135"/>
                </a:lnTo>
                <a:lnTo>
                  <a:pt x="1700439" y="40378"/>
                </a:lnTo>
                <a:lnTo>
                  <a:pt x="1737778" y="41758"/>
                </a:lnTo>
                <a:lnTo>
                  <a:pt x="1770566" y="43324"/>
                </a:lnTo>
                <a:lnTo>
                  <a:pt x="1783311" y="45075"/>
                </a:lnTo>
                <a:lnTo>
                  <a:pt x="1794663" y="47195"/>
                </a:lnTo>
                <a:lnTo>
                  <a:pt x="1805090" y="48608"/>
                </a:lnTo>
                <a:lnTo>
                  <a:pt x="1824295" y="50179"/>
                </a:lnTo>
                <a:lnTo>
                  <a:pt x="1884698" y="51270"/>
                </a:lnTo>
                <a:lnTo>
                  <a:pt x="1968717" y="51425"/>
                </a:lnTo>
                <a:lnTo>
                  <a:pt x="1977323" y="50476"/>
                </a:lnTo>
                <a:lnTo>
                  <a:pt x="1984966" y="48891"/>
                </a:lnTo>
                <a:lnTo>
                  <a:pt x="1991966" y="46881"/>
                </a:lnTo>
                <a:lnTo>
                  <a:pt x="1998538" y="45542"/>
                </a:lnTo>
                <a:lnTo>
                  <a:pt x="2010919" y="44053"/>
                </a:lnTo>
                <a:lnTo>
                  <a:pt x="2072197" y="42894"/>
                </a:lnTo>
                <a:lnTo>
                  <a:pt x="209169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67"/>
          <p:cNvSpPr/>
          <p:nvPr/>
        </p:nvSpPr>
        <p:spPr>
          <a:xfrm>
            <a:off x="6672262" y="1826379"/>
            <a:ext cx="660083" cy="254423"/>
          </a:xfrm>
          <a:custGeom>
            <a:avLst/>
            <a:gdLst/>
            <a:ahLst/>
            <a:cxnLst/>
            <a:rect l="0" t="0" r="0" b="0"/>
            <a:pathLst>
              <a:path w="660083" h="254423">
                <a:moveTo>
                  <a:pt x="0" y="16708"/>
                </a:moveTo>
                <a:lnTo>
                  <a:pt x="0" y="25810"/>
                </a:lnTo>
                <a:lnTo>
                  <a:pt x="953" y="30396"/>
                </a:lnTo>
                <a:lnTo>
                  <a:pt x="2540" y="35358"/>
                </a:lnTo>
                <a:lnTo>
                  <a:pt x="4551" y="40571"/>
                </a:lnTo>
                <a:lnTo>
                  <a:pt x="6844" y="44999"/>
                </a:lnTo>
                <a:lnTo>
                  <a:pt x="14622" y="56735"/>
                </a:lnTo>
                <a:lnTo>
                  <a:pt x="17368" y="61490"/>
                </a:lnTo>
                <a:lnTo>
                  <a:pt x="20151" y="66565"/>
                </a:lnTo>
                <a:lnTo>
                  <a:pt x="22007" y="71854"/>
                </a:lnTo>
                <a:lnTo>
                  <a:pt x="23244" y="77284"/>
                </a:lnTo>
                <a:lnTo>
                  <a:pt x="24068" y="82810"/>
                </a:lnTo>
                <a:lnTo>
                  <a:pt x="25571" y="90303"/>
                </a:lnTo>
                <a:lnTo>
                  <a:pt x="29780" y="108790"/>
                </a:lnTo>
                <a:lnTo>
                  <a:pt x="54324" y="208252"/>
                </a:lnTo>
                <a:lnTo>
                  <a:pt x="56218" y="216794"/>
                </a:lnTo>
                <a:lnTo>
                  <a:pt x="57482" y="223441"/>
                </a:lnTo>
                <a:lnTo>
                  <a:pt x="58324" y="228825"/>
                </a:lnTo>
                <a:lnTo>
                  <a:pt x="57932" y="231462"/>
                </a:lnTo>
                <a:lnTo>
                  <a:pt x="56719" y="232267"/>
                </a:lnTo>
                <a:lnTo>
                  <a:pt x="54958" y="231852"/>
                </a:lnTo>
                <a:lnTo>
                  <a:pt x="53784" y="230622"/>
                </a:lnTo>
                <a:lnTo>
                  <a:pt x="53001" y="228850"/>
                </a:lnTo>
                <a:lnTo>
                  <a:pt x="51178" y="223388"/>
                </a:lnTo>
                <a:lnTo>
                  <a:pt x="49359" y="219265"/>
                </a:lnTo>
                <a:lnTo>
                  <a:pt x="47193" y="214611"/>
                </a:lnTo>
                <a:lnTo>
                  <a:pt x="45750" y="209603"/>
                </a:lnTo>
                <a:lnTo>
                  <a:pt x="44787" y="204360"/>
                </a:lnTo>
                <a:lnTo>
                  <a:pt x="44146" y="198959"/>
                </a:lnTo>
                <a:lnTo>
                  <a:pt x="42766" y="193454"/>
                </a:lnTo>
                <a:lnTo>
                  <a:pt x="40893" y="187879"/>
                </a:lnTo>
                <a:lnTo>
                  <a:pt x="38692" y="182257"/>
                </a:lnTo>
                <a:lnTo>
                  <a:pt x="37225" y="176604"/>
                </a:lnTo>
                <a:lnTo>
                  <a:pt x="36247" y="170930"/>
                </a:lnTo>
                <a:lnTo>
                  <a:pt x="35595" y="165243"/>
                </a:lnTo>
                <a:lnTo>
                  <a:pt x="35160" y="159546"/>
                </a:lnTo>
                <a:lnTo>
                  <a:pt x="34870" y="153844"/>
                </a:lnTo>
                <a:lnTo>
                  <a:pt x="34548" y="142427"/>
                </a:lnTo>
                <a:lnTo>
                  <a:pt x="34324" y="86557"/>
                </a:lnTo>
                <a:lnTo>
                  <a:pt x="35265" y="72799"/>
                </a:lnTo>
                <a:lnTo>
                  <a:pt x="36846" y="61722"/>
                </a:lnTo>
                <a:lnTo>
                  <a:pt x="38851" y="52432"/>
                </a:lnTo>
                <a:lnTo>
                  <a:pt x="41141" y="45287"/>
                </a:lnTo>
                <a:lnTo>
                  <a:pt x="43620" y="39571"/>
                </a:lnTo>
                <a:lnTo>
                  <a:pt x="48914" y="29727"/>
                </a:lnTo>
                <a:lnTo>
                  <a:pt x="54442" y="19002"/>
                </a:lnTo>
                <a:lnTo>
                  <a:pt x="57249" y="15380"/>
                </a:lnTo>
                <a:lnTo>
                  <a:pt x="60074" y="12965"/>
                </a:lnTo>
                <a:lnTo>
                  <a:pt x="65752" y="9329"/>
                </a:lnTo>
                <a:lnTo>
                  <a:pt x="71451" y="4539"/>
                </a:lnTo>
                <a:lnTo>
                  <a:pt x="74303" y="2880"/>
                </a:lnTo>
                <a:lnTo>
                  <a:pt x="80014" y="1037"/>
                </a:lnTo>
                <a:lnTo>
                  <a:pt x="88584" y="0"/>
                </a:lnTo>
                <a:lnTo>
                  <a:pt x="106257" y="4243"/>
                </a:lnTo>
                <a:lnTo>
                  <a:pt x="116440" y="8946"/>
                </a:lnTo>
                <a:lnTo>
                  <a:pt x="124141" y="14211"/>
                </a:lnTo>
                <a:lnTo>
                  <a:pt x="130739" y="19726"/>
                </a:lnTo>
                <a:lnTo>
                  <a:pt x="135737" y="27292"/>
                </a:lnTo>
                <a:lnTo>
                  <a:pt x="141926" y="38052"/>
                </a:lnTo>
                <a:lnTo>
                  <a:pt x="148910" y="50940"/>
                </a:lnTo>
                <a:lnTo>
                  <a:pt x="154518" y="63342"/>
                </a:lnTo>
                <a:lnTo>
                  <a:pt x="159210" y="75420"/>
                </a:lnTo>
                <a:lnTo>
                  <a:pt x="163290" y="87282"/>
                </a:lnTo>
                <a:lnTo>
                  <a:pt x="166963" y="101857"/>
                </a:lnTo>
                <a:lnTo>
                  <a:pt x="170363" y="118242"/>
                </a:lnTo>
                <a:lnTo>
                  <a:pt x="173583" y="135832"/>
                </a:lnTo>
                <a:lnTo>
                  <a:pt x="175730" y="149464"/>
                </a:lnTo>
                <a:lnTo>
                  <a:pt x="177161" y="160457"/>
                </a:lnTo>
                <a:lnTo>
                  <a:pt x="178115" y="169691"/>
                </a:lnTo>
                <a:lnTo>
                  <a:pt x="178750" y="177751"/>
                </a:lnTo>
                <a:lnTo>
                  <a:pt x="179175" y="185030"/>
                </a:lnTo>
                <a:lnTo>
                  <a:pt x="179457" y="191788"/>
                </a:lnTo>
                <a:lnTo>
                  <a:pt x="179771" y="206916"/>
                </a:lnTo>
                <a:lnTo>
                  <a:pt x="179855" y="214951"/>
                </a:lnTo>
                <a:lnTo>
                  <a:pt x="180863" y="222213"/>
                </a:lnTo>
                <a:lnTo>
                  <a:pt x="182488" y="228959"/>
                </a:lnTo>
                <a:lnTo>
                  <a:pt x="184524" y="235361"/>
                </a:lnTo>
                <a:lnTo>
                  <a:pt x="186834" y="240582"/>
                </a:lnTo>
                <a:lnTo>
                  <a:pt x="189326" y="245015"/>
                </a:lnTo>
                <a:lnTo>
                  <a:pt x="195619" y="254422"/>
                </a:lnTo>
                <a:lnTo>
                  <a:pt x="196135" y="254242"/>
                </a:lnTo>
                <a:lnTo>
                  <a:pt x="196479" y="253169"/>
                </a:lnTo>
                <a:lnTo>
                  <a:pt x="196709" y="251501"/>
                </a:lnTo>
                <a:lnTo>
                  <a:pt x="199503" y="247108"/>
                </a:lnTo>
                <a:lnTo>
                  <a:pt x="203921" y="241028"/>
                </a:lnTo>
                <a:lnTo>
                  <a:pt x="206432" y="236740"/>
                </a:lnTo>
                <a:lnTo>
                  <a:pt x="209059" y="231976"/>
                </a:lnTo>
                <a:lnTo>
                  <a:pt x="211763" y="224990"/>
                </a:lnTo>
                <a:lnTo>
                  <a:pt x="214518" y="216523"/>
                </a:lnTo>
                <a:lnTo>
                  <a:pt x="217307" y="207068"/>
                </a:lnTo>
                <a:lnTo>
                  <a:pt x="220118" y="198859"/>
                </a:lnTo>
                <a:lnTo>
                  <a:pt x="222946" y="191482"/>
                </a:lnTo>
                <a:lnTo>
                  <a:pt x="225782" y="184659"/>
                </a:lnTo>
                <a:lnTo>
                  <a:pt x="228627" y="178206"/>
                </a:lnTo>
                <a:lnTo>
                  <a:pt x="234327" y="165955"/>
                </a:lnTo>
                <a:lnTo>
                  <a:pt x="258842" y="116304"/>
                </a:lnTo>
                <a:lnTo>
                  <a:pt x="261144" y="109775"/>
                </a:lnTo>
                <a:lnTo>
                  <a:pt x="262679" y="103518"/>
                </a:lnTo>
                <a:lnTo>
                  <a:pt x="263702" y="97441"/>
                </a:lnTo>
                <a:lnTo>
                  <a:pt x="265337" y="91485"/>
                </a:lnTo>
                <a:lnTo>
                  <a:pt x="267378" y="85610"/>
                </a:lnTo>
                <a:lnTo>
                  <a:pt x="269692" y="79787"/>
                </a:lnTo>
                <a:lnTo>
                  <a:pt x="271235" y="74001"/>
                </a:lnTo>
                <a:lnTo>
                  <a:pt x="272263" y="68238"/>
                </a:lnTo>
                <a:lnTo>
                  <a:pt x="272949" y="62492"/>
                </a:lnTo>
                <a:lnTo>
                  <a:pt x="274358" y="57708"/>
                </a:lnTo>
                <a:lnTo>
                  <a:pt x="278465" y="49853"/>
                </a:lnTo>
                <a:lnTo>
                  <a:pt x="280893" y="45472"/>
                </a:lnTo>
                <a:lnTo>
                  <a:pt x="286131" y="35524"/>
                </a:lnTo>
                <a:lnTo>
                  <a:pt x="288862" y="32110"/>
                </a:lnTo>
                <a:lnTo>
                  <a:pt x="291635" y="29833"/>
                </a:lnTo>
                <a:lnTo>
                  <a:pt x="294436" y="28316"/>
                </a:lnTo>
                <a:lnTo>
                  <a:pt x="296303" y="28257"/>
                </a:lnTo>
                <a:lnTo>
                  <a:pt x="297548" y="29169"/>
                </a:lnTo>
                <a:lnTo>
                  <a:pt x="299546" y="32928"/>
                </a:lnTo>
                <a:lnTo>
                  <a:pt x="299892" y="38130"/>
                </a:lnTo>
                <a:lnTo>
                  <a:pt x="301845" y="44324"/>
                </a:lnTo>
                <a:lnTo>
                  <a:pt x="305053" y="53216"/>
                </a:lnTo>
                <a:lnTo>
                  <a:pt x="309096" y="63907"/>
                </a:lnTo>
                <a:lnTo>
                  <a:pt x="311792" y="71986"/>
                </a:lnTo>
                <a:lnTo>
                  <a:pt x="313589" y="78325"/>
                </a:lnTo>
                <a:lnTo>
                  <a:pt x="314787" y="83504"/>
                </a:lnTo>
                <a:lnTo>
                  <a:pt x="316538" y="88861"/>
                </a:lnTo>
                <a:lnTo>
                  <a:pt x="318657" y="94338"/>
                </a:lnTo>
                <a:lnTo>
                  <a:pt x="321024" y="99894"/>
                </a:lnTo>
                <a:lnTo>
                  <a:pt x="324506" y="109312"/>
                </a:lnTo>
                <a:lnTo>
                  <a:pt x="333456" y="135018"/>
                </a:lnTo>
                <a:lnTo>
                  <a:pt x="337556" y="146064"/>
                </a:lnTo>
                <a:lnTo>
                  <a:pt x="341243" y="155333"/>
                </a:lnTo>
                <a:lnTo>
                  <a:pt x="344653" y="163417"/>
                </a:lnTo>
                <a:lnTo>
                  <a:pt x="348831" y="171664"/>
                </a:lnTo>
                <a:lnTo>
                  <a:pt x="353522" y="180020"/>
                </a:lnTo>
                <a:lnTo>
                  <a:pt x="358554" y="188447"/>
                </a:lnTo>
                <a:lnTo>
                  <a:pt x="363813" y="195971"/>
                </a:lnTo>
                <a:lnTo>
                  <a:pt x="369225" y="202892"/>
                </a:lnTo>
                <a:lnTo>
                  <a:pt x="374738" y="209410"/>
                </a:lnTo>
                <a:lnTo>
                  <a:pt x="380317" y="215661"/>
                </a:lnTo>
                <a:lnTo>
                  <a:pt x="391598" y="227687"/>
                </a:lnTo>
                <a:lnTo>
                  <a:pt x="400421" y="234301"/>
                </a:lnTo>
                <a:lnTo>
                  <a:pt x="407518" y="237241"/>
                </a:lnTo>
                <a:lnTo>
                  <a:pt x="416868" y="238896"/>
                </a:lnTo>
                <a:lnTo>
                  <a:pt x="422764" y="239283"/>
                </a:lnTo>
                <a:lnTo>
                  <a:pt x="424718" y="238434"/>
                </a:lnTo>
                <a:lnTo>
                  <a:pt x="426021" y="236915"/>
                </a:lnTo>
                <a:lnTo>
                  <a:pt x="426889" y="234950"/>
                </a:lnTo>
                <a:lnTo>
                  <a:pt x="435126" y="224000"/>
                </a:lnTo>
                <a:lnTo>
                  <a:pt x="437722" y="219673"/>
                </a:lnTo>
                <a:lnTo>
                  <a:pt x="440404" y="214883"/>
                </a:lnTo>
                <a:lnTo>
                  <a:pt x="443146" y="208832"/>
                </a:lnTo>
                <a:lnTo>
                  <a:pt x="445925" y="201941"/>
                </a:lnTo>
                <a:lnTo>
                  <a:pt x="448731" y="194489"/>
                </a:lnTo>
                <a:lnTo>
                  <a:pt x="450601" y="187616"/>
                </a:lnTo>
                <a:lnTo>
                  <a:pt x="451849" y="181129"/>
                </a:lnTo>
                <a:lnTo>
                  <a:pt x="452680" y="174900"/>
                </a:lnTo>
                <a:lnTo>
                  <a:pt x="454186" y="168842"/>
                </a:lnTo>
                <a:lnTo>
                  <a:pt x="456144" y="162898"/>
                </a:lnTo>
                <a:lnTo>
                  <a:pt x="458401" y="157030"/>
                </a:lnTo>
                <a:lnTo>
                  <a:pt x="460858" y="146451"/>
                </a:lnTo>
                <a:lnTo>
                  <a:pt x="463448" y="132731"/>
                </a:lnTo>
                <a:lnTo>
                  <a:pt x="466129" y="116917"/>
                </a:lnTo>
                <a:lnTo>
                  <a:pt x="466962" y="104469"/>
                </a:lnTo>
                <a:lnTo>
                  <a:pt x="466566" y="94265"/>
                </a:lnTo>
                <a:lnTo>
                  <a:pt x="465349" y="85558"/>
                </a:lnTo>
                <a:lnTo>
                  <a:pt x="463585" y="77848"/>
                </a:lnTo>
                <a:lnTo>
                  <a:pt x="461457" y="70803"/>
                </a:lnTo>
                <a:lnTo>
                  <a:pt x="455748" y="54910"/>
                </a:lnTo>
                <a:lnTo>
                  <a:pt x="456232" y="59321"/>
                </a:lnTo>
                <a:lnTo>
                  <a:pt x="460511" y="88072"/>
                </a:lnTo>
                <a:lnTo>
                  <a:pt x="461313" y="94764"/>
                </a:lnTo>
                <a:lnTo>
                  <a:pt x="461846" y="100178"/>
                </a:lnTo>
                <a:lnTo>
                  <a:pt x="463155" y="105692"/>
                </a:lnTo>
                <a:lnTo>
                  <a:pt x="464980" y="111273"/>
                </a:lnTo>
                <a:lnTo>
                  <a:pt x="467150" y="116899"/>
                </a:lnTo>
                <a:lnTo>
                  <a:pt x="469548" y="122554"/>
                </a:lnTo>
                <a:lnTo>
                  <a:pt x="474753" y="133918"/>
                </a:lnTo>
                <a:lnTo>
                  <a:pt x="476522" y="139616"/>
                </a:lnTo>
                <a:lnTo>
                  <a:pt x="477701" y="145319"/>
                </a:lnTo>
                <a:lnTo>
                  <a:pt x="478487" y="151026"/>
                </a:lnTo>
                <a:lnTo>
                  <a:pt x="480916" y="156736"/>
                </a:lnTo>
                <a:lnTo>
                  <a:pt x="484441" y="162448"/>
                </a:lnTo>
                <a:lnTo>
                  <a:pt x="488696" y="168160"/>
                </a:lnTo>
                <a:lnTo>
                  <a:pt x="492485" y="172921"/>
                </a:lnTo>
                <a:lnTo>
                  <a:pt x="499235" y="180751"/>
                </a:lnTo>
                <a:lnTo>
                  <a:pt x="502369" y="185125"/>
                </a:lnTo>
                <a:lnTo>
                  <a:pt x="505409" y="189946"/>
                </a:lnTo>
                <a:lnTo>
                  <a:pt x="508390" y="195065"/>
                </a:lnTo>
                <a:lnTo>
                  <a:pt x="511329" y="199430"/>
                </a:lnTo>
                <a:lnTo>
                  <a:pt x="517135" y="206820"/>
                </a:lnTo>
                <a:lnTo>
                  <a:pt x="525430" y="213280"/>
                </a:lnTo>
                <a:lnTo>
                  <a:pt x="534515" y="219326"/>
                </a:lnTo>
                <a:lnTo>
                  <a:pt x="541727" y="225188"/>
                </a:lnTo>
                <a:lnTo>
                  <a:pt x="548108" y="230968"/>
                </a:lnTo>
                <a:lnTo>
                  <a:pt x="551143" y="233843"/>
                </a:lnTo>
                <a:lnTo>
                  <a:pt x="555071" y="235760"/>
                </a:lnTo>
                <a:lnTo>
                  <a:pt x="568749" y="239410"/>
                </a:lnTo>
                <a:lnTo>
                  <a:pt x="580210" y="245148"/>
                </a:lnTo>
                <a:lnTo>
                  <a:pt x="595247" y="247271"/>
                </a:lnTo>
                <a:lnTo>
                  <a:pt x="606185" y="247768"/>
                </a:lnTo>
                <a:lnTo>
                  <a:pt x="610815" y="246948"/>
                </a:lnTo>
                <a:lnTo>
                  <a:pt x="625092" y="241328"/>
                </a:lnTo>
                <a:lnTo>
                  <a:pt x="628183" y="240750"/>
                </a:lnTo>
                <a:lnTo>
                  <a:pt x="634158" y="237567"/>
                </a:lnTo>
                <a:lnTo>
                  <a:pt x="642876" y="230420"/>
                </a:lnTo>
                <a:lnTo>
                  <a:pt x="648626" y="225039"/>
                </a:lnTo>
                <a:lnTo>
                  <a:pt x="660082" y="2138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68"/>
          <p:cNvSpPr/>
          <p:nvPr/>
        </p:nvSpPr>
        <p:spPr>
          <a:xfrm>
            <a:off x="7135177" y="17316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69"/>
          <p:cNvSpPr/>
          <p:nvPr/>
        </p:nvSpPr>
        <p:spPr>
          <a:xfrm>
            <a:off x="7315278" y="1764663"/>
            <a:ext cx="512109" cy="446462"/>
          </a:xfrm>
          <a:custGeom>
            <a:avLst/>
            <a:gdLst/>
            <a:ahLst/>
            <a:cxnLst/>
            <a:rect l="0" t="0" r="0" b="0"/>
            <a:pathLst>
              <a:path w="512109" h="446462">
                <a:moveTo>
                  <a:pt x="179944" y="121287"/>
                </a:moveTo>
                <a:lnTo>
                  <a:pt x="114487" y="121287"/>
                </a:lnTo>
                <a:lnTo>
                  <a:pt x="109636" y="122239"/>
                </a:lnTo>
                <a:lnTo>
                  <a:pt x="97305" y="127178"/>
                </a:lnTo>
                <a:lnTo>
                  <a:pt x="82963" y="130017"/>
                </a:lnTo>
                <a:lnTo>
                  <a:pt x="71305" y="136468"/>
                </a:lnTo>
                <a:lnTo>
                  <a:pt x="57161" y="144411"/>
                </a:lnTo>
                <a:lnTo>
                  <a:pt x="45562" y="152797"/>
                </a:lnTo>
                <a:lnTo>
                  <a:pt x="31437" y="161315"/>
                </a:lnTo>
                <a:lnTo>
                  <a:pt x="24088" y="167017"/>
                </a:lnTo>
                <a:lnTo>
                  <a:pt x="19843" y="173681"/>
                </a:lnTo>
                <a:lnTo>
                  <a:pt x="15107" y="182886"/>
                </a:lnTo>
                <a:lnTo>
                  <a:pt x="10046" y="193786"/>
                </a:lnTo>
                <a:lnTo>
                  <a:pt x="6671" y="203909"/>
                </a:lnTo>
                <a:lnTo>
                  <a:pt x="4421" y="213516"/>
                </a:lnTo>
                <a:lnTo>
                  <a:pt x="2921" y="222778"/>
                </a:lnTo>
                <a:lnTo>
                  <a:pt x="1921" y="230857"/>
                </a:lnTo>
                <a:lnTo>
                  <a:pt x="1255" y="238149"/>
                </a:lnTo>
                <a:lnTo>
                  <a:pt x="810" y="244915"/>
                </a:lnTo>
                <a:lnTo>
                  <a:pt x="514" y="252283"/>
                </a:lnTo>
                <a:lnTo>
                  <a:pt x="97" y="275353"/>
                </a:lnTo>
                <a:lnTo>
                  <a:pt x="0" y="288503"/>
                </a:lnTo>
                <a:lnTo>
                  <a:pt x="1879" y="292772"/>
                </a:lnTo>
                <a:lnTo>
                  <a:pt x="5037" y="295618"/>
                </a:lnTo>
                <a:lnTo>
                  <a:pt x="12673" y="299732"/>
                </a:lnTo>
                <a:lnTo>
                  <a:pt x="19241" y="304736"/>
                </a:lnTo>
                <a:lnTo>
                  <a:pt x="23279" y="306451"/>
                </a:lnTo>
                <a:lnTo>
                  <a:pt x="37111" y="308865"/>
                </a:lnTo>
                <a:lnTo>
                  <a:pt x="44390" y="309430"/>
                </a:lnTo>
                <a:lnTo>
                  <a:pt x="47664" y="308628"/>
                </a:lnTo>
                <a:lnTo>
                  <a:pt x="56824" y="303901"/>
                </a:lnTo>
                <a:lnTo>
                  <a:pt x="65571" y="301125"/>
                </a:lnTo>
                <a:lnTo>
                  <a:pt x="71327" y="297100"/>
                </a:lnTo>
                <a:lnTo>
                  <a:pt x="77060" y="289596"/>
                </a:lnTo>
                <a:lnTo>
                  <a:pt x="82783" y="279911"/>
                </a:lnTo>
                <a:lnTo>
                  <a:pt x="88502" y="269256"/>
                </a:lnTo>
                <a:lnTo>
                  <a:pt x="97076" y="252548"/>
                </a:lnTo>
                <a:lnTo>
                  <a:pt x="105649" y="240083"/>
                </a:lnTo>
                <a:lnTo>
                  <a:pt x="111364" y="228377"/>
                </a:lnTo>
                <a:lnTo>
                  <a:pt x="116126" y="214603"/>
                </a:lnTo>
                <a:lnTo>
                  <a:pt x="118243" y="202130"/>
                </a:lnTo>
                <a:lnTo>
                  <a:pt x="119184" y="190237"/>
                </a:lnTo>
                <a:lnTo>
                  <a:pt x="119435" y="184399"/>
                </a:lnTo>
                <a:lnTo>
                  <a:pt x="119788" y="139775"/>
                </a:lnTo>
                <a:lnTo>
                  <a:pt x="118885" y="125992"/>
                </a:lnTo>
                <a:lnTo>
                  <a:pt x="117331" y="114899"/>
                </a:lnTo>
                <a:lnTo>
                  <a:pt x="115342" y="105598"/>
                </a:lnTo>
                <a:lnTo>
                  <a:pt x="114016" y="97492"/>
                </a:lnTo>
                <a:lnTo>
                  <a:pt x="113132" y="90184"/>
                </a:lnTo>
                <a:lnTo>
                  <a:pt x="112543" y="83406"/>
                </a:lnTo>
                <a:lnTo>
                  <a:pt x="112150" y="76031"/>
                </a:lnTo>
                <a:lnTo>
                  <a:pt x="111713" y="60215"/>
                </a:lnTo>
                <a:lnTo>
                  <a:pt x="110645" y="51998"/>
                </a:lnTo>
                <a:lnTo>
                  <a:pt x="108979" y="43661"/>
                </a:lnTo>
                <a:lnTo>
                  <a:pt x="106917" y="35246"/>
                </a:lnTo>
                <a:lnTo>
                  <a:pt x="104625" y="23356"/>
                </a:lnTo>
                <a:lnTo>
                  <a:pt x="102654" y="13945"/>
                </a:lnTo>
                <a:lnTo>
                  <a:pt x="98602" y="3412"/>
                </a:lnTo>
                <a:lnTo>
                  <a:pt x="97142" y="793"/>
                </a:lnTo>
                <a:lnTo>
                  <a:pt x="96168" y="0"/>
                </a:lnTo>
                <a:lnTo>
                  <a:pt x="95518" y="424"/>
                </a:lnTo>
                <a:lnTo>
                  <a:pt x="95085" y="1659"/>
                </a:lnTo>
                <a:lnTo>
                  <a:pt x="94333" y="13129"/>
                </a:lnTo>
                <a:lnTo>
                  <a:pt x="94253" y="48706"/>
                </a:lnTo>
                <a:lnTo>
                  <a:pt x="95194" y="60517"/>
                </a:lnTo>
                <a:lnTo>
                  <a:pt x="96775" y="70296"/>
                </a:lnTo>
                <a:lnTo>
                  <a:pt x="98780" y="78720"/>
                </a:lnTo>
                <a:lnTo>
                  <a:pt x="102022" y="89099"/>
                </a:lnTo>
                <a:lnTo>
                  <a:pt x="106089" y="100781"/>
                </a:lnTo>
                <a:lnTo>
                  <a:pt x="115687" y="126460"/>
                </a:lnTo>
                <a:lnTo>
                  <a:pt x="126303" y="153748"/>
                </a:lnTo>
                <a:lnTo>
                  <a:pt x="131800" y="164835"/>
                </a:lnTo>
                <a:lnTo>
                  <a:pt x="137371" y="174132"/>
                </a:lnTo>
                <a:lnTo>
                  <a:pt x="142990" y="182234"/>
                </a:lnTo>
                <a:lnTo>
                  <a:pt x="164549" y="211841"/>
                </a:lnTo>
                <a:lnTo>
                  <a:pt x="171586" y="219756"/>
                </a:lnTo>
                <a:lnTo>
                  <a:pt x="184485" y="231091"/>
                </a:lnTo>
                <a:lnTo>
                  <a:pt x="196568" y="239304"/>
                </a:lnTo>
                <a:lnTo>
                  <a:pt x="211540" y="249282"/>
                </a:lnTo>
                <a:lnTo>
                  <a:pt x="215295" y="252337"/>
                </a:lnTo>
                <a:lnTo>
                  <a:pt x="219703" y="254373"/>
                </a:lnTo>
                <a:lnTo>
                  <a:pt x="229682" y="256636"/>
                </a:lnTo>
                <a:lnTo>
                  <a:pt x="243007" y="257642"/>
                </a:lnTo>
                <a:lnTo>
                  <a:pt x="261495" y="258208"/>
                </a:lnTo>
                <a:lnTo>
                  <a:pt x="265743" y="258288"/>
                </a:lnTo>
                <a:lnTo>
                  <a:pt x="269529" y="257388"/>
                </a:lnTo>
                <a:lnTo>
                  <a:pt x="276274" y="253849"/>
                </a:lnTo>
                <a:lnTo>
                  <a:pt x="278454" y="250619"/>
                </a:lnTo>
                <a:lnTo>
                  <a:pt x="280876" y="241950"/>
                </a:lnTo>
                <a:lnTo>
                  <a:pt x="283427" y="237924"/>
                </a:lnTo>
                <a:lnTo>
                  <a:pt x="294214" y="227707"/>
                </a:lnTo>
                <a:lnTo>
                  <a:pt x="296129" y="224618"/>
                </a:lnTo>
                <a:lnTo>
                  <a:pt x="301364" y="213181"/>
                </a:lnTo>
                <a:lnTo>
                  <a:pt x="306299" y="202134"/>
                </a:lnTo>
                <a:lnTo>
                  <a:pt x="308948" y="195187"/>
                </a:lnTo>
                <a:lnTo>
                  <a:pt x="311667" y="187698"/>
                </a:lnTo>
                <a:lnTo>
                  <a:pt x="313479" y="177944"/>
                </a:lnTo>
                <a:lnTo>
                  <a:pt x="314688" y="166678"/>
                </a:lnTo>
                <a:lnTo>
                  <a:pt x="315493" y="154405"/>
                </a:lnTo>
                <a:lnTo>
                  <a:pt x="316983" y="145271"/>
                </a:lnTo>
                <a:lnTo>
                  <a:pt x="321178" y="132581"/>
                </a:lnTo>
                <a:lnTo>
                  <a:pt x="324344" y="124633"/>
                </a:lnTo>
                <a:lnTo>
                  <a:pt x="325740" y="124470"/>
                </a:lnTo>
                <a:lnTo>
                  <a:pt x="327624" y="125314"/>
                </a:lnTo>
                <a:lnTo>
                  <a:pt x="329832" y="126829"/>
                </a:lnTo>
                <a:lnTo>
                  <a:pt x="334826" y="138672"/>
                </a:lnTo>
                <a:lnTo>
                  <a:pt x="337492" y="147165"/>
                </a:lnTo>
                <a:lnTo>
                  <a:pt x="340221" y="154731"/>
                </a:lnTo>
                <a:lnTo>
                  <a:pt x="345793" y="168218"/>
                </a:lnTo>
                <a:lnTo>
                  <a:pt x="350518" y="183054"/>
                </a:lnTo>
                <a:lnTo>
                  <a:pt x="368914" y="245422"/>
                </a:lnTo>
                <a:lnTo>
                  <a:pt x="373552" y="259288"/>
                </a:lnTo>
                <a:lnTo>
                  <a:pt x="382197" y="283586"/>
                </a:lnTo>
                <a:lnTo>
                  <a:pt x="392390" y="313434"/>
                </a:lnTo>
                <a:lnTo>
                  <a:pt x="396822" y="325585"/>
                </a:lnTo>
                <a:lnTo>
                  <a:pt x="400730" y="335591"/>
                </a:lnTo>
                <a:lnTo>
                  <a:pt x="404287" y="344166"/>
                </a:lnTo>
                <a:lnTo>
                  <a:pt x="407611" y="352740"/>
                </a:lnTo>
                <a:lnTo>
                  <a:pt x="413844" y="369887"/>
                </a:lnTo>
                <a:lnTo>
                  <a:pt x="415888" y="377508"/>
                </a:lnTo>
                <a:lnTo>
                  <a:pt x="418158" y="391055"/>
                </a:lnTo>
                <a:lnTo>
                  <a:pt x="419715" y="398287"/>
                </a:lnTo>
                <a:lnTo>
                  <a:pt x="421707" y="405966"/>
                </a:lnTo>
                <a:lnTo>
                  <a:pt x="423986" y="413943"/>
                </a:lnTo>
                <a:lnTo>
                  <a:pt x="426520" y="425346"/>
                </a:lnTo>
                <a:lnTo>
                  <a:pt x="427946" y="437121"/>
                </a:lnTo>
                <a:lnTo>
                  <a:pt x="428512" y="446461"/>
                </a:lnTo>
                <a:lnTo>
                  <a:pt x="419435" y="433217"/>
                </a:lnTo>
                <a:lnTo>
                  <a:pt x="404681" y="411195"/>
                </a:lnTo>
                <a:lnTo>
                  <a:pt x="399300" y="401236"/>
                </a:lnTo>
                <a:lnTo>
                  <a:pt x="393809" y="389835"/>
                </a:lnTo>
                <a:lnTo>
                  <a:pt x="383580" y="367324"/>
                </a:lnTo>
                <a:lnTo>
                  <a:pt x="375859" y="350969"/>
                </a:lnTo>
                <a:lnTo>
                  <a:pt x="372466" y="342988"/>
                </a:lnTo>
                <a:lnTo>
                  <a:pt x="369252" y="334810"/>
                </a:lnTo>
                <a:lnTo>
                  <a:pt x="366157" y="326501"/>
                </a:lnTo>
                <a:lnTo>
                  <a:pt x="344672" y="263740"/>
                </a:lnTo>
                <a:lnTo>
                  <a:pt x="341198" y="253403"/>
                </a:lnTo>
                <a:lnTo>
                  <a:pt x="338881" y="244606"/>
                </a:lnTo>
                <a:lnTo>
                  <a:pt x="337337" y="236837"/>
                </a:lnTo>
                <a:lnTo>
                  <a:pt x="336308" y="229753"/>
                </a:lnTo>
                <a:lnTo>
                  <a:pt x="335621" y="220267"/>
                </a:lnTo>
                <a:lnTo>
                  <a:pt x="335164" y="209181"/>
                </a:lnTo>
                <a:lnTo>
                  <a:pt x="334859" y="197028"/>
                </a:lnTo>
                <a:lnTo>
                  <a:pt x="333703" y="187021"/>
                </a:lnTo>
                <a:lnTo>
                  <a:pt x="331980" y="178444"/>
                </a:lnTo>
                <a:lnTo>
                  <a:pt x="329879" y="170822"/>
                </a:lnTo>
                <a:lnTo>
                  <a:pt x="329431" y="162883"/>
                </a:lnTo>
                <a:lnTo>
                  <a:pt x="330085" y="154732"/>
                </a:lnTo>
                <a:lnTo>
                  <a:pt x="331473" y="146441"/>
                </a:lnTo>
                <a:lnTo>
                  <a:pt x="333015" y="134689"/>
                </a:lnTo>
                <a:lnTo>
                  <a:pt x="333427" y="130221"/>
                </a:lnTo>
                <a:lnTo>
                  <a:pt x="336423" y="120178"/>
                </a:lnTo>
                <a:lnTo>
                  <a:pt x="340931" y="110316"/>
                </a:lnTo>
                <a:lnTo>
                  <a:pt x="346109" y="102758"/>
                </a:lnTo>
                <a:lnTo>
                  <a:pt x="354125" y="96224"/>
                </a:lnTo>
                <a:lnTo>
                  <a:pt x="358930" y="93148"/>
                </a:lnTo>
                <a:lnTo>
                  <a:pt x="369349" y="89731"/>
                </a:lnTo>
                <a:lnTo>
                  <a:pt x="374794" y="88819"/>
                </a:lnTo>
                <a:lnTo>
                  <a:pt x="379376" y="89164"/>
                </a:lnTo>
                <a:lnTo>
                  <a:pt x="383384" y="90347"/>
                </a:lnTo>
                <a:lnTo>
                  <a:pt x="387008" y="92088"/>
                </a:lnTo>
                <a:lnTo>
                  <a:pt x="396115" y="94022"/>
                </a:lnTo>
                <a:lnTo>
                  <a:pt x="406512" y="95834"/>
                </a:lnTo>
                <a:lnTo>
                  <a:pt x="417484" y="99814"/>
                </a:lnTo>
                <a:lnTo>
                  <a:pt x="428710" y="104758"/>
                </a:lnTo>
                <a:lnTo>
                  <a:pt x="440049" y="110131"/>
                </a:lnTo>
                <a:lnTo>
                  <a:pt x="451439" y="115693"/>
                </a:lnTo>
                <a:lnTo>
                  <a:pt x="464011" y="124180"/>
                </a:lnTo>
                <a:lnTo>
                  <a:pt x="478318" y="137278"/>
                </a:lnTo>
                <a:lnTo>
                  <a:pt x="494623" y="153224"/>
                </a:lnTo>
                <a:lnTo>
                  <a:pt x="503317" y="166914"/>
                </a:lnTo>
                <a:lnTo>
                  <a:pt x="509403" y="180618"/>
                </a:lnTo>
                <a:lnTo>
                  <a:pt x="512108" y="189883"/>
                </a:lnTo>
                <a:lnTo>
                  <a:pt x="511877" y="193688"/>
                </a:lnTo>
                <a:lnTo>
                  <a:pt x="510770" y="197177"/>
                </a:lnTo>
                <a:lnTo>
                  <a:pt x="509080" y="200455"/>
                </a:lnTo>
                <a:lnTo>
                  <a:pt x="502122" y="206637"/>
                </a:lnTo>
                <a:lnTo>
                  <a:pt x="486683" y="218368"/>
                </a:lnTo>
                <a:lnTo>
                  <a:pt x="482544" y="220297"/>
                </a:lnTo>
                <a:lnTo>
                  <a:pt x="459674" y="225934"/>
                </a:lnTo>
                <a:lnTo>
                  <a:pt x="444286" y="229709"/>
                </a:lnTo>
                <a:lnTo>
                  <a:pt x="436182" y="230716"/>
                </a:lnTo>
                <a:lnTo>
                  <a:pt x="427923" y="231387"/>
                </a:lnTo>
                <a:lnTo>
                  <a:pt x="419558" y="232787"/>
                </a:lnTo>
                <a:lnTo>
                  <a:pt x="411124" y="234673"/>
                </a:lnTo>
                <a:lnTo>
                  <a:pt x="402644" y="236882"/>
                </a:lnTo>
                <a:lnTo>
                  <a:pt x="388142" y="239337"/>
                </a:lnTo>
                <a:lnTo>
                  <a:pt x="372489" y="240429"/>
                </a:lnTo>
                <a:lnTo>
                  <a:pt x="339759" y="241043"/>
                </a:lnTo>
                <a:lnTo>
                  <a:pt x="323681" y="241187"/>
                </a:lnTo>
                <a:lnTo>
                  <a:pt x="317679" y="240272"/>
                </a:lnTo>
                <a:lnTo>
                  <a:pt x="302481" y="233910"/>
                </a:lnTo>
                <a:lnTo>
                  <a:pt x="301640" y="232564"/>
                </a:lnTo>
                <a:lnTo>
                  <a:pt x="300706" y="228528"/>
                </a:lnTo>
                <a:lnTo>
                  <a:pt x="299959" y="2155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0"/>
          <p:cNvSpPr/>
          <p:nvPr/>
        </p:nvSpPr>
        <p:spPr>
          <a:xfrm>
            <a:off x="7880984" y="1834915"/>
            <a:ext cx="238574" cy="201258"/>
          </a:xfrm>
          <a:custGeom>
            <a:avLst/>
            <a:gdLst/>
            <a:ahLst/>
            <a:cxnLst/>
            <a:rect l="0" t="0" r="0" b="0"/>
            <a:pathLst>
              <a:path w="238574" h="201258">
                <a:moveTo>
                  <a:pt x="42863" y="25317"/>
                </a:moveTo>
                <a:lnTo>
                  <a:pt x="47802" y="25317"/>
                </a:lnTo>
                <a:lnTo>
                  <a:pt x="45694" y="25317"/>
                </a:lnTo>
                <a:lnTo>
                  <a:pt x="42845" y="29127"/>
                </a:lnTo>
                <a:lnTo>
                  <a:pt x="39041" y="35477"/>
                </a:lnTo>
                <a:lnTo>
                  <a:pt x="30687" y="50788"/>
                </a:lnTo>
                <a:lnTo>
                  <a:pt x="23799" y="63942"/>
                </a:lnTo>
                <a:lnTo>
                  <a:pt x="21581" y="69165"/>
                </a:lnTo>
                <a:lnTo>
                  <a:pt x="20103" y="73599"/>
                </a:lnTo>
                <a:lnTo>
                  <a:pt x="19117" y="77507"/>
                </a:lnTo>
                <a:lnTo>
                  <a:pt x="18460" y="83923"/>
                </a:lnTo>
                <a:lnTo>
                  <a:pt x="18022" y="92010"/>
                </a:lnTo>
                <a:lnTo>
                  <a:pt x="17535" y="111156"/>
                </a:lnTo>
                <a:lnTo>
                  <a:pt x="17318" y="132365"/>
                </a:lnTo>
                <a:lnTo>
                  <a:pt x="18214" y="141450"/>
                </a:lnTo>
                <a:lnTo>
                  <a:pt x="19763" y="149411"/>
                </a:lnTo>
                <a:lnTo>
                  <a:pt x="21748" y="156624"/>
                </a:lnTo>
                <a:lnTo>
                  <a:pt x="24976" y="163338"/>
                </a:lnTo>
                <a:lnTo>
                  <a:pt x="29033" y="169718"/>
                </a:lnTo>
                <a:lnTo>
                  <a:pt x="33642" y="175877"/>
                </a:lnTo>
                <a:lnTo>
                  <a:pt x="38622" y="180935"/>
                </a:lnTo>
                <a:lnTo>
                  <a:pt x="43846" y="185260"/>
                </a:lnTo>
                <a:lnTo>
                  <a:pt x="49233" y="189096"/>
                </a:lnTo>
                <a:lnTo>
                  <a:pt x="53778" y="191653"/>
                </a:lnTo>
                <a:lnTo>
                  <a:pt x="57759" y="193358"/>
                </a:lnTo>
                <a:lnTo>
                  <a:pt x="61366" y="194494"/>
                </a:lnTo>
                <a:lnTo>
                  <a:pt x="67914" y="198297"/>
                </a:lnTo>
                <a:lnTo>
                  <a:pt x="70994" y="200644"/>
                </a:lnTo>
                <a:lnTo>
                  <a:pt x="74952" y="201257"/>
                </a:lnTo>
                <a:lnTo>
                  <a:pt x="79496" y="200713"/>
                </a:lnTo>
                <a:lnTo>
                  <a:pt x="84430" y="199398"/>
                </a:lnTo>
                <a:lnTo>
                  <a:pt x="89624" y="198521"/>
                </a:lnTo>
                <a:lnTo>
                  <a:pt x="94993" y="197936"/>
                </a:lnTo>
                <a:lnTo>
                  <a:pt x="100475" y="197546"/>
                </a:lnTo>
                <a:lnTo>
                  <a:pt x="106036" y="196334"/>
                </a:lnTo>
                <a:lnTo>
                  <a:pt x="111649" y="194574"/>
                </a:lnTo>
                <a:lnTo>
                  <a:pt x="117295" y="192447"/>
                </a:lnTo>
                <a:lnTo>
                  <a:pt x="138894" y="184904"/>
                </a:lnTo>
                <a:lnTo>
                  <a:pt x="145936" y="181238"/>
                </a:lnTo>
                <a:lnTo>
                  <a:pt x="152536" y="176889"/>
                </a:lnTo>
                <a:lnTo>
                  <a:pt x="158841" y="172085"/>
                </a:lnTo>
                <a:lnTo>
                  <a:pt x="164949" y="167930"/>
                </a:lnTo>
                <a:lnTo>
                  <a:pt x="170926" y="164207"/>
                </a:lnTo>
                <a:lnTo>
                  <a:pt x="176817" y="160773"/>
                </a:lnTo>
                <a:lnTo>
                  <a:pt x="182647" y="156579"/>
                </a:lnTo>
                <a:lnTo>
                  <a:pt x="188441" y="151877"/>
                </a:lnTo>
                <a:lnTo>
                  <a:pt x="194206" y="146838"/>
                </a:lnTo>
                <a:lnTo>
                  <a:pt x="199004" y="141574"/>
                </a:lnTo>
                <a:lnTo>
                  <a:pt x="203155" y="136159"/>
                </a:lnTo>
                <a:lnTo>
                  <a:pt x="206874" y="130644"/>
                </a:lnTo>
                <a:lnTo>
                  <a:pt x="211259" y="125063"/>
                </a:lnTo>
                <a:lnTo>
                  <a:pt x="216086" y="119437"/>
                </a:lnTo>
                <a:lnTo>
                  <a:pt x="221210" y="113781"/>
                </a:lnTo>
                <a:lnTo>
                  <a:pt x="224627" y="108105"/>
                </a:lnTo>
                <a:lnTo>
                  <a:pt x="226904" y="102417"/>
                </a:lnTo>
                <a:lnTo>
                  <a:pt x="228422" y="96720"/>
                </a:lnTo>
                <a:lnTo>
                  <a:pt x="230386" y="91016"/>
                </a:lnTo>
                <a:lnTo>
                  <a:pt x="232649" y="85309"/>
                </a:lnTo>
                <a:lnTo>
                  <a:pt x="235109" y="79599"/>
                </a:lnTo>
                <a:lnTo>
                  <a:pt x="236750" y="73888"/>
                </a:lnTo>
                <a:lnTo>
                  <a:pt x="237843" y="68175"/>
                </a:lnTo>
                <a:lnTo>
                  <a:pt x="238573" y="62462"/>
                </a:lnTo>
                <a:lnTo>
                  <a:pt x="238106" y="57700"/>
                </a:lnTo>
                <a:lnTo>
                  <a:pt x="236843" y="53573"/>
                </a:lnTo>
                <a:lnTo>
                  <a:pt x="227971" y="35555"/>
                </a:lnTo>
                <a:lnTo>
                  <a:pt x="224371" y="31190"/>
                </a:lnTo>
                <a:lnTo>
                  <a:pt x="220067" y="27327"/>
                </a:lnTo>
                <a:lnTo>
                  <a:pt x="215291" y="23800"/>
                </a:lnTo>
                <a:lnTo>
                  <a:pt x="210202" y="20495"/>
                </a:lnTo>
                <a:lnTo>
                  <a:pt x="204906" y="17340"/>
                </a:lnTo>
                <a:lnTo>
                  <a:pt x="199469" y="14284"/>
                </a:lnTo>
                <a:lnTo>
                  <a:pt x="192986" y="12247"/>
                </a:lnTo>
                <a:lnTo>
                  <a:pt x="185808" y="10889"/>
                </a:lnTo>
                <a:lnTo>
                  <a:pt x="178165" y="9983"/>
                </a:lnTo>
                <a:lnTo>
                  <a:pt x="171164" y="8427"/>
                </a:lnTo>
                <a:lnTo>
                  <a:pt x="164592" y="6437"/>
                </a:lnTo>
                <a:lnTo>
                  <a:pt x="158306" y="4158"/>
                </a:lnTo>
                <a:lnTo>
                  <a:pt x="148401" y="2638"/>
                </a:lnTo>
                <a:lnTo>
                  <a:pt x="136080" y="1626"/>
                </a:lnTo>
                <a:lnTo>
                  <a:pt x="109058" y="500"/>
                </a:lnTo>
                <a:lnTo>
                  <a:pt x="84349" y="0"/>
                </a:lnTo>
                <a:lnTo>
                  <a:pt x="73377" y="819"/>
                </a:lnTo>
                <a:lnTo>
                  <a:pt x="63206" y="2318"/>
                </a:lnTo>
                <a:lnTo>
                  <a:pt x="53567" y="4269"/>
                </a:lnTo>
                <a:lnTo>
                  <a:pt x="46190" y="5570"/>
                </a:lnTo>
                <a:lnTo>
                  <a:pt x="40318" y="6437"/>
                </a:lnTo>
                <a:lnTo>
                  <a:pt x="35451" y="7015"/>
                </a:lnTo>
                <a:lnTo>
                  <a:pt x="30302" y="8354"/>
                </a:lnTo>
                <a:lnTo>
                  <a:pt x="24965" y="10198"/>
                </a:lnTo>
                <a:lnTo>
                  <a:pt x="19500" y="12380"/>
                </a:lnTo>
                <a:lnTo>
                  <a:pt x="15858" y="14787"/>
                </a:lnTo>
                <a:lnTo>
                  <a:pt x="13430" y="17345"/>
                </a:lnTo>
                <a:lnTo>
                  <a:pt x="0" y="33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71"/>
          <p:cNvSpPr/>
          <p:nvPr/>
        </p:nvSpPr>
        <p:spPr>
          <a:xfrm>
            <a:off x="8155305" y="1851660"/>
            <a:ext cx="60008" cy="180023"/>
          </a:xfrm>
          <a:custGeom>
            <a:avLst/>
            <a:gdLst/>
            <a:ahLst/>
            <a:cxnLst/>
            <a:rect l="0" t="0" r="0" b="0"/>
            <a:pathLst>
              <a:path w="60008" h="18002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4" y="16110"/>
                </a:lnTo>
                <a:lnTo>
                  <a:pt x="11931" y="19312"/>
                </a:lnTo>
                <a:lnTo>
                  <a:pt x="13670" y="22400"/>
                </a:lnTo>
                <a:lnTo>
                  <a:pt x="14828" y="25410"/>
                </a:lnTo>
                <a:lnTo>
                  <a:pt x="15600" y="28370"/>
                </a:lnTo>
                <a:lnTo>
                  <a:pt x="17067" y="32248"/>
                </a:lnTo>
                <a:lnTo>
                  <a:pt x="18998" y="36739"/>
                </a:lnTo>
                <a:lnTo>
                  <a:pt x="23684" y="46808"/>
                </a:lnTo>
                <a:lnTo>
                  <a:pt x="28941" y="57633"/>
                </a:lnTo>
                <a:lnTo>
                  <a:pt x="30724" y="62234"/>
                </a:lnTo>
                <a:lnTo>
                  <a:pt x="31913" y="66255"/>
                </a:lnTo>
                <a:lnTo>
                  <a:pt x="32706" y="69887"/>
                </a:lnTo>
                <a:lnTo>
                  <a:pt x="34186" y="74214"/>
                </a:lnTo>
                <a:lnTo>
                  <a:pt x="36125" y="79003"/>
                </a:lnTo>
                <a:lnTo>
                  <a:pt x="38372" y="84101"/>
                </a:lnTo>
                <a:lnTo>
                  <a:pt x="39868" y="89405"/>
                </a:lnTo>
                <a:lnTo>
                  <a:pt x="40866" y="94845"/>
                </a:lnTo>
                <a:lnTo>
                  <a:pt x="41531" y="100378"/>
                </a:lnTo>
                <a:lnTo>
                  <a:pt x="43880" y="110733"/>
                </a:lnTo>
                <a:lnTo>
                  <a:pt x="56258" y="157481"/>
                </a:lnTo>
                <a:lnTo>
                  <a:pt x="60007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72"/>
          <p:cNvSpPr/>
          <p:nvPr/>
        </p:nvSpPr>
        <p:spPr>
          <a:xfrm>
            <a:off x="8266747" y="1603057"/>
            <a:ext cx="102871" cy="411481"/>
          </a:xfrm>
          <a:custGeom>
            <a:avLst/>
            <a:gdLst/>
            <a:ahLst/>
            <a:cxnLst/>
            <a:rect l="0" t="0" r="0" b="0"/>
            <a:pathLst>
              <a:path w="102871" h="411481">
                <a:moveTo>
                  <a:pt x="0" y="0"/>
                </a:moveTo>
                <a:lnTo>
                  <a:pt x="4551" y="13653"/>
                </a:lnTo>
                <a:lnTo>
                  <a:pt x="6785" y="22895"/>
                </a:lnTo>
                <a:lnTo>
                  <a:pt x="7778" y="31131"/>
                </a:lnTo>
                <a:lnTo>
                  <a:pt x="8219" y="41141"/>
                </a:lnTo>
                <a:lnTo>
                  <a:pt x="10957" y="51940"/>
                </a:lnTo>
                <a:lnTo>
                  <a:pt x="13019" y="57487"/>
                </a:lnTo>
                <a:lnTo>
                  <a:pt x="16300" y="68804"/>
                </a:lnTo>
                <a:lnTo>
                  <a:pt x="25025" y="101700"/>
                </a:lnTo>
                <a:lnTo>
                  <a:pt x="28113" y="116377"/>
                </a:lnTo>
                <a:lnTo>
                  <a:pt x="30172" y="129020"/>
                </a:lnTo>
                <a:lnTo>
                  <a:pt x="31545" y="140306"/>
                </a:lnTo>
                <a:lnTo>
                  <a:pt x="32460" y="149735"/>
                </a:lnTo>
                <a:lnTo>
                  <a:pt x="33070" y="157926"/>
                </a:lnTo>
                <a:lnTo>
                  <a:pt x="33477" y="165291"/>
                </a:lnTo>
                <a:lnTo>
                  <a:pt x="34700" y="173059"/>
                </a:lnTo>
                <a:lnTo>
                  <a:pt x="36469" y="181095"/>
                </a:lnTo>
                <a:lnTo>
                  <a:pt x="38601" y="189310"/>
                </a:lnTo>
                <a:lnTo>
                  <a:pt x="40973" y="197644"/>
                </a:lnTo>
                <a:lnTo>
                  <a:pt x="46151" y="214524"/>
                </a:lnTo>
                <a:lnTo>
                  <a:pt x="48865" y="222074"/>
                </a:lnTo>
                <a:lnTo>
                  <a:pt x="51626" y="229012"/>
                </a:lnTo>
                <a:lnTo>
                  <a:pt x="54421" y="235542"/>
                </a:lnTo>
                <a:lnTo>
                  <a:pt x="56283" y="242753"/>
                </a:lnTo>
                <a:lnTo>
                  <a:pt x="57524" y="250418"/>
                </a:lnTo>
                <a:lnTo>
                  <a:pt x="58352" y="258385"/>
                </a:lnTo>
                <a:lnTo>
                  <a:pt x="59856" y="268459"/>
                </a:lnTo>
                <a:lnTo>
                  <a:pt x="64068" y="292353"/>
                </a:lnTo>
                <a:lnTo>
                  <a:pt x="65573" y="302534"/>
                </a:lnTo>
                <a:lnTo>
                  <a:pt x="66575" y="311227"/>
                </a:lnTo>
                <a:lnTo>
                  <a:pt x="67243" y="318927"/>
                </a:lnTo>
                <a:lnTo>
                  <a:pt x="68641" y="327871"/>
                </a:lnTo>
                <a:lnTo>
                  <a:pt x="70527" y="337643"/>
                </a:lnTo>
                <a:lnTo>
                  <a:pt x="72734" y="347968"/>
                </a:lnTo>
                <a:lnTo>
                  <a:pt x="74208" y="355804"/>
                </a:lnTo>
                <a:lnTo>
                  <a:pt x="75843" y="367050"/>
                </a:lnTo>
                <a:lnTo>
                  <a:pt x="77232" y="372335"/>
                </a:lnTo>
                <a:lnTo>
                  <a:pt x="79111" y="377763"/>
                </a:lnTo>
                <a:lnTo>
                  <a:pt x="81315" y="383287"/>
                </a:lnTo>
                <a:lnTo>
                  <a:pt x="83738" y="387922"/>
                </a:lnTo>
                <a:lnTo>
                  <a:pt x="86305" y="391965"/>
                </a:lnTo>
                <a:lnTo>
                  <a:pt x="88970" y="395613"/>
                </a:lnTo>
                <a:lnTo>
                  <a:pt x="91929" y="402205"/>
                </a:lnTo>
                <a:lnTo>
                  <a:pt x="10287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3"/>
          <p:cNvSpPr/>
          <p:nvPr/>
        </p:nvSpPr>
        <p:spPr>
          <a:xfrm>
            <a:off x="8232457" y="1853204"/>
            <a:ext cx="385763" cy="15602"/>
          </a:xfrm>
          <a:custGeom>
            <a:avLst/>
            <a:gdLst/>
            <a:ahLst/>
            <a:cxnLst/>
            <a:rect l="0" t="0" r="0" b="0"/>
            <a:pathLst>
              <a:path w="385763" h="15602">
                <a:moveTo>
                  <a:pt x="0" y="15601"/>
                </a:moveTo>
                <a:lnTo>
                  <a:pt x="35795" y="15601"/>
                </a:lnTo>
                <a:lnTo>
                  <a:pt x="80044" y="13060"/>
                </a:lnTo>
                <a:lnTo>
                  <a:pt x="255007" y="773"/>
                </a:lnTo>
                <a:lnTo>
                  <a:pt x="272875" y="0"/>
                </a:lnTo>
                <a:lnTo>
                  <a:pt x="291453" y="438"/>
                </a:lnTo>
                <a:lnTo>
                  <a:pt x="310507" y="1682"/>
                </a:lnTo>
                <a:lnTo>
                  <a:pt x="343744" y="4652"/>
                </a:lnTo>
                <a:lnTo>
                  <a:pt x="361690" y="5972"/>
                </a:lnTo>
                <a:lnTo>
                  <a:pt x="372841" y="6559"/>
                </a:lnTo>
                <a:lnTo>
                  <a:pt x="377148" y="6715"/>
                </a:lnTo>
                <a:lnTo>
                  <a:pt x="380020" y="7772"/>
                </a:lnTo>
                <a:lnTo>
                  <a:pt x="381935" y="9429"/>
                </a:lnTo>
                <a:lnTo>
                  <a:pt x="385762" y="156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4"/>
          <p:cNvSpPr/>
          <p:nvPr/>
        </p:nvSpPr>
        <p:spPr>
          <a:xfrm>
            <a:off x="6577965" y="2417445"/>
            <a:ext cx="385763" cy="13512"/>
          </a:xfrm>
          <a:custGeom>
            <a:avLst/>
            <a:gdLst/>
            <a:ahLst/>
            <a:cxnLst/>
            <a:rect l="0" t="0" r="0" b="0"/>
            <a:pathLst>
              <a:path w="385763" h="13512">
                <a:moveTo>
                  <a:pt x="0" y="8572"/>
                </a:moveTo>
                <a:lnTo>
                  <a:pt x="38625" y="8572"/>
                </a:lnTo>
                <a:lnTo>
                  <a:pt x="48610" y="9525"/>
                </a:lnTo>
                <a:lnTo>
                  <a:pt x="60981" y="11112"/>
                </a:lnTo>
                <a:lnTo>
                  <a:pt x="74944" y="13123"/>
                </a:lnTo>
                <a:lnTo>
                  <a:pt x="102350" y="13511"/>
                </a:lnTo>
                <a:lnTo>
                  <a:pt x="138718" y="12817"/>
                </a:lnTo>
                <a:lnTo>
                  <a:pt x="262707" y="9131"/>
                </a:lnTo>
                <a:lnTo>
                  <a:pt x="309879" y="8682"/>
                </a:lnTo>
                <a:lnTo>
                  <a:pt x="326601" y="8646"/>
                </a:lnTo>
                <a:lnTo>
                  <a:pt x="338701" y="7669"/>
                </a:lnTo>
                <a:lnTo>
                  <a:pt x="347720" y="6065"/>
                </a:lnTo>
                <a:lnTo>
                  <a:pt x="354687" y="4043"/>
                </a:lnTo>
                <a:lnTo>
                  <a:pt x="361235" y="2695"/>
                </a:lnTo>
                <a:lnTo>
                  <a:pt x="367506" y="179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75"/>
          <p:cNvSpPr/>
          <p:nvPr/>
        </p:nvSpPr>
        <p:spPr>
          <a:xfrm>
            <a:off x="6740842" y="2288857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0" y="27975"/>
                </a:lnTo>
                <a:lnTo>
                  <a:pt x="4551" y="35795"/>
                </a:lnTo>
                <a:lnTo>
                  <a:pt x="9325" y="57184"/>
                </a:lnTo>
                <a:lnTo>
                  <a:pt x="11931" y="69555"/>
                </a:lnTo>
                <a:lnTo>
                  <a:pt x="13670" y="80660"/>
                </a:lnTo>
                <a:lnTo>
                  <a:pt x="14828" y="90921"/>
                </a:lnTo>
                <a:lnTo>
                  <a:pt x="15600" y="100619"/>
                </a:lnTo>
                <a:lnTo>
                  <a:pt x="17067" y="112799"/>
                </a:lnTo>
                <a:lnTo>
                  <a:pt x="21239" y="141573"/>
                </a:lnTo>
                <a:lnTo>
                  <a:pt x="26267" y="170871"/>
                </a:lnTo>
                <a:lnTo>
                  <a:pt x="28941" y="185352"/>
                </a:lnTo>
                <a:lnTo>
                  <a:pt x="29771" y="199768"/>
                </a:lnTo>
                <a:lnTo>
                  <a:pt x="29373" y="214141"/>
                </a:lnTo>
                <a:lnTo>
                  <a:pt x="28154" y="228486"/>
                </a:lnTo>
                <a:lnTo>
                  <a:pt x="27342" y="242811"/>
                </a:lnTo>
                <a:lnTo>
                  <a:pt x="26800" y="257124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76"/>
          <p:cNvSpPr/>
          <p:nvPr/>
        </p:nvSpPr>
        <p:spPr>
          <a:xfrm>
            <a:off x="7126605" y="2280791"/>
            <a:ext cx="351473" cy="216721"/>
          </a:xfrm>
          <a:custGeom>
            <a:avLst/>
            <a:gdLst/>
            <a:ahLst/>
            <a:cxnLst/>
            <a:rect l="0" t="0" r="0" b="0"/>
            <a:pathLst>
              <a:path w="351473" h="216721">
                <a:moveTo>
                  <a:pt x="0" y="33784"/>
                </a:moveTo>
                <a:lnTo>
                  <a:pt x="0" y="38335"/>
                </a:lnTo>
                <a:lnTo>
                  <a:pt x="952" y="40628"/>
                </a:lnTo>
                <a:lnTo>
                  <a:pt x="6844" y="49358"/>
                </a:lnTo>
                <a:lnTo>
                  <a:pt x="9325" y="53692"/>
                </a:lnTo>
                <a:lnTo>
                  <a:pt x="11931" y="58486"/>
                </a:lnTo>
                <a:lnTo>
                  <a:pt x="17479" y="67397"/>
                </a:lnTo>
                <a:lnTo>
                  <a:pt x="40633" y="103433"/>
                </a:lnTo>
                <a:lnTo>
                  <a:pt x="46138" y="112602"/>
                </a:lnTo>
                <a:lnTo>
                  <a:pt x="50761" y="120619"/>
                </a:lnTo>
                <a:lnTo>
                  <a:pt x="58438" y="134607"/>
                </a:lnTo>
                <a:lnTo>
                  <a:pt x="68115" y="153192"/>
                </a:lnTo>
                <a:lnTo>
                  <a:pt x="79917" y="176539"/>
                </a:lnTo>
                <a:lnTo>
                  <a:pt x="82806" y="181341"/>
                </a:lnTo>
                <a:lnTo>
                  <a:pt x="85684" y="185495"/>
                </a:lnTo>
                <a:lnTo>
                  <a:pt x="88555" y="189217"/>
                </a:lnTo>
                <a:lnTo>
                  <a:pt x="91421" y="193604"/>
                </a:lnTo>
                <a:lnTo>
                  <a:pt x="94285" y="198433"/>
                </a:lnTo>
                <a:lnTo>
                  <a:pt x="97147" y="203557"/>
                </a:lnTo>
                <a:lnTo>
                  <a:pt x="99054" y="207926"/>
                </a:lnTo>
                <a:lnTo>
                  <a:pt x="100326" y="211791"/>
                </a:lnTo>
                <a:lnTo>
                  <a:pt x="101174" y="215320"/>
                </a:lnTo>
                <a:lnTo>
                  <a:pt x="101739" y="216720"/>
                </a:lnTo>
                <a:lnTo>
                  <a:pt x="102116" y="216702"/>
                </a:lnTo>
                <a:lnTo>
                  <a:pt x="102367" y="215736"/>
                </a:lnTo>
                <a:lnTo>
                  <a:pt x="101583" y="214140"/>
                </a:lnTo>
                <a:lnTo>
                  <a:pt x="98170" y="209827"/>
                </a:lnTo>
                <a:lnTo>
                  <a:pt x="96878" y="206391"/>
                </a:lnTo>
                <a:lnTo>
                  <a:pt x="96019" y="202195"/>
                </a:lnTo>
                <a:lnTo>
                  <a:pt x="95444" y="197493"/>
                </a:lnTo>
                <a:lnTo>
                  <a:pt x="94109" y="190548"/>
                </a:lnTo>
                <a:lnTo>
                  <a:pt x="90087" y="172672"/>
                </a:lnTo>
                <a:lnTo>
                  <a:pt x="88632" y="164476"/>
                </a:lnTo>
                <a:lnTo>
                  <a:pt x="87663" y="157107"/>
                </a:lnTo>
                <a:lnTo>
                  <a:pt x="87017" y="150289"/>
                </a:lnTo>
                <a:lnTo>
                  <a:pt x="88491" y="142887"/>
                </a:lnTo>
                <a:lnTo>
                  <a:pt x="91379" y="135094"/>
                </a:lnTo>
                <a:lnTo>
                  <a:pt x="95210" y="127041"/>
                </a:lnTo>
                <a:lnTo>
                  <a:pt x="104545" y="105394"/>
                </a:lnTo>
                <a:lnTo>
                  <a:pt x="109701" y="92954"/>
                </a:lnTo>
                <a:lnTo>
                  <a:pt x="115044" y="82756"/>
                </a:lnTo>
                <a:lnTo>
                  <a:pt x="120511" y="74051"/>
                </a:lnTo>
                <a:lnTo>
                  <a:pt x="126061" y="66344"/>
                </a:lnTo>
                <a:lnTo>
                  <a:pt x="131665" y="59300"/>
                </a:lnTo>
                <a:lnTo>
                  <a:pt x="137307" y="52700"/>
                </a:lnTo>
                <a:lnTo>
                  <a:pt x="142972" y="46395"/>
                </a:lnTo>
                <a:lnTo>
                  <a:pt x="149608" y="41238"/>
                </a:lnTo>
                <a:lnTo>
                  <a:pt x="156888" y="36848"/>
                </a:lnTo>
                <a:lnTo>
                  <a:pt x="219924" y="5262"/>
                </a:lnTo>
                <a:lnTo>
                  <a:pt x="225674" y="3339"/>
                </a:lnTo>
                <a:lnTo>
                  <a:pt x="231411" y="2057"/>
                </a:lnTo>
                <a:lnTo>
                  <a:pt x="237142" y="1203"/>
                </a:lnTo>
                <a:lnTo>
                  <a:pt x="242867" y="633"/>
                </a:lnTo>
                <a:lnTo>
                  <a:pt x="248589" y="253"/>
                </a:lnTo>
                <a:lnTo>
                  <a:pt x="254308" y="0"/>
                </a:lnTo>
                <a:lnTo>
                  <a:pt x="259074" y="784"/>
                </a:lnTo>
                <a:lnTo>
                  <a:pt x="266908" y="4194"/>
                </a:lnTo>
                <a:lnTo>
                  <a:pt x="271284" y="7390"/>
                </a:lnTo>
                <a:lnTo>
                  <a:pt x="276105" y="11425"/>
                </a:lnTo>
                <a:lnTo>
                  <a:pt x="281225" y="16021"/>
                </a:lnTo>
                <a:lnTo>
                  <a:pt x="284638" y="20037"/>
                </a:lnTo>
                <a:lnTo>
                  <a:pt x="286914" y="23666"/>
                </a:lnTo>
                <a:lnTo>
                  <a:pt x="290394" y="30240"/>
                </a:lnTo>
                <a:lnTo>
                  <a:pt x="295117" y="36336"/>
                </a:lnTo>
                <a:lnTo>
                  <a:pt x="297710" y="40248"/>
                </a:lnTo>
                <a:lnTo>
                  <a:pt x="300390" y="44761"/>
                </a:lnTo>
                <a:lnTo>
                  <a:pt x="303130" y="49674"/>
                </a:lnTo>
                <a:lnTo>
                  <a:pt x="304957" y="54855"/>
                </a:lnTo>
                <a:lnTo>
                  <a:pt x="306174" y="60213"/>
                </a:lnTo>
                <a:lnTo>
                  <a:pt x="306986" y="65691"/>
                </a:lnTo>
                <a:lnTo>
                  <a:pt x="308479" y="70295"/>
                </a:lnTo>
                <a:lnTo>
                  <a:pt x="310428" y="74317"/>
                </a:lnTo>
                <a:lnTo>
                  <a:pt x="312679" y="77951"/>
                </a:lnTo>
                <a:lnTo>
                  <a:pt x="314181" y="82279"/>
                </a:lnTo>
                <a:lnTo>
                  <a:pt x="315181" y="87068"/>
                </a:lnTo>
                <a:lnTo>
                  <a:pt x="315848" y="92167"/>
                </a:lnTo>
                <a:lnTo>
                  <a:pt x="316293" y="98423"/>
                </a:lnTo>
                <a:lnTo>
                  <a:pt x="316589" y="105452"/>
                </a:lnTo>
                <a:lnTo>
                  <a:pt x="316787" y="112995"/>
                </a:lnTo>
                <a:lnTo>
                  <a:pt x="318824" y="121834"/>
                </a:lnTo>
                <a:lnTo>
                  <a:pt x="322086" y="131536"/>
                </a:lnTo>
                <a:lnTo>
                  <a:pt x="326167" y="141814"/>
                </a:lnTo>
                <a:lnTo>
                  <a:pt x="328887" y="150572"/>
                </a:lnTo>
                <a:lnTo>
                  <a:pt x="330701" y="158315"/>
                </a:lnTo>
                <a:lnTo>
                  <a:pt x="331909" y="165382"/>
                </a:lnTo>
                <a:lnTo>
                  <a:pt x="333668" y="171046"/>
                </a:lnTo>
                <a:lnTo>
                  <a:pt x="335792" y="175774"/>
                </a:lnTo>
                <a:lnTo>
                  <a:pt x="338161" y="179879"/>
                </a:lnTo>
                <a:lnTo>
                  <a:pt x="339741" y="184520"/>
                </a:lnTo>
                <a:lnTo>
                  <a:pt x="340794" y="189520"/>
                </a:lnTo>
                <a:lnTo>
                  <a:pt x="341496" y="194758"/>
                </a:lnTo>
                <a:lnTo>
                  <a:pt x="342916" y="199202"/>
                </a:lnTo>
                <a:lnTo>
                  <a:pt x="344815" y="203118"/>
                </a:lnTo>
                <a:lnTo>
                  <a:pt x="351472" y="2138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77"/>
          <p:cNvSpPr/>
          <p:nvPr/>
        </p:nvSpPr>
        <p:spPr>
          <a:xfrm>
            <a:off x="7478077" y="24945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78"/>
          <p:cNvSpPr/>
          <p:nvPr/>
        </p:nvSpPr>
        <p:spPr>
          <a:xfrm>
            <a:off x="7409497" y="221170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79"/>
          <p:cNvSpPr/>
          <p:nvPr/>
        </p:nvSpPr>
        <p:spPr>
          <a:xfrm>
            <a:off x="7532123" y="2245995"/>
            <a:ext cx="252153" cy="453368"/>
          </a:xfrm>
          <a:custGeom>
            <a:avLst/>
            <a:gdLst/>
            <a:ahLst/>
            <a:cxnLst/>
            <a:rect l="0" t="0" r="0" b="0"/>
            <a:pathLst>
              <a:path w="252153" h="453368">
                <a:moveTo>
                  <a:pt x="91686" y="0"/>
                </a:moveTo>
                <a:lnTo>
                  <a:pt x="63316" y="28370"/>
                </a:lnTo>
                <a:lnTo>
                  <a:pt x="58485" y="34153"/>
                </a:lnTo>
                <a:lnTo>
                  <a:pt x="45498" y="50739"/>
                </a:lnTo>
                <a:lnTo>
                  <a:pt x="38035" y="61449"/>
                </a:lnTo>
                <a:lnTo>
                  <a:pt x="30201" y="73351"/>
                </a:lnTo>
                <a:lnTo>
                  <a:pt x="22122" y="86048"/>
                </a:lnTo>
                <a:lnTo>
                  <a:pt x="15782" y="97370"/>
                </a:lnTo>
                <a:lnTo>
                  <a:pt x="10604" y="107776"/>
                </a:lnTo>
                <a:lnTo>
                  <a:pt x="6199" y="117570"/>
                </a:lnTo>
                <a:lnTo>
                  <a:pt x="3262" y="128862"/>
                </a:lnTo>
                <a:lnTo>
                  <a:pt x="1305" y="141153"/>
                </a:lnTo>
                <a:lnTo>
                  <a:pt x="0" y="154110"/>
                </a:lnTo>
                <a:lnTo>
                  <a:pt x="82" y="167510"/>
                </a:lnTo>
                <a:lnTo>
                  <a:pt x="1090" y="181205"/>
                </a:lnTo>
                <a:lnTo>
                  <a:pt x="2713" y="195099"/>
                </a:lnTo>
                <a:lnTo>
                  <a:pt x="5701" y="206266"/>
                </a:lnTo>
                <a:lnTo>
                  <a:pt x="9598" y="215615"/>
                </a:lnTo>
                <a:lnTo>
                  <a:pt x="14101" y="223753"/>
                </a:lnTo>
                <a:lnTo>
                  <a:pt x="19008" y="230131"/>
                </a:lnTo>
                <a:lnTo>
                  <a:pt x="24183" y="235336"/>
                </a:lnTo>
                <a:lnTo>
                  <a:pt x="29540" y="239758"/>
                </a:lnTo>
                <a:lnTo>
                  <a:pt x="34063" y="242706"/>
                </a:lnTo>
                <a:lnTo>
                  <a:pt x="41629" y="245981"/>
                </a:lnTo>
                <a:lnTo>
                  <a:pt x="48167" y="247437"/>
                </a:lnTo>
                <a:lnTo>
                  <a:pt x="51243" y="247826"/>
                </a:lnTo>
                <a:lnTo>
                  <a:pt x="55199" y="247132"/>
                </a:lnTo>
                <a:lnTo>
                  <a:pt x="59742" y="245717"/>
                </a:lnTo>
                <a:lnTo>
                  <a:pt x="64675" y="243821"/>
                </a:lnTo>
                <a:lnTo>
                  <a:pt x="68916" y="241605"/>
                </a:lnTo>
                <a:lnTo>
                  <a:pt x="76169" y="236602"/>
                </a:lnTo>
                <a:lnTo>
                  <a:pt x="80389" y="232982"/>
                </a:lnTo>
                <a:lnTo>
                  <a:pt x="85108" y="228664"/>
                </a:lnTo>
                <a:lnTo>
                  <a:pt x="95430" y="218786"/>
                </a:lnTo>
                <a:lnTo>
                  <a:pt x="106368" y="208045"/>
                </a:lnTo>
                <a:lnTo>
                  <a:pt x="110999" y="202514"/>
                </a:lnTo>
                <a:lnTo>
                  <a:pt x="118685" y="191289"/>
                </a:lnTo>
                <a:lnTo>
                  <a:pt x="125276" y="179950"/>
                </a:lnTo>
                <a:lnTo>
                  <a:pt x="128367" y="174259"/>
                </a:lnTo>
                <a:lnTo>
                  <a:pt x="131380" y="165702"/>
                </a:lnTo>
                <a:lnTo>
                  <a:pt x="134342" y="155236"/>
                </a:lnTo>
                <a:lnTo>
                  <a:pt x="137268" y="143495"/>
                </a:lnTo>
                <a:lnTo>
                  <a:pt x="139219" y="131859"/>
                </a:lnTo>
                <a:lnTo>
                  <a:pt x="140520" y="120290"/>
                </a:lnTo>
                <a:lnTo>
                  <a:pt x="141387" y="108768"/>
                </a:lnTo>
                <a:lnTo>
                  <a:pt x="141013" y="99182"/>
                </a:lnTo>
                <a:lnTo>
                  <a:pt x="139811" y="90886"/>
                </a:lnTo>
                <a:lnTo>
                  <a:pt x="138057" y="83451"/>
                </a:lnTo>
                <a:lnTo>
                  <a:pt x="136108" y="70109"/>
                </a:lnTo>
                <a:lnTo>
                  <a:pt x="135588" y="63884"/>
                </a:lnTo>
                <a:lnTo>
                  <a:pt x="132471" y="54428"/>
                </a:lnTo>
                <a:lnTo>
                  <a:pt x="128863" y="47050"/>
                </a:lnTo>
                <a:lnTo>
                  <a:pt x="127259" y="40596"/>
                </a:lnTo>
                <a:lnTo>
                  <a:pt x="125879" y="38494"/>
                </a:lnTo>
                <a:lnTo>
                  <a:pt x="124007" y="37092"/>
                </a:lnTo>
                <a:lnTo>
                  <a:pt x="121806" y="36158"/>
                </a:lnTo>
                <a:lnTo>
                  <a:pt x="121291" y="36488"/>
                </a:lnTo>
                <a:lnTo>
                  <a:pt x="121901" y="37660"/>
                </a:lnTo>
                <a:lnTo>
                  <a:pt x="123260" y="39394"/>
                </a:lnTo>
                <a:lnTo>
                  <a:pt x="129849" y="51481"/>
                </a:lnTo>
                <a:lnTo>
                  <a:pt x="145051" y="81183"/>
                </a:lnTo>
                <a:lnTo>
                  <a:pt x="149170" y="87459"/>
                </a:lnTo>
                <a:lnTo>
                  <a:pt x="153821" y="93549"/>
                </a:lnTo>
                <a:lnTo>
                  <a:pt x="158827" y="99513"/>
                </a:lnTo>
                <a:lnTo>
                  <a:pt x="164070" y="106347"/>
                </a:lnTo>
                <a:lnTo>
                  <a:pt x="169469" y="113760"/>
                </a:lnTo>
                <a:lnTo>
                  <a:pt x="180549" y="129617"/>
                </a:lnTo>
                <a:lnTo>
                  <a:pt x="191824" y="146190"/>
                </a:lnTo>
                <a:lnTo>
                  <a:pt x="196545" y="154610"/>
                </a:lnTo>
                <a:lnTo>
                  <a:pt x="200645" y="163081"/>
                </a:lnTo>
                <a:lnTo>
                  <a:pt x="204331" y="171585"/>
                </a:lnTo>
                <a:lnTo>
                  <a:pt x="207740" y="181065"/>
                </a:lnTo>
                <a:lnTo>
                  <a:pt x="210965" y="191195"/>
                </a:lnTo>
                <a:lnTo>
                  <a:pt x="214069" y="201758"/>
                </a:lnTo>
                <a:lnTo>
                  <a:pt x="218995" y="213563"/>
                </a:lnTo>
                <a:lnTo>
                  <a:pt x="225136" y="226195"/>
                </a:lnTo>
                <a:lnTo>
                  <a:pt x="232088" y="239379"/>
                </a:lnTo>
                <a:lnTo>
                  <a:pt x="237675" y="253883"/>
                </a:lnTo>
                <a:lnTo>
                  <a:pt x="242352" y="269268"/>
                </a:lnTo>
                <a:lnTo>
                  <a:pt x="246423" y="285240"/>
                </a:lnTo>
                <a:lnTo>
                  <a:pt x="249136" y="298744"/>
                </a:lnTo>
                <a:lnTo>
                  <a:pt x="250946" y="310605"/>
                </a:lnTo>
                <a:lnTo>
                  <a:pt x="252152" y="321370"/>
                </a:lnTo>
                <a:lnTo>
                  <a:pt x="252004" y="331404"/>
                </a:lnTo>
                <a:lnTo>
                  <a:pt x="250953" y="340951"/>
                </a:lnTo>
                <a:lnTo>
                  <a:pt x="249299" y="350173"/>
                </a:lnTo>
                <a:lnTo>
                  <a:pt x="247244" y="359178"/>
                </a:lnTo>
                <a:lnTo>
                  <a:pt x="244921" y="368040"/>
                </a:lnTo>
                <a:lnTo>
                  <a:pt x="242421" y="376805"/>
                </a:lnTo>
                <a:lnTo>
                  <a:pt x="238849" y="386458"/>
                </a:lnTo>
                <a:lnTo>
                  <a:pt x="234562" y="396703"/>
                </a:lnTo>
                <a:lnTo>
                  <a:pt x="229800" y="407344"/>
                </a:lnTo>
                <a:lnTo>
                  <a:pt x="225672" y="415390"/>
                </a:lnTo>
                <a:lnTo>
                  <a:pt x="218546" y="426870"/>
                </a:lnTo>
                <a:lnTo>
                  <a:pt x="214359" y="432217"/>
                </a:lnTo>
                <a:lnTo>
                  <a:pt x="209664" y="437687"/>
                </a:lnTo>
                <a:lnTo>
                  <a:pt x="204628" y="443239"/>
                </a:lnTo>
                <a:lnTo>
                  <a:pt x="199366" y="446940"/>
                </a:lnTo>
                <a:lnTo>
                  <a:pt x="193953" y="449407"/>
                </a:lnTo>
                <a:lnTo>
                  <a:pt x="188439" y="451052"/>
                </a:lnTo>
                <a:lnTo>
                  <a:pt x="183810" y="452149"/>
                </a:lnTo>
                <a:lnTo>
                  <a:pt x="176128" y="453367"/>
                </a:lnTo>
                <a:lnTo>
                  <a:pt x="172746" y="452740"/>
                </a:lnTo>
                <a:lnTo>
                  <a:pt x="163435" y="448258"/>
                </a:lnTo>
                <a:lnTo>
                  <a:pt x="157547" y="446876"/>
                </a:lnTo>
                <a:lnTo>
                  <a:pt x="153691" y="444602"/>
                </a:lnTo>
                <a:lnTo>
                  <a:pt x="149215" y="441181"/>
                </a:lnTo>
                <a:lnTo>
                  <a:pt x="144327" y="436996"/>
                </a:lnTo>
                <a:lnTo>
                  <a:pt x="140115" y="432300"/>
                </a:lnTo>
                <a:lnTo>
                  <a:pt x="129637" y="417543"/>
                </a:lnTo>
                <a:lnTo>
                  <a:pt x="123476" y="410047"/>
                </a:lnTo>
                <a:lnTo>
                  <a:pt x="120102" y="403540"/>
                </a:lnTo>
                <a:lnTo>
                  <a:pt x="117404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0"/>
          <p:cNvSpPr/>
          <p:nvPr/>
        </p:nvSpPr>
        <p:spPr>
          <a:xfrm>
            <a:off x="7778115" y="2237422"/>
            <a:ext cx="351473" cy="222611"/>
          </a:xfrm>
          <a:custGeom>
            <a:avLst/>
            <a:gdLst/>
            <a:ahLst/>
            <a:cxnLst/>
            <a:rect l="0" t="0" r="0" b="0"/>
            <a:pathLst>
              <a:path w="351473" h="222611">
                <a:moveTo>
                  <a:pt x="0" y="0"/>
                </a:moveTo>
                <a:lnTo>
                  <a:pt x="11931" y="11932"/>
                </a:lnTo>
                <a:lnTo>
                  <a:pt x="15574" y="17480"/>
                </a:lnTo>
                <a:lnTo>
                  <a:pt x="19908" y="24988"/>
                </a:lnTo>
                <a:lnTo>
                  <a:pt x="24701" y="33804"/>
                </a:lnTo>
                <a:lnTo>
                  <a:pt x="29802" y="42538"/>
                </a:lnTo>
                <a:lnTo>
                  <a:pt x="40551" y="59864"/>
                </a:lnTo>
                <a:lnTo>
                  <a:pt x="45131" y="68484"/>
                </a:lnTo>
                <a:lnTo>
                  <a:pt x="49137" y="77088"/>
                </a:lnTo>
                <a:lnTo>
                  <a:pt x="52760" y="85682"/>
                </a:lnTo>
                <a:lnTo>
                  <a:pt x="56128" y="94269"/>
                </a:lnTo>
                <a:lnTo>
                  <a:pt x="62411" y="111430"/>
                </a:lnTo>
                <a:lnTo>
                  <a:pt x="65419" y="121912"/>
                </a:lnTo>
                <a:lnTo>
                  <a:pt x="68378" y="133662"/>
                </a:lnTo>
                <a:lnTo>
                  <a:pt x="71302" y="146258"/>
                </a:lnTo>
                <a:lnTo>
                  <a:pt x="73253" y="156560"/>
                </a:lnTo>
                <a:lnTo>
                  <a:pt x="74552" y="165334"/>
                </a:lnTo>
                <a:lnTo>
                  <a:pt x="75419" y="173088"/>
                </a:lnTo>
                <a:lnTo>
                  <a:pt x="76949" y="181114"/>
                </a:lnTo>
                <a:lnTo>
                  <a:pt x="78922" y="189323"/>
                </a:lnTo>
                <a:lnTo>
                  <a:pt x="84381" y="209376"/>
                </a:lnTo>
                <a:lnTo>
                  <a:pt x="85781" y="211022"/>
                </a:lnTo>
                <a:lnTo>
                  <a:pt x="87668" y="212119"/>
                </a:lnTo>
                <a:lnTo>
                  <a:pt x="92988" y="213879"/>
                </a:lnTo>
                <a:lnTo>
                  <a:pt x="93424" y="212119"/>
                </a:lnTo>
                <a:lnTo>
                  <a:pt x="93715" y="209040"/>
                </a:lnTo>
                <a:lnTo>
                  <a:pt x="93909" y="205083"/>
                </a:lnTo>
                <a:lnTo>
                  <a:pt x="94124" y="193065"/>
                </a:lnTo>
                <a:lnTo>
                  <a:pt x="94182" y="185860"/>
                </a:lnTo>
                <a:lnTo>
                  <a:pt x="95173" y="178199"/>
                </a:lnTo>
                <a:lnTo>
                  <a:pt x="96787" y="170235"/>
                </a:lnTo>
                <a:lnTo>
                  <a:pt x="98815" y="162067"/>
                </a:lnTo>
                <a:lnTo>
                  <a:pt x="101119" y="153765"/>
                </a:lnTo>
                <a:lnTo>
                  <a:pt x="106220" y="136920"/>
                </a:lnTo>
                <a:lnTo>
                  <a:pt x="108912" y="129380"/>
                </a:lnTo>
                <a:lnTo>
                  <a:pt x="111661" y="122448"/>
                </a:lnTo>
                <a:lnTo>
                  <a:pt x="114445" y="115922"/>
                </a:lnTo>
                <a:lnTo>
                  <a:pt x="119160" y="107762"/>
                </a:lnTo>
                <a:lnTo>
                  <a:pt x="125160" y="98511"/>
                </a:lnTo>
                <a:lnTo>
                  <a:pt x="132017" y="88534"/>
                </a:lnTo>
                <a:lnTo>
                  <a:pt x="138494" y="80930"/>
                </a:lnTo>
                <a:lnTo>
                  <a:pt x="144717" y="74908"/>
                </a:lnTo>
                <a:lnTo>
                  <a:pt x="150770" y="69942"/>
                </a:lnTo>
                <a:lnTo>
                  <a:pt x="156710" y="65678"/>
                </a:lnTo>
                <a:lnTo>
                  <a:pt x="162577" y="61883"/>
                </a:lnTo>
                <a:lnTo>
                  <a:pt x="168392" y="58400"/>
                </a:lnTo>
                <a:lnTo>
                  <a:pt x="174174" y="56078"/>
                </a:lnTo>
                <a:lnTo>
                  <a:pt x="179933" y="54531"/>
                </a:lnTo>
                <a:lnTo>
                  <a:pt x="185678" y="53499"/>
                </a:lnTo>
                <a:lnTo>
                  <a:pt x="194601" y="49812"/>
                </a:lnTo>
                <a:lnTo>
                  <a:pt x="198314" y="47496"/>
                </a:lnTo>
                <a:lnTo>
                  <a:pt x="202694" y="46904"/>
                </a:lnTo>
                <a:lnTo>
                  <a:pt x="212641" y="48786"/>
                </a:lnTo>
                <a:lnTo>
                  <a:pt x="220872" y="52798"/>
                </a:lnTo>
                <a:lnTo>
                  <a:pt x="229610" y="59661"/>
                </a:lnTo>
                <a:lnTo>
                  <a:pt x="235941" y="65491"/>
                </a:lnTo>
                <a:lnTo>
                  <a:pt x="243018" y="72236"/>
                </a:lnTo>
                <a:lnTo>
                  <a:pt x="248690" y="78637"/>
                </a:lnTo>
                <a:lnTo>
                  <a:pt x="253423" y="84810"/>
                </a:lnTo>
                <a:lnTo>
                  <a:pt x="257531" y="90830"/>
                </a:lnTo>
                <a:lnTo>
                  <a:pt x="261222" y="96748"/>
                </a:lnTo>
                <a:lnTo>
                  <a:pt x="264635" y="102599"/>
                </a:lnTo>
                <a:lnTo>
                  <a:pt x="267864" y="108404"/>
                </a:lnTo>
                <a:lnTo>
                  <a:pt x="273990" y="119935"/>
                </a:lnTo>
                <a:lnTo>
                  <a:pt x="294303" y="160015"/>
                </a:lnTo>
                <a:lnTo>
                  <a:pt x="296214" y="165732"/>
                </a:lnTo>
                <a:lnTo>
                  <a:pt x="297489" y="171448"/>
                </a:lnTo>
                <a:lnTo>
                  <a:pt x="298337" y="177164"/>
                </a:lnTo>
                <a:lnTo>
                  <a:pt x="299857" y="181927"/>
                </a:lnTo>
                <a:lnTo>
                  <a:pt x="301822" y="186055"/>
                </a:lnTo>
                <a:lnTo>
                  <a:pt x="304085" y="189759"/>
                </a:lnTo>
                <a:lnTo>
                  <a:pt x="306546" y="194133"/>
                </a:lnTo>
                <a:lnTo>
                  <a:pt x="311820" y="204074"/>
                </a:lnTo>
                <a:lnTo>
                  <a:pt x="314560" y="208439"/>
                </a:lnTo>
                <a:lnTo>
                  <a:pt x="317339" y="212302"/>
                </a:lnTo>
                <a:lnTo>
                  <a:pt x="320144" y="215830"/>
                </a:lnTo>
                <a:lnTo>
                  <a:pt x="322967" y="218181"/>
                </a:lnTo>
                <a:lnTo>
                  <a:pt x="325801" y="219749"/>
                </a:lnTo>
                <a:lnTo>
                  <a:pt x="331490" y="221491"/>
                </a:lnTo>
                <a:lnTo>
                  <a:pt x="340364" y="222610"/>
                </a:lnTo>
                <a:lnTo>
                  <a:pt x="351472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81"/>
          <p:cNvSpPr/>
          <p:nvPr/>
        </p:nvSpPr>
        <p:spPr>
          <a:xfrm>
            <a:off x="8146732" y="2143125"/>
            <a:ext cx="137161" cy="368618"/>
          </a:xfrm>
          <a:custGeom>
            <a:avLst/>
            <a:gdLst/>
            <a:ahLst/>
            <a:cxnLst/>
            <a:rect l="0" t="0" r="0" b="0"/>
            <a:pathLst>
              <a:path w="137161" h="368618">
                <a:moveTo>
                  <a:pt x="0" y="0"/>
                </a:moveTo>
                <a:lnTo>
                  <a:pt x="9102" y="0"/>
                </a:lnTo>
                <a:lnTo>
                  <a:pt x="12735" y="1905"/>
                </a:lnTo>
                <a:lnTo>
                  <a:pt x="16110" y="5079"/>
                </a:lnTo>
                <a:lnTo>
                  <a:pt x="19312" y="9101"/>
                </a:lnTo>
                <a:lnTo>
                  <a:pt x="22401" y="13687"/>
                </a:lnTo>
                <a:lnTo>
                  <a:pt x="25411" y="18650"/>
                </a:lnTo>
                <a:lnTo>
                  <a:pt x="28370" y="23863"/>
                </a:lnTo>
                <a:lnTo>
                  <a:pt x="30344" y="30196"/>
                </a:lnTo>
                <a:lnTo>
                  <a:pt x="31659" y="37276"/>
                </a:lnTo>
                <a:lnTo>
                  <a:pt x="32536" y="44853"/>
                </a:lnTo>
                <a:lnTo>
                  <a:pt x="34074" y="52762"/>
                </a:lnTo>
                <a:lnTo>
                  <a:pt x="36051" y="60892"/>
                </a:lnTo>
                <a:lnTo>
                  <a:pt x="38322" y="69170"/>
                </a:lnTo>
                <a:lnTo>
                  <a:pt x="43385" y="85987"/>
                </a:lnTo>
                <a:lnTo>
                  <a:pt x="46067" y="94472"/>
                </a:lnTo>
                <a:lnTo>
                  <a:pt x="51590" y="114060"/>
                </a:lnTo>
                <a:lnTo>
                  <a:pt x="54396" y="124617"/>
                </a:lnTo>
                <a:lnTo>
                  <a:pt x="56267" y="135466"/>
                </a:lnTo>
                <a:lnTo>
                  <a:pt x="57514" y="146508"/>
                </a:lnTo>
                <a:lnTo>
                  <a:pt x="58345" y="157679"/>
                </a:lnTo>
                <a:lnTo>
                  <a:pt x="60804" y="174652"/>
                </a:lnTo>
                <a:lnTo>
                  <a:pt x="68616" y="218910"/>
                </a:lnTo>
                <a:lnTo>
                  <a:pt x="72414" y="237380"/>
                </a:lnTo>
                <a:lnTo>
                  <a:pt x="75899" y="252551"/>
                </a:lnTo>
                <a:lnTo>
                  <a:pt x="79174" y="265522"/>
                </a:lnTo>
                <a:lnTo>
                  <a:pt x="82310" y="276075"/>
                </a:lnTo>
                <a:lnTo>
                  <a:pt x="85353" y="285014"/>
                </a:lnTo>
                <a:lnTo>
                  <a:pt x="88335" y="292880"/>
                </a:lnTo>
                <a:lnTo>
                  <a:pt x="91276" y="300028"/>
                </a:lnTo>
                <a:lnTo>
                  <a:pt x="94188" y="306698"/>
                </a:lnTo>
                <a:lnTo>
                  <a:pt x="99964" y="319190"/>
                </a:lnTo>
                <a:lnTo>
                  <a:pt x="105706" y="331092"/>
                </a:lnTo>
                <a:lnTo>
                  <a:pt x="108571" y="335980"/>
                </a:lnTo>
                <a:lnTo>
                  <a:pt x="111433" y="340192"/>
                </a:lnTo>
                <a:lnTo>
                  <a:pt x="114294" y="343952"/>
                </a:lnTo>
                <a:lnTo>
                  <a:pt x="117153" y="347411"/>
                </a:lnTo>
                <a:lnTo>
                  <a:pt x="120012" y="350670"/>
                </a:lnTo>
                <a:lnTo>
                  <a:pt x="126047" y="357267"/>
                </a:lnTo>
                <a:lnTo>
                  <a:pt x="137160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82"/>
          <p:cNvSpPr/>
          <p:nvPr/>
        </p:nvSpPr>
        <p:spPr>
          <a:xfrm>
            <a:off x="8167510" y="2281599"/>
            <a:ext cx="322123" cy="41549"/>
          </a:xfrm>
          <a:custGeom>
            <a:avLst/>
            <a:gdLst/>
            <a:ahLst/>
            <a:cxnLst/>
            <a:rect l="0" t="0" r="0" b="0"/>
            <a:pathLst>
              <a:path w="322123" h="41549">
                <a:moveTo>
                  <a:pt x="4940" y="41548"/>
                </a:moveTo>
                <a:lnTo>
                  <a:pt x="389" y="36997"/>
                </a:lnTo>
                <a:lnTo>
                  <a:pt x="0" y="35657"/>
                </a:lnTo>
                <a:lnTo>
                  <a:pt x="694" y="34763"/>
                </a:lnTo>
                <a:lnTo>
                  <a:pt x="2109" y="34167"/>
                </a:lnTo>
                <a:lnTo>
                  <a:pt x="8763" y="33505"/>
                </a:lnTo>
                <a:lnTo>
                  <a:pt x="13203" y="33328"/>
                </a:lnTo>
                <a:lnTo>
                  <a:pt x="25689" y="31306"/>
                </a:lnTo>
                <a:lnTo>
                  <a:pt x="64961" y="23978"/>
                </a:lnTo>
                <a:lnTo>
                  <a:pt x="83053" y="21262"/>
                </a:lnTo>
                <a:lnTo>
                  <a:pt x="98926" y="19452"/>
                </a:lnTo>
                <a:lnTo>
                  <a:pt x="113317" y="18245"/>
                </a:lnTo>
                <a:lnTo>
                  <a:pt x="127674" y="16487"/>
                </a:lnTo>
                <a:lnTo>
                  <a:pt x="142007" y="14364"/>
                </a:lnTo>
                <a:lnTo>
                  <a:pt x="156326" y="11995"/>
                </a:lnTo>
                <a:lnTo>
                  <a:pt x="169681" y="10416"/>
                </a:lnTo>
                <a:lnTo>
                  <a:pt x="182395" y="9364"/>
                </a:lnTo>
                <a:lnTo>
                  <a:pt x="194681" y="8662"/>
                </a:lnTo>
                <a:lnTo>
                  <a:pt x="205729" y="7241"/>
                </a:lnTo>
                <a:lnTo>
                  <a:pt x="215951" y="5342"/>
                </a:lnTo>
                <a:lnTo>
                  <a:pt x="225625" y="3123"/>
                </a:lnTo>
                <a:lnTo>
                  <a:pt x="234930" y="1644"/>
                </a:lnTo>
                <a:lnTo>
                  <a:pt x="243992" y="658"/>
                </a:lnTo>
                <a:lnTo>
                  <a:pt x="252890" y="0"/>
                </a:lnTo>
                <a:lnTo>
                  <a:pt x="261680" y="514"/>
                </a:lnTo>
                <a:lnTo>
                  <a:pt x="270397" y="1810"/>
                </a:lnTo>
                <a:lnTo>
                  <a:pt x="279067" y="3626"/>
                </a:lnTo>
                <a:lnTo>
                  <a:pt x="287704" y="4837"/>
                </a:lnTo>
                <a:lnTo>
                  <a:pt x="296319" y="5644"/>
                </a:lnTo>
                <a:lnTo>
                  <a:pt x="322122" y="72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83"/>
          <p:cNvSpPr/>
          <p:nvPr/>
        </p:nvSpPr>
        <p:spPr>
          <a:xfrm>
            <a:off x="7503978" y="2791558"/>
            <a:ext cx="565603" cy="234009"/>
          </a:xfrm>
          <a:custGeom>
            <a:avLst/>
            <a:gdLst/>
            <a:ahLst/>
            <a:cxnLst/>
            <a:rect l="0" t="0" r="0" b="0"/>
            <a:pathLst>
              <a:path w="565603" h="234009">
                <a:moveTo>
                  <a:pt x="145549" y="71656"/>
                </a:moveTo>
                <a:lnTo>
                  <a:pt x="140998" y="62555"/>
                </a:lnTo>
                <a:lnTo>
                  <a:pt x="137753" y="57016"/>
                </a:lnTo>
                <a:lnTo>
                  <a:pt x="129066" y="43242"/>
                </a:lnTo>
                <a:lnTo>
                  <a:pt x="125036" y="38426"/>
                </a:lnTo>
                <a:lnTo>
                  <a:pt x="121396" y="35216"/>
                </a:lnTo>
                <a:lnTo>
                  <a:pt x="118017" y="33075"/>
                </a:lnTo>
                <a:lnTo>
                  <a:pt x="109183" y="30697"/>
                </a:lnTo>
                <a:lnTo>
                  <a:pt x="93500" y="29358"/>
                </a:lnTo>
                <a:lnTo>
                  <a:pt x="87989" y="29170"/>
                </a:lnTo>
                <a:lnTo>
                  <a:pt x="83363" y="29997"/>
                </a:lnTo>
                <a:lnTo>
                  <a:pt x="71350" y="35712"/>
                </a:lnTo>
                <a:lnTo>
                  <a:pt x="45173" y="48955"/>
                </a:lnTo>
                <a:lnTo>
                  <a:pt x="36485" y="54582"/>
                </a:lnTo>
                <a:lnTo>
                  <a:pt x="32834" y="57416"/>
                </a:lnTo>
                <a:lnTo>
                  <a:pt x="28496" y="63116"/>
                </a:lnTo>
                <a:lnTo>
                  <a:pt x="23699" y="70725"/>
                </a:lnTo>
                <a:lnTo>
                  <a:pt x="18596" y="79608"/>
                </a:lnTo>
                <a:lnTo>
                  <a:pt x="14241" y="88387"/>
                </a:lnTo>
                <a:lnTo>
                  <a:pt x="10385" y="97098"/>
                </a:lnTo>
                <a:lnTo>
                  <a:pt x="6862" y="105763"/>
                </a:lnTo>
                <a:lnTo>
                  <a:pt x="4514" y="113444"/>
                </a:lnTo>
                <a:lnTo>
                  <a:pt x="2948" y="120470"/>
                </a:lnTo>
                <a:lnTo>
                  <a:pt x="1904" y="127059"/>
                </a:lnTo>
                <a:lnTo>
                  <a:pt x="1208" y="137166"/>
                </a:lnTo>
                <a:lnTo>
                  <a:pt x="745" y="149620"/>
                </a:lnTo>
                <a:lnTo>
                  <a:pt x="0" y="192467"/>
                </a:lnTo>
                <a:lnTo>
                  <a:pt x="891" y="198869"/>
                </a:lnTo>
                <a:lnTo>
                  <a:pt x="2439" y="204090"/>
                </a:lnTo>
                <a:lnTo>
                  <a:pt x="4421" y="208523"/>
                </a:lnTo>
                <a:lnTo>
                  <a:pt x="6696" y="212431"/>
                </a:lnTo>
                <a:lnTo>
                  <a:pt x="11764" y="219313"/>
                </a:lnTo>
                <a:lnTo>
                  <a:pt x="17192" y="225547"/>
                </a:lnTo>
                <a:lnTo>
                  <a:pt x="19972" y="228543"/>
                </a:lnTo>
                <a:lnTo>
                  <a:pt x="23731" y="230540"/>
                </a:lnTo>
                <a:lnTo>
                  <a:pt x="32988" y="232759"/>
                </a:lnTo>
                <a:lnTo>
                  <a:pt x="48909" y="234008"/>
                </a:lnTo>
                <a:lnTo>
                  <a:pt x="53501" y="233231"/>
                </a:lnTo>
                <a:lnTo>
                  <a:pt x="61141" y="229827"/>
                </a:lnTo>
                <a:lnTo>
                  <a:pt x="70252" y="222600"/>
                </a:lnTo>
                <a:lnTo>
                  <a:pt x="75349" y="218005"/>
                </a:lnTo>
                <a:lnTo>
                  <a:pt x="86092" y="207821"/>
                </a:lnTo>
                <a:lnTo>
                  <a:pt x="91623" y="202438"/>
                </a:lnTo>
                <a:lnTo>
                  <a:pt x="96264" y="196944"/>
                </a:lnTo>
                <a:lnTo>
                  <a:pt x="100309" y="191376"/>
                </a:lnTo>
                <a:lnTo>
                  <a:pt x="118198" y="164202"/>
                </a:lnTo>
                <a:lnTo>
                  <a:pt x="123505" y="157166"/>
                </a:lnTo>
                <a:lnTo>
                  <a:pt x="128948" y="150570"/>
                </a:lnTo>
                <a:lnTo>
                  <a:pt x="134482" y="144269"/>
                </a:lnTo>
                <a:lnTo>
                  <a:pt x="139123" y="137209"/>
                </a:lnTo>
                <a:lnTo>
                  <a:pt x="143170" y="129646"/>
                </a:lnTo>
                <a:lnTo>
                  <a:pt x="146821" y="121746"/>
                </a:lnTo>
                <a:lnTo>
                  <a:pt x="149254" y="114575"/>
                </a:lnTo>
                <a:lnTo>
                  <a:pt x="150877" y="107889"/>
                </a:lnTo>
                <a:lnTo>
                  <a:pt x="151959" y="101526"/>
                </a:lnTo>
                <a:lnTo>
                  <a:pt x="152680" y="94427"/>
                </a:lnTo>
                <a:lnTo>
                  <a:pt x="153160" y="86837"/>
                </a:lnTo>
                <a:lnTo>
                  <a:pt x="153837" y="67582"/>
                </a:lnTo>
                <a:lnTo>
                  <a:pt x="153932" y="63225"/>
                </a:lnTo>
                <a:lnTo>
                  <a:pt x="153042" y="57463"/>
                </a:lnTo>
                <a:lnTo>
                  <a:pt x="151498" y="50764"/>
                </a:lnTo>
                <a:lnTo>
                  <a:pt x="149515" y="43441"/>
                </a:lnTo>
                <a:lnTo>
                  <a:pt x="147241" y="37606"/>
                </a:lnTo>
                <a:lnTo>
                  <a:pt x="144772" y="32764"/>
                </a:lnTo>
                <a:lnTo>
                  <a:pt x="137433" y="20956"/>
                </a:lnTo>
                <a:lnTo>
                  <a:pt x="137281" y="24521"/>
                </a:lnTo>
                <a:lnTo>
                  <a:pt x="137112" y="38642"/>
                </a:lnTo>
                <a:lnTo>
                  <a:pt x="138019" y="46790"/>
                </a:lnTo>
                <a:lnTo>
                  <a:pt x="139577" y="55079"/>
                </a:lnTo>
                <a:lnTo>
                  <a:pt x="141567" y="63462"/>
                </a:lnTo>
                <a:lnTo>
                  <a:pt x="143847" y="70956"/>
                </a:lnTo>
                <a:lnTo>
                  <a:pt x="146320" y="77857"/>
                </a:lnTo>
                <a:lnTo>
                  <a:pt x="148920" y="84363"/>
                </a:lnTo>
                <a:lnTo>
                  <a:pt x="154349" y="99211"/>
                </a:lnTo>
                <a:lnTo>
                  <a:pt x="157131" y="107171"/>
                </a:lnTo>
                <a:lnTo>
                  <a:pt x="159937" y="114383"/>
                </a:lnTo>
                <a:lnTo>
                  <a:pt x="162761" y="121096"/>
                </a:lnTo>
                <a:lnTo>
                  <a:pt x="165597" y="127476"/>
                </a:lnTo>
                <a:lnTo>
                  <a:pt x="171287" y="139645"/>
                </a:lnTo>
                <a:lnTo>
                  <a:pt x="174138" y="145557"/>
                </a:lnTo>
                <a:lnTo>
                  <a:pt x="178896" y="152356"/>
                </a:lnTo>
                <a:lnTo>
                  <a:pt x="184925" y="159746"/>
                </a:lnTo>
                <a:lnTo>
                  <a:pt x="197340" y="173673"/>
                </a:lnTo>
                <a:lnTo>
                  <a:pt x="206032" y="183037"/>
                </a:lnTo>
                <a:lnTo>
                  <a:pt x="211589" y="186868"/>
                </a:lnTo>
                <a:lnTo>
                  <a:pt x="225382" y="193664"/>
                </a:lnTo>
                <a:lnTo>
                  <a:pt x="240112" y="198294"/>
                </a:lnTo>
                <a:lnTo>
                  <a:pt x="244787" y="197992"/>
                </a:lnTo>
                <a:lnTo>
                  <a:pt x="259514" y="193967"/>
                </a:lnTo>
                <a:lnTo>
                  <a:pt x="267002" y="192692"/>
                </a:lnTo>
                <a:lnTo>
                  <a:pt x="270333" y="190447"/>
                </a:lnTo>
                <a:lnTo>
                  <a:pt x="273506" y="187045"/>
                </a:lnTo>
                <a:lnTo>
                  <a:pt x="276574" y="182872"/>
                </a:lnTo>
                <a:lnTo>
                  <a:pt x="279571" y="176280"/>
                </a:lnTo>
                <a:lnTo>
                  <a:pt x="282522" y="168076"/>
                </a:lnTo>
                <a:lnTo>
                  <a:pt x="285442" y="158796"/>
                </a:lnTo>
                <a:lnTo>
                  <a:pt x="288341" y="150705"/>
                </a:lnTo>
                <a:lnTo>
                  <a:pt x="291226" y="143405"/>
                </a:lnTo>
                <a:lnTo>
                  <a:pt x="294103" y="136634"/>
                </a:lnTo>
                <a:lnTo>
                  <a:pt x="296020" y="126405"/>
                </a:lnTo>
                <a:lnTo>
                  <a:pt x="297298" y="113871"/>
                </a:lnTo>
                <a:lnTo>
                  <a:pt x="298718" y="88513"/>
                </a:lnTo>
                <a:lnTo>
                  <a:pt x="299349" y="70894"/>
                </a:lnTo>
                <a:lnTo>
                  <a:pt x="299810" y="21875"/>
                </a:lnTo>
                <a:lnTo>
                  <a:pt x="299841" y="10128"/>
                </a:lnTo>
                <a:lnTo>
                  <a:pt x="298893" y="6825"/>
                </a:lnTo>
                <a:lnTo>
                  <a:pt x="295300" y="615"/>
                </a:lnTo>
                <a:lnTo>
                  <a:pt x="294913" y="483"/>
                </a:lnTo>
                <a:lnTo>
                  <a:pt x="297023" y="5416"/>
                </a:lnTo>
                <a:lnTo>
                  <a:pt x="299872" y="10351"/>
                </a:lnTo>
                <a:lnTo>
                  <a:pt x="308118" y="23455"/>
                </a:lnTo>
                <a:lnTo>
                  <a:pt x="312030" y="29997"/>
                </a:lnTo>
                <a:lnTo>
                  <a:pt x="315591" y="36264"/>
                </a:lnTo>
                <a:lnTo>
                  <a:pt x="322089" y="48306"/>
                </a:lnTo>
                <a:lnTo>
                  <a:pt x="328151" y="60009"/>
                </a:lnTo>
                <a:lnTo>
                  <a:pt x="331101" y="66749"/>
                </a:lnTo>
                <a:lnTo>
                  <a:pt x="334021" y="74100"/>
                </a:lnTo>
                <a:lnTo>
                  <a:pt x="336919" y="81858"/>
                </a:lnTo>
                <a:lnTo>
                  <a:pt x="354651" y="124632"/>
                </a:lnTo>
                <a:lnTo>
                  <a:pt x="359245" y="137454"/>
                </a:lnTo>
                <a:lnTo>
                  <a:pt x="362308" y="147906"/>
                </a:lnTo>
                <a:lnTo>
                  <a:pt x="364351" y="156780"/>
                </a:lnTo>
                <a:lnTo>
                  <a:pt x="366664" y="162695"/>
                </a:lnTo>
                <a:lnTo>
                  <a:pt x="369160" y="166639"/>
                </a:lnTo>
                <a:lnTo>
                  <a:pt x="375457" y="172969"/>
                </a:lnTo>
                <a:lnTo>
                  <a:pt x="373778" y="166214"/>
                </a:lnTo>
                <a:lnTo>
                  <a:pt x="371997" y="160412"/>
                </a:lnTo>
                <a:lnTo>
                  <a:pt x="370810" y="152734"/>
                </a:lnTo>
                <a:lnTo>
                  <a:pt x="370018" y="143806"/>
                </a:lnTo>
                <a:lnTo>
                  <a:pt x="369137" y="125630"/>
                </a:lnTo>
                <a:lnTo>
                  <a:pt x="368747" y="111203"/>
                </a:lnTo>
                <a:lnTo>
                  <a:pt x="368526" y="87819"/>
                </a:lnTo>
                <a:lnTo>
                  <a:pt x="371354" y="78622"/>
                </a:lnTo>
                <a:lnTo>
                  <a:pt x="376095" y="68680"/>
                </a:lnTo>
                <a:lnTo>
                  <a:pt x="382115" y="58242"/>
                </a:lnTo>
                <a:lnTo>
                  <a:pt x="388984" y="48426"/>
                </a:lnTo>
                <a:lnTo>
                  <a:pt x="396421" y="39025"/>
                </a:lnTo>
                <a:lnTo>
                  <a:pt x="404237" y="29899"/>
                </a:lnTo>
                <a:lnTo>
                  <a:pt x="411353" y="22864"/>
                </a:lnTo>
                <a:lnTo>
                  <a:pt x="418002" y="17220"/>
                </a:lnTo>
                <a:lnTo>
                  <a:pt x="424338" y="12506"/>
                </a:lnTo>
                <a:lnTo>
                  <a:pt x="430468" y="8410"/>
                </a:lnTo>
                <a:lnTo>
                  <a:pt x="442360" y="1319"/>
                </a:lnTo>
                <a:lnTo>
                  <a:pt x="448198" y="0"/>
                </a:lnTo>
                <a:lnTo>
                  <a:pt x="453995" y="73"/>
                </a:lnTo>
                <a:lnTo>
                  <a:pt x="471256" y="2187"/>
                </a:lnTo>
                <a:lnTo>
                  <a:pt x="476987" y="2483"/>
                </a:lnTo>
                <a:lnTo>
                  <a:pt x="482712" y="4586"/>
                </a:lnTo>
                <a:lnTo>
                  <a:pt x="488434" y="7893"/>
                </a:lnTo>
                <a:lnTo>
                  <a:pt x="494155" y="12003"/>
                </a:lnTo>
                <a:lnTo>
                  <a:pt x="499873" y="16647"/>
                </a:lnTo>
                <a:lnTo>
                  <a:pt x="505590" y="21649"/>
                </a:lnTo>
                <a:lnTo>
                  <a:pt x="511307" y="26888"/>
                </a:lnTo>
                <a:lnTo>
                  <a:pt x="522738" y="37789"/>
                </a:lnTo>
                <a:lnTo>
                  <a:pt x="528454" y="43363"/>
                </a:lnTo>
                <a:lnTo>
                  <a:pt x="532264" y="49937"/>
                </a:lnTo>
                <a:lnTo>
                  <a:pt x="534804" y="57177"/>
                </a:lnTo>
                <a:lnTo>
                  <a:pt x="536497" y="64861"/>
                </a:lnTo>
                <a:lnTo>
                  <a:pt x="538578" y="71889"/>
                </a:lnTo>
                <a:lnTo>
                  <a:pt x="540919" y="78479"/>
                </a:lnTo>
                <a:lnTo>
                  <a:pt x="543432" y="84777"/>
                </a:lnTo>
                <a:lnTo>
                  <a:pt x="545106" y="90881"/>
                </a:lnTo>
                <a:lnTo>
                  <a:pt x="546223" y="96856"/>
                </a:lnTo>
                <a:lnTo>
                  <a:pt x="546967" y="102743"/>
                </a:lnTo>
                <a:lnTo>
                  <a:pt x="548417" y="109526"/>
                </a:lnTo>
                <a:lnTo>
                  <a:pt x="550335" y="116905"/>
                </a:lnTo>
                <a:lnTo>
                  <a:pt x="552566" y="124682"/>
                </a:lnTo>
                <a:lnTo>
                  <a:pt x="555006" y="131772"/>
                </a:lnTo>
                <a:lnTo>
                  <a:pt x="557586" y="138404"/>
                </a:lnTo>
                <a:lnTo>
                  <a:pt x="560257" y="144730"/>
                </a:lnTo>
                <a:lnTo>
                  <a:pt x="562038" y="149899"/>
                </a:lnTo>
                <a:lnTo>
                  <a:pt x="563226" y="154299"/>
                </a:lnTo>
                <a:lnTo>
                  <a:pt x="565602" y="1659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84"/>
          <p:cNvSpPr/>
          <p:nvPr/>
        </p:nvSpPr>
        <p:spPr>
          <a:xfrm>
            <a:off x="8105602" y="2709503"/>
            <a:ext cx="190931" cy="427871"/>
          </a:xfrm>
          <a:custGeom>
            <a:avLst/>
            <a:gdLst/>
            <a:ahLst/>
            <a:cxnLst/>
            <a:rect l="0" t="0" r="0" b="0"/>
            <a:pathLst>
              <a:path w="190931" h="427871">
                <a:moveTo>
                  <a:pt x="92565" y="42269"/>
                </a:moveTo>
                <a:lnTo>
                  <a:pt x="92565" y="28617"/>
                </a:lnTo>
                <a:lnTo>
                  <a:pt x="91613" y="23642"/>
                </a:lnTo>
                <a:lnTo>
                  <a:pt x="88014" y="15576"/>
                </a:lnTo>
                <a:lnTo>
                  <a:pt x="85722" y="13043"/>
                </a:lnTo>
                <a:lnTo>
                  <a:pt x="83240" y="11355"/>
                </a:lnTo>
                <a:lnTo>
                  <a:pt x="76965" y="8646"/>
                </a:lnTo>
                <a:lnTo>
                  <a:pt x="75497" y="10329"/>
                </a:lnTo>
                <a:lnTo>
                  <a:pt x="71326" y="17278"/>
                </a:lnTo>
                <a:lnTo>
                  <a:pt x="66298" y="26717"/>
                </a:lnTo>
                <a:lnTo>
                  <a:pt x="63624" y="31901"/>
                </a:lnTo>
                <a:lnTo>
                  <a:pt x="59936" y="37262"/>
                </a:lnTo>
                <a:lnTo>
                  <a:pt x="55572" y="42741"/>
                </a:lnTo>
                <a:lnTo>
                  <a:pt x="50759" y="48299"/>
                </a:lnTo>
                <a:lnTo>
                  <a:pt x="45644" y="54861"/>
                </a:lnTo>
                <a:lnTo>
                  <a:pt x="40330" y="62094"/>
                </a:lnTo>
                <a:lnTo>
                  <a:pt x="34882" y="69773"/>
                </a:lnTo>
                <a:lnTo>
                  <a:pt x="30296" y="77750"/>
                </a:lnTo>
                <a:lnTo>
                  <a:pt x="26288" y="85925"/>
                </a:lnTo>
                <a:lnTo>
                  <a:pt x="22663" y="94234"/>
                </a:lnTo>
                <a:lnTo>
                  <a:pt x="19294" y="102630"/>
                </a:lnTo>
                <a:lnTo>
                  <a:pt x="13010" y="119578"/>
                </a:lnTo>
                <a:lnTo>
                  <a:pt x="10001" y="130004"/>
                </a:lnTo>
                <a:lnTo>
                  <a:pt x="7042" y="141716"/>
                </a:lnTo>
                <a:lnTo>
                  <a:pt x="4118" y="154287"/>
                </a:lnTo>
                <a:lnTo>
                  <a:pt x="2168" y="165525"/>
                </a:lnTo>
                <a:lnTo>
                  <a:pt x="868" y="175875"/>
                </a:lnTo>
                <a:lnTo>
                  <a:pt x="0" y="185632"/>
                </a:lnTo>
                <a:lnTo>
                  <a:pt x="375" y="193089"/>
                </a:lnTo>
                <a:lnTo>
                  <a:pt x="3332" y="203915"/>
                </a:lnTo>
                <a:lnTo>
                  <a:pt x="5454" y="207183"/>
                </a:lnTo>
                <a:lnTo>
                  <a:pt x="7821" y="209362"/>
                </a:lnTo>
                <a:lnTo>
                  <a:pt x="13913" y="212858"/>
                </a:lnTo>
                <a:lnTo>
                  <a:pt x="19519" y="213464"/>
                </a:lnTo>
                <a:lnTo>
                  <a:pt x="24541" y="213606"/>
                </a:lnTo>
                <a:lnTo>
                  <a:pt x="27213" y="213643"/>
                </a:lnTo>
                <a:lnTo>
                  <a:pt x="29947" y="212716"/>
                </a:lnTo>
                <a:lnTo>
                  <a:pt x="35525" y="209146"/>
                </a:lnTo>
                <a:lnTo>
                  <a:pt x="41179" y="204384"/>
                </a:lnTo>
                <a:lnTo>
                  <a:pt x="44020" y="201781"/>
                </a:lnTo>
                <a:lnTo>
                  <a:pt x="49718" y="193808"/>
                </a:lnTo>
                <a:lnTo>
                  <a:pt x="55424" y="184867"/>
                </a:lnTo>
                <a:lnTo>
                  <a:pt x="61136" y="177719"/>
                </a:lnTo>
                <a:lnTo>
                  <a:pt x="66848" y="168826"/>
                </a:lnTo>
                <a:lnTo>
                  <a:pt x="72563" y="158524"/>
                </a:lnTo>
                <a:lnTo>
                  <a:pt x="78278" y="147596"/>
                </a:lnTo>
                <a:lnTo>
                  <a:pt x="81136" y="138204"/>
                </a:lnTo>
                <a:lnTo>
                  <a:pt x="83992" y="126228"/>
                </a:lnTo>
                <a:lnTo>
                  <a:pt x="86850" y="112529"/>
                </a:lnTo>
                <a:lnTo>
                  <a:pt x="90661" y="96729"/>
                </a:lnTo>
                <a:lnTo>
                  <a:pt x="99974" y="61394"/>
                </a:lnTo>
                <a:lnTo>
                  <a:pt x="107923" y="33624"/>
                </a:lnTo>
                <a:lnTo>
                  <a:pt x="111376" y="22218"/>
                </a:lnTo>
                <a:lnTo>
                  <a:pt x="114631" y="14614"/>
                </a:lnTo>
                <a:lnTo>
                  <a:pt x="117753" y="9545"/>
                </a:lnTo>
                <a:lnTo>
                  <a:pt x="120788" y="6166"/>
                </a:lnTo>
                <a:lnTo>
                  <a:pt x="123763" y="3912"/>
                </a:lnTo>
                <a:lnTo>
                  <a:pt x="129608" y="1409"/>
                </a:lnTo>
                <a:lnTo>
                  <a:pt x="133703" y="0"/>
                </a:lnTo>
                <a:lnTo>
                  <a:pt x="135231" y="755"/>
                </a:lnTo>
                <a:lnTo>
                  <a:pt x="139468" y="4133"/>
                </a:lnTo>
                <a:lnTo>
                  <a:pt x="144526" y="11350"/>
                </a:lnTo>
                <a:lnTo>
                  <a:pt x="149949" y="20907"/>
                </a:lnTo>
                <a:lnTo>
                  <a:pt x="155534" y="31505"/>
                </a:lnTo>
                <a:lnTo>
                  <a:pt x="158651" y="42565"/>
                </a:lnTo>
                <a:lnTo>
                  <a:pt x="159482" y="48181"/>
                </a:lnTo>
                <a:lnTo>
                  <a:pt x="162946" y="67122"/>
                </a:lnTo>
                <a:lnTo>
                  <a:pt x="165204" y="78840"/>
                </a:lnTo>
                <a:lnTo>
                  <a:pt x="166708" y="89510"/>
                </a:lnTo>
                <a:lnTo>
                  <a:pt x="167711" y="99480"/>
                </a:lnTo>
                <a:lnTo>
                  <a:pt x="168380" y="108985"/>
                </a:lnTo>
                <a:lnTo>
                  <a:pt x="169778" y="120084"/>
                </a:lnTo>
                <a:lnTo>
                  <a:pt x="171663" y="132246"/>
                </a:lnTo>
                <a:lnTo>
                  <a:pt x="173872" y="145116"/>
                </a:lnTo>
                <a:lnTo>
                  <a:pt x="175346" y="156554"/>
                </a:lnTo>
                <a:lnTo>
                  <a:pt x="176327" y="167036"/>
                </a:lnTo>
                <a:lnTo>
                  <a:pt x="176981" y="176882"/>
                </a:lnTo>
                <a:lnTo>
                  <a:pt x="178369" y="186304"/>
                </a:lnTo>
                <a:lnTo>
                  <a:pt x="180248" y="195442"/>
                </a:lnTo>
                <a:lnTo>
                  <a:pt x="182453" y="204392"/>
                </a:lnTo>
                <a:lnTo>
                  <a:pt x="184875" y="220836"/>
                </a:lnTo>
                <a:lnTo>
                  <a:pt x="190107" y="267047"/>
                </a:lnTo>
                <a:lnTo>
                  <a:pt x="190930" y="286419"/>
                </a:lnTo>
                <a:lnTo>
                  <a:pt x="190528" y="302190"/>
                </a:lnTo>
                <a:lnTo>
                  <a:pt x="189306" y="315562"/>
                </a:lnTo>
                <a:lnTo>
                  <a:pt x="188492" y="326382"/>
                </a:lnTo>
                <a:lnTo>
                  <a:pt x="187949" y="335500"/>
                </a:lnTo>
                <a:lnTo>
                  <a:pt x="187587" y="343484"/>
                </a:lnTo>
                <a:lnTo>
                  <a:pt x="185440" y="353569"/>
                </a:lnTo>
                <a:lnTo>
                  <a:pt x="182104" y="365055"/>
                </a:lnTo>
                <a:lnTo>
                  <a:pt x="177976" y="377475"/>
                </a:lnTo>
                <a:lnTo>
                  <a:pt x="174270" y="386707"/>
                </a:lnTo>
                <a:lnTo>
                  <a:pt x="170847" y="393814"/>
                </a:lnTo>
                <a:lnTo>
                  <a:pt x="167613" y="399505"/>
                </a:lnTo>
                <a:lnTo>
                  <a:pt x="164505" y="404252"/>
                </a:lnTo>
                <a:lnTo>
                  <a:pt x="161480" y="408368"/>
                </a:lnTo>
                <a:lnTo>
                  <a:pt x="155579" y="415482"/>
                </a:lnTo>
                <a:lnTo>
                  <a:pt x="149782" y="421819"/>
                </a:lnTo>
                <a:lnTo>
                  <a:pt x="145950" y="423890"/>
                </a:lnTo>
                <a:lnTo>
                  <a:pt x="141489" y="425270"/>
                </a:lnTo>
                <a:lnTo>
                  <a:pt x="136611" y="426191"/>
                </a:lnTo>
                <a:lnTo>
                  <a:pt x="131454" y="426805"/>
                </a:lnTo>
                <a:lnTo>
                  <a:pt x="126111" y="427214"/>
                </a:lnTo>
                <a:lnTo>
                  <a:pt x="116048" y="427668"/>
                </a:lnTo>
                <a:lnTo>
                  <a:pt x="108398" y="427870"/>
                </a:lnTo>
                <a:lnTo>
                  <a:pt x="104074" y="426972"/>
                </a:lnTo>
                <a:lnTo>
                  <a:pt x="99285" y="425420"/>
                </a:lnTo>
                <a:lnTo>
                  <a:pt x="94187" y="423433"/>
                </a:lnTo>
                <a:lnTo>
                  <a:pt x="89837" y="421156"/>
                </a:lnTo>
                <a:lnTo>
                  <a:pt x="85984" y="418685"/>
                </a:lnTo>
                <a:lnTo>
                  <a:pt x="82463" y="416086"/>
                </a:lnTo>
                <a:lnTo>
                  <a:pt x="79163" y="413400"/>
                </a:lnTo>
                <a:lnTo>
                  <a:pt x="76011" y="410657"/>
                </a:lnTo>
                <a:lnTo>
                  <a:pt x="72956" y="407876"/>
                </a:lnTo>
                <a:lnTo>
                  <a:pt x="67110" y="401260"/>
                </a:lnTo>
                <a:lnTo>
                  <a:pt x="32557" y="3594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85"/>
          <p:cNvSpPr/>
          <p:nvPr/>
        </p:nvSpPr>
        <p:spPr>
          <a:xfrm>
            <a:off x="8378190" y="2537460"/>
            <a:ext cx="85726" cy="390472"/>
          </a:xfrm>
          <a:custGeom>
            <a:avLst/>
            <a:gdLst/>
            <a:ahLst/>
            <a:cxnLst/>
            <a:rect l="0" t="0" r="0" b="0"/>
            <a:pathLst>
              <a:path w="85726" h="390472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1931" y="31244"/>
                </a:lnTo>
                <a:lnTo>
                  <a:pt x="14621" y="39879"/>
                </a:lnTo>
                <a:lnTo>
                  <a:pt x="17368" y="50399"/>
                </a:lnTo>
                <a:lnTo>
                  <a:pt x="20151" y="62174"/>
                </a:lnTo>
                <a:lnTo>
                  <a:pt x="21054" y="72882"/>
                </a:lnTo>
                <a:lnTo>
                  <a:pt x="20704" y="82878"/>
                </a:lnTo>
                <a:lnTo>
                  <a:pt x="19517" y="92399"/>
                </a:lnTo>
                <a:lnTo>
                  <a:pt x="18726" y="108272"/>
                </a:lnTo>
                <a:lnTo>
                  <a:pt x="17847" y="151308"/>
                </a:lnTo>
                <a:lnTo>
                  <a:pt x="16661" y="169452"/>
                </a:lnTo>
                <a:lnTo>
                  <a:pt x="14917" y="184405"/>
                </a:lnTo>
                <a:lnTo>
                  <a:pt x="12802" y="197232"/>
                </a:lnTo>
                <a:lnTo>
                  <a:pt x="11392" y="210545"/>
                </a:lnTo>
                <a:lnTo>
                  <a:pt x="10453" y="224184"/>
                </a:lnTo>
                <a:lnTo>
                  <a:pt x="9825" y="238038"/>
                </a:lnTo>
                <a:lnTo>
                  <a:pt x="10360" y="253942"/>
                </a:lnTo>
                <a:lnTo>
                  <a:pt x="11669" y="271212"/>
                </a:lnTo>
                <a:lnTo>
                  <a:pt x="14712" y="303418"/>
                </a:lnTo>
                <a:lnTo>
                  <a:pt x="15523" y="314674"/>
                </a:lnTo>
                <a:lnTo>
                  <a:pt x="16064" y="324082"/>
                </a:lnTo>
                <a:lnTo>
                  <a:pt x="17376" y="333212"/>
                </a:lnTo>
                <a:lnTo>
                  <a:pt x="19204" y="342156"/>
                </a:lnTo>
                <a:lnTo>
                  <a:pt x="21375" y="350977"/>
                </a:lnTo>
                <a:lnTo>
                  <a:pt x="24727" y="358762"/>
                </a:lnTo>
                <a:lnTo>
                  <a:pt x="28868" y="365857"/>
                </a:lnTo>
                <a:lnTo>
                  <a:pt x="33533" y="372492"/>
                </a:lnTo>
                <a:lnTo>
                  <a:pt x="37595" y="376915"/>
                </a:lnTo>
                <a:lnTo>
                  <a:pt x="41256" y="379864"/>
                </a:lnTo>
                <a:lnTo>
                  <a:pt x="44648" y="381830"/>
                </a:lnTo>
                <a:lnTo>
                  <a:pt x="47863" y="383141"/>
                </a:lnTo>
                <a:lnTo>
                  <a:pt x="50959" y="384014"/>
                </a:lnTo>
                <a:lnTo>
                  <a:pt x="53975" y="384597"/>
                </a:lnTo>
                <a:lnTo>
                  <a:pt x="56938" y="385938"/>
                </a:lnTo>
                <a:lnTo>
                  <a:pt x="59866" y="387784"/>
                </a:lnTo>
                <a:lnTo>
                  <a:pt x="62771" y="389968"/>
                </a:lnTo>
                <a:lnTo>
                  <a:pt x="65659" y="390471"/>
                </a:lnTo>
                <a:lnTo>
                  <a:pt x="68537" y="389854"/>
                </a:lnTo>
                <a:lnTo>
                  <a:pt x="75451" y="386570"/>
                </a:lnTo>
                <a:lnTo>
                  <a:pt x="76970" y="386301"/>
                </a:lnTo>
                <a:lnTo>
                  <a:pt x="78936" y="386121"/>
                </a:lnTo>
                <a:lnTo>
                  <a:pt x="85725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86"/>
          <p:cNvSpPr/>
          <p:nvPr/>
        </p:nvSpPr>
        <p:spPr>
          <a:xfrm>
            <a:off x="8489632" y="2700455"/>
            <a:ext cx="394336" cy="200279"/>
          </a:xfrm>
          <a:custGeom>
            <a:avLst/>
            <a:gdLst/>
            <a:ahLst/>
            <a:cxnLst/>
            <a:rect l="0" t="0" r="0" b="0"/>
            <a:pathLst>
              <a:path w="394336" h="200279">
                <a:moveTo>
                  <a:pt x="0" y="119897"/>
                </a:moveTo>
                <a:lnTo>
                  <a:pt x="13653" y="115346"/>
                </a:lnTo>
                <a:lnTo>
                  <a:pt x="22895" y="113112"/>
                </a:lnTo>
                <a:lnTo>
                  <a:pt x="31131" y="111166"/>
                </a:lnTo>
                <a:lnTo>
                  <a:pt x="41141" y="107127"/>
                </a:lnTo>
                <a:lnTo>
                  <a:pt x="52936" y="104048"/>
                </a:lnTo>
                <a:lnTo>
                  <a:pt x="62463" y="103136"/>
                </a:lnTo>
                <a:lnTo>
                  <a:pt x="65455" y="102056"/>
                </a:lnTo>
                <a:lnTo>
                  <a:pt x="79640" y="93478"/>
                </a:lnTo>
                <a:lnTo>
                  <a:pt x="88735" y="89105"/>
                </a:lnTo>
                <a:lnTo>
                  <a:pt x="95953" y="87162"/>
                </a:lnTo>
                <a:lnTo>
                  <a:pt x="98260" y="84738"/>
                </a:lnTo>
                <a:lnTo>
                  <a:pt x="99796" y="81218"/>
                </a:lnTo>
                <a:lnTo>
                  <a:pt x="100821" y="76966"/>
                </a:lnTo>
                <a:lnTo>
                  <a:pt x="103409" y="71274"/>
                </a:lnTo>
                <a:lnTo>
                  <a:pt x="107039" y="64622"/>
                </a:lnTo>
                <a:lnTo>
                  <a:pt x="111364" y="57329"/>
                </a:lnTo>
                <a:lnTo>
                  <a:pt x="114248" y="51515"/>
                </a:lnTo>
                <a:lnTo>
                  <a:pt x="116170" y="46687"/>
                </a:lnTo>
                <a:lnTo>
                  <a:pt x="117452" y="42515"/>
                </a:lnTo>
                <a:lnTo>
                  <a:pt x="119258" y="38782"/>
                </a:lnTo>
                <a:lnTo>
                  <a:pt x="121416" y="35340"/>
                </a:lnTo>
                <a:lnTo>
                  <a:pt x="123806" y="32093"/>
                </a:lnTo>
                <a:lnTo>
                  <a:pt x="124448" y="28976"/>
                </a:lnTo>
                <a:lnTo>
                  <a:pt x="123922" y="25946"/>
                </a:lnTo>
                <a:lnTo>
                  <a:pt x="121752" y="20039"/>
                </a:lnTo>
                <a:lnTo>
                  <a:pt x="120788" y="14238"/>
                </a:lnTo>
                <a:lnTo>
                  <a:pt x="119578" y="12310"/>
                </a:lnTo>
                <a:lnTo>
                  <a:pt x="117819" y="11025"/>
                </a:lnTo>
                <a:lnTo>
                  <a:pt x="115693" y="10168"/>
                </a:lnTo>
                <a:lnTo>
                  <a:pt x="108151" y="4411"/>
                </a:lnTo>
                <a:lnTo>
                  <a:pt x="105438" y="2902"/>
                </a:lnTo>
                <a:lnTo>
                  <a:pt x="99884" y="1224"/>
                </a:lnTo>
                <a:lnTo>
                  <a:pt x="87604" y="147"/>
                </a:lnTo>
                <a:lnTo>
                  <a:pt x="78306" y="0"/>
                </a:lnTo>
                <a:lnTo>
                  <a:pt x="74111" y="913"/>
                </a:lnTo>
                <a:lnTo>
                  <a:pt x="66911" y="4468"/>
                </a:lnTo>
                <a:lnTo>
                  <a:pt x="60536" y="9223"/>
                </a:lnTo>
                <a:lnTo>
                  <a:pt x="57502" y="11824"/>
                </a:lnTo>
                <a:lnTo>
                  <a:pt x="53575" y="16416"/>
                </a:lnTo>
                <a:lnTo>
                  <a:pt x="49051" y="22335"/>
                </a:lnTo>
                <a:lnTo>
                  <a:pt x="44132" y="29138"/>
                </a:lnTo>
                <a:lnTo>
                  <a:pt x="39898" y="35578"/>
                </a:lnTo>
                <a:lnTo>
                  <a:pt x="36125" y="41777"/>
                </a:lnTo>
                <a:lnTo>
                  <a:pt x="32656" y="47815"/>
                </a:lnTo>
                <a:lnTo>
                  <a:pt x="30343" y="53745"/>
                </a:lnTo>
                <a:lnTo>
                  <a:pt x="28802" y="59603"/>
                </a:lnTo>
                <a:lnTo>
                  <a:pt x="27774" y="65413"/>
                </a:lnTo>
                <a:lnTo>
                  <a:pt x="27089" y="71192"/>
                </a:lnTo>
                <a:lnTo>
                  <a:pt x="26631" y="76950"/>
                </a:lnTo>
                <a:lnTo>
                  <a:pt x="26327" y="82693"/>
                </a:lnTo>
                <a:lnTo>
                  <a:pt x="25989" y="99234"/>
                </a:lnTo>
                <a:lnTo>
                  <a:pt x="25899" y="108979"/>
                </a:lnTo>
                <a:lnTo>
                  <a:pt x="26790" y="117381"/>
                </a:lnTo>
                <a:lnTo>
                  <a:pt x="28337" y="124887"/>
                </a:lnTo>
                <a:lnTo>
                  <a:pt x="30322" y="131796"/>
                </a:lnTo>
                <a:lnTo>
                  <a:pt x="33550" y="138307"/>
                </a:lnTo>
                <a:lnTo>
                  <a:pt x="37606" y="144553"/>
                </a:lnTo>
                <a:lnTo>
                  <a:pt x="42216" y="150622"/>
                </a:lnTo>
                <a:lnTo>
                  <a:pt x="48146" y="157525"/>
                </a:lnTo>
                <a:lnTo>
                  <a:pt x="54958" y="164985"/>
                </a:lnTo>
                <a:lnTo>
                  <a:pt x="62356" y="172816"/>
                </a:lnTo>
                <a:lnTo>
                  <a:pt x="69193" y="178989"/>
                </a:lnTo>
                <a:lnTo>
                  <a:pt x="75656" y="184057"/>
                </a:lnTo>
                <a:lnTo>
                  <a:pt x="81870" y="188388"/>
                </a:lnTo>
                <a:lnTo>
                  <a:pt x="87918" y="192227"/>
                </a:lnTo>
                <a:lnTo>
                  <a:pt x="93854" y="195740"/>
                </a:lnTo>
                <a:lnTo>
                  <a:pt x="99717" y="199034"/>
                </a:lnTo>
                <a:lnTo>
                  <a:pt x="106483" y="200278"/>
                </a:lnTo>
                <a:lnTo>
                  <a:pt x="113852" y="200154"/>
                </a:lnTo>
                <a:lnTo>
                  <a:pt x="164411" y="193112"/>
                </a:lnTo>
                <a:lnTo>
                  <a:pt x="178188" y="189662"/>
                </a:lnTo>
                <a:lnTo>
                  <a:pt x="190230" y="185457"/>
                </a:lnTo>
                <a:lnTo>
                  <a:pt x="201115" y="180749"/>
                </a:lnTo>
                <a:lnTo>
                  <a:pt x="212182" y="176657"/>
                </a:lnTo>
                <a:lnTo>
                  <a:pt x="223370" y="172977"/>
                </a:lnTo>
                <a:lnTo>
                  <a:pt x="254779" y="163247"/>
                </a:lnTo>
                <a:lnTo>
                  <a:pt x="264151" y="160227"/>
                </a:lnTo>
                <a:lnTo>
                  <a:pt x="275160" y="156309"/>
                </a:lnTo>
                <a:lnTo>
                  <a:pt x="313410" y="141692"/>
                </a:lnTo>
                <a:lnTo>
                  <a:pt x="340905" y="130854"/>
                </a:lnTo>
                <a:lnTo>
                  <a:pt x="352048" y="126249"/>
                </a:lnTo>
                <a:lnTo>
                  <a:pt x="361382" y="122227"/>
                </a:lnTo>
                <a:lnTo>
                  <a:pt x="394335" y="1113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87"/>
          <p:cNvSpPr/>
          <p:nvPr/>
        </p:nvSpPr>
        <p:spPr>
          <a:xfrm>
            <a:off x="6333098" y="3755120"/>
            <a:ext cx="262110" cy="291101"/>
          </a:xfrm>
          <a:custGeom>
            <a:avLst/>
            <a:gdLst/>
            <a:ahLst/>
            <a:cxnLst/>
            <a:rect l="0" t="0" r="0" b="0"/>
            <a:pathLst>
              <a:path w="262110" h="291101">
                <a:moveTo>
                  <a:pt x="133424" y="256809"/>
                </a:moveTo>
                <a:lnTo>
                  <a:pt x="128873" y="252259"/>
                </a:lnTo>
                <a:lnTo>
                  <a:pt x="127532" y="249966"/>
                </a:lnTo>
                <a:lnTo>
                  <a:pt x="125205" y="241209"/>
                </a:lnTo>
                <a:lnTo>
                  <a:pt x="124956" y="235572"/>
                </a:lnTo>
                <a:lnTo>
                  <a:pt x="123969" y="233126"/>
                </a:lnTo>
                <a:lnTo>
                  <a:pt x="118029" y="225133"/>
                </a:lnTo>
                <a:lnTo>
                  <a:pt x="112929" y="219554"/>
                </a:lnTo>
                <a:lnTo>
                  <a:pt x="111188" y="216732"/>
                </a:lnTo>
                <a:lnTo>
                  <a:pt x="107785" y="208211"/>
                </a:lnTo>
                <a:lnTo>
                  <a:pt x="101168" y="199653"/>
                </a:lnTo>
                <a:lnTo>
                  <a:pt x="95911" y="193942"/>
                </a:lnTo>
                <a:lnTo>
                  <a:pt x="94128" y="191085"/>
                </a:lnTo>
                <a:lnTo>
                  <a:pt x="90666" y="182514"/>
                </a:lnTo>
                <a:lnTo>
                  <a:pt x="84031" y="173942"/>
                </a:lnTo>
                <a:lnTo>
                  <a:pt x="78769" y="168227"/>
                </a:lnTo>
                <a:lnTo>
                  <a:pt x="73255" y="159972"/>
                </a:lnTo>
                <a:lnTo>
                  <a:pt x="67630" y="150906"/>
                </a:lnTo>
                <a:lnTo>
                  <a:pt x="61955" y="143701"/>
                </a:lnTo>
                <a:lnTo>
                  <a:pt x="58798" y="137324"/>
                </a:lnTo>
                <a:lnTo>
                  <a:pt x="57955" y="134290"/>
                </a:lnTo>
                <a:lnTo>
                  <a:pt x="54480" y="128379"/>
                </a:lnTo>
                <a:lnTo>
                  <a:pt x="52219" y="125469"/>
                </a:lnTo>
                <a:lnTo>
                  <a:pt x="49708" y="119696"/>
                </a:lnTo>
                <a:lnTo>
                  <a:pt x="49038" y="116823"/>
                </a:lnTo>
                <a:lnTo>
                  <a:pt x="45754" y="111091"/>
                </a:lnTo>
                <a:lnTo>
                  <a:pt x="43545" y="108229"/>
                </a:lnTo>
                <a:lnTo>
                  <a:pt x="41091" y="102509"/>
                </a:lnTo>
                <a:lnTo>
                  <a:pt x="39385" y="94109"/>
                </a:lnTo>
                <a:lnTo>
                  <a:pt x="39242" y="89883"/>
                </a:lnTo>
                <a:lnTo>
                  <a:pt x="40156" y="88376"/>
                </a:lnTo>
                <a:lnTo>
                  <a:pt x="41717" y="87370"/>
                </a:lnTo>
                <a:lnTo>
                  <a:pt x="46518" y="85757"/>
                </a:lnTo>
                <a:lnTo>
                  <a:pt x="54309" y="78594"/>
                </a:lnTo>
                <a:lnTo>
                  <a:pt x="59527" y="73463"/>
                </a:lnTo>
                <a:lnTo>
                  <a:pt x="62252" y="71713"/>
                </a:lnTo>
                <a:lnTo>
                  <a:pt x="67820" y="69770"/>
                </a:lnTo>
                <a:lnTo>
                  <a:pt x="76009" y="66366"/>
                </a:lnTo>
                <a:lnTo>
                  <a:pt x="80860" y="64125"/>
                </a:lnTo>
                <a:lnTo>
                  <a:pt x="88790" y="59094"/>
                </a:lnTo>
                <a:lnTo>
                  <a:pt x="92238" y="56420"/>
                </a:lnTo>
                <a:lnTo>
                  <a:pt x="96442" y="54636"/>
                </a:lnTo>
                <a:lnTo>
                  <a:pt x="101149" y="53447"/>
                </a:lnTo>
                <a:lnTo>
                  <a:pt x="106192" y="52655"/>
                </a:lnTo>
                <a:lnTo>
                  <a:pt x="114317" y="49269"/>
                </a:lnTo>
                <a:lnTo>
                  <a:pt x="124496" y="44154"/>
                </a:lnTo>
                <a:lnTo>
                  <a:pt x="136045" y="37887"/>
                </a:lnTo>
                <a:lnTo>
                  <a:pt x="145649" y="33708"/>
                </a:lnTo>
                <a:lnTo>
                  <a:pt x="153956" y="30923"/>
                </a:lnTo>
                <a:lnTo>
                  <a:pt x="161400" y="29066"/>
                </a:lnTo>
                <a:lnTo>
                  <a:pt x="168267" y="26876"/>
                </a:lnTo>
                <a:lnTo>
                  <a:pt x="174750" y="24463"/>
                </a:lnTo>
                <a:lnTo>
                  <a:pt x="180978" y="21902"/>
                </a:lnTo>
                <a:lnTo>
                  <a:pt x="187034" y="19242"/>
                </a:lnTo>
                <a:lnTo>
                  <a:pt x="198843" y="13746"/>
                </a:lnTo>
                <a:lnTo>
                  <a:pt x="203706" y="11900"/>
                </a:lnTo>
                <a:lnTo>
                  <a:pt x="211651" y="9849"/>
                </a:lnTo>
                <a:lnTo>
                  <a:pt x="216055" y="9301"/>
                </a:lnTo>
                <a:lnTo>
                  <a:pt x="220897" y="8937"/>
                </a:lnTo>
                <a:lnTo>
                  <a:pt x="226029" y="8694"/>
                </a:lnTo>
                <a:lnTo>
                  <a:pt x="230403" y="7579"/>
                </a:lnTo>
                <a:lnTo>
                  <a:pt x="237804" y="3800"/>
                </a:lnTo>
                <a:lnTo>
                  <a:pt x="244267" y="1486"/>
                </a:lnTo>
                <a:lnTo>
                  <a:pt x="251268" y="458"/>
                </a:lnTo>
                <a:lnTo>
                  <a:pt x="255802" y="183"/>
                </a:lnTo>
                <a:lnTo>
                  <a:pt x="260729" y="0"/>
                </a:lnTo>
                <a:lnTo>
                  <a:pt x="262109" y="831"/>
                </a:lnTo>
                <a:lnTo>
                  <a:pt x="261124" y="2337"/>
                </a:lnTo>
                <a:lnTo>
                  <a:pt x="254957" y="7048"/>
                </a:lnTo>
                <a:lnTo>
                  <a:pt x="249034" y="7692"/>
                </a:lnTo>
                <a:lnTo>
                  <a:pt x="244787" y="7863"/>
                </a:lnTo>
                <a:lnTo>
                  <a:pt x="241003" y="8931"/>
                </a:lnTo>
                <a:lnTo>
                  <a:pt x="234260" y="12656"/>
                </a:lnTo>
                <a:lnTo>
                  <a:pt x="228087" y="14947"/>
                </a:lnTo>
                <a:lnTo>
                  <a:pt x="221217" y="16918"/>
                </a:lnTo>
                <a:lnTo>
                  <a:pt x="216717" y="18777"/>
                </a:lnTo>
                <a:lnTo>
                  <a:pt x="211813" y="20968"/>
                </a:lnTo>
                <a:lnTo>
                  <a:pt x="203823" y="23404"/>
                </a:lnTo>
                <a:lnTo>
                  <a:pt x="200359" y="24053"/>
                </a:lnTo>
                <a:lnTo>
                  <a:pt x="186351" y="27315"/>
                </a:lnTo>
                <a:lnTo>
                  <a:pt x="177281" y="29518"/>
                </a:lnTo>
                <a:lnTo>
                  <a:pt x="170282" y="30987"/>
                </a:lnTo>
                <a:lnTo>
                  <a:pt x="164664" y="31966"/>
                </a:lnTo>
                <a:lnTo>
                  <a:pt x="159966" y="32619"/>
                </a:lnTo>
                <a:lnTo>
                  <a:pt x="153023" y="34959"/>
                </a:lnTo>
                <a:lnTo>
                  <a:pt x="144586" y="38424"/>
                </a:lnTo>
                <a:lnTo>
                  <a:pt x="135150" y="42640"/>
                </a:lnTo>
                <a:lnTo>
                  <a:pt x="126954" y="45449"/>
                </a:lnTo>
                <a:lnTo>
                  <a:pt x="119586" y="47323"/>
                </a:lnTo>
                <a:lnTo>
                  <a:pt x="112769" y="48572"/>
                </a:lnTo>
                <a:lnTo>
                  <a:pt x="105367" y="49404"/>
                </a:lnTo>
                <a:lnTo>
                  <a:pt x="97574" y="49960"/>
                </a:lnTo>
                <a:lnTo>
                  <a:pt x="89522" y="50329"/>
                </a:lnTo>
                <a:lnTo>
                  <a:pt x="81296" y="51529"/>
                </a:lnTo>
                <a:lnTo>
                  <a:pt x="72955" y="53281"/>
                </a:lnTo>
                <a:lnTo>
                  <a:pt x="64536" y="55401"/>
                </a:lnTo>
                <a:lnTo>
                  <a:pt x="57019" y="56815"/>
                </a:lnTo>
                <a:lnTo>
                  <a:pt x="50102" y="57757"/>
                </a:lnTo>
                <a:lnTo>
                  <a:pt x="43586" y="58385"/>
                </a:lnTo>
                <a:lnTo>
                  <a:pt x="38289" y="59757"/>
                </a:lnTo>
                <a:lnTo>
                  <a:pt x="33806" y="61624"/>
                </a:lnTo>
                <a:lnTo>
                  <a:pt x="26285" y="65285"/>
                </a:lnTo>
                <a:lnTo>
                  <a:pt x="19767" y="66913"/>
                </a:lnTo>
                <a:lnTo>
                  <a:pt x="13695" y="67636"/>
                </a:lnTo>
                <a:lnTo>
                  <a:pt x="10742" y="67829"/>
                </a:lnTo>
                <a:lnTo>
                  <a:pt x="8773" y="68910"/>
                </a:lnTo>
                <a:lnTo>
                  <a:pt x="7461" y="70583"/>
                </a:lnTo>
                <a:lnTo>
                  <a:pt x="4229" y="78828"/>
                </a:lnTo>
                <a:lnTo>
                  <a:pt x="439" y="90077"/>
                </a:lnTo>
                <a:lnTo>
                  <a:pt x="0" y="98029"/>
                </a:lnTo>
                <a:lnTo>
                  <a:pt x="659" y="107141"/>
                </a:lnTo>
                <a:lnTo>
                  <a:pt x="2052" y="117026"/>
                </a:lnTo>
                <a:lnTo>
                  <a:pt x="2980" y="124568"/>
                </a:lnTo>
                <a:lnTo>
                  <a:pt x="3599" y="130548"/>
                </a:lnTo>
                <a:lnTo>
                  <a:pt x="4011" y="135488"/>
                </a:lnTo>
                <a:lnTo>
                  <a:pt x="4470" y="143516"/>
                </a:lnTo>
                <a:lnTo>
                  <a:pt x="4592" y="146991"/>
                </a:lnTo>
                <a:lnTo>
                  <a:pt x="5626" y="150260"/>
                </a:lnTo>
                <a:lnTo>
                  <a:pt x="9315" y="156431"/>
                </a:lnTo>
                <a:lnTo>
                  <a:pt x="13537" y="161316"/>
                </a:lnTo>
                <a:lnTo>
                  <a:pt x="19209" y="167430"/>
                </a:lnTo>
                <a:lnTo>
                  <a:pt x="25849" y="174363"/>
                </a:lnTo>
                <a:lnTo>
                  <a:pt x="31227" y="180890"/>
                </a:lnTo>
                <a:lnTo>
                  <a:pt x="35765" y="187147"/>
                </a:lnTo>
                <a:lnTo>
                  <a:pt x="39744" y="193223"/>
                </a:lnTo>
                <a:lnTo>
                  <a:pt x="43348" y="198226"/>
                </a:lnTo>
                <a:lnTo>
                  <a:pt x="49893" y="206325"/>
                </a:lnTo>
                <a:lnTo>
                  <a:pt x="55976" y="213099"/>
                </a:lnTo>
                <a:lnTo>
                  <a:pt x="61855" y="219285"/>
                </a:lnTo>
                <a:lnTo>
                  <a:pt x="67643" y="225210"/>
                </a:lnTo>
                <a:lnTo>
                  <a:pt x="71473" y="228123"/>
                </a:lnTo>
                <a:lnTo>
                  <a:pt x="75930" y="231018"/>
                </a:lnTo>
                <a:lnTo>
                  <a:pt x="80808" y="233900"/>
                </a:lnTo>
                <a:lnTo>
                  <a:pt x="85964" y="238679"/>
                </a:lnTo>
                <a:lnTo>
                  <a:pt x="91307" y="244723"/>
                </a:lnTo>
                <a:lnTo>
                  <a:pt x="96773" y="251609"/>
                </a:lnTo>
                <a:lnTo>
                  <a:pt x="101370" y="256200"/>
                </a:lnTo>
                <a:lnTo>
                  <a:pt x="109018" y="261301"/>
                </a:lnTo>
                <a:lnTo>
                  <a:pt x="111438" y="263614"/>
                </a:lnTo>
                <a:lnTo>
                  <a:pt x="113052" y="266108"/>
                </a:lnTo>
                <a:lnTo>
                  <a:pt x="114127" y="268724"/>
                </a:lnTo>
                <a:lnTo>
                  <a:pt x="120192" y="276956"/>
                </a:lnTo>
                <a:lnTo>
                  <a:pt x="122781" y="280051"/>
                </a:lnTo>
                <a:lnTo>
                  <a:pt x="124852" y="2911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33400"/>
            <a:ext cx="65436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 r="42822" b="21063"/>
          <a:stretch>
            <a:fillRect/>
          </a:stretch>
        </p:blipFill>
        <p:spPr bwMode="auto">
          <a:xfrm>
            <a:off x="1828800" y="1295400"/>
            <a:ext cx="6677025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MARTPenAnnotation820"/>
          <p:cNvSpPr/>
          <p:nvPr/>
        </p:nvSpPr>
        <p:spPr>
          <a:xfrm>
            <a:off x="431482" y="2074576"/>
            <a:ext cx="308611" cy="17114"/>
          </a:xfrm>
          <a:custGeom>
            <a:avLst/>
            <a:gdLst/>
            <a:ahLst/>
            <a:cxnLst/>
            <a:rect l="0" t="0" r="0" b="0"/>
            <a:pathLst>
              <a:path w="308611" h="17114">
                <a:moveTo>
                  <a:pt x="0" y="17113"/>
                </a:moveTo>
                <a:lnTo>
                  <a:pt x="9102" y="17113"/>
                </a:lnTo>
                <a:lnTo>
                  <a:pt x="12735" y="16161"/>
                </a:lnTo>
                <a:lnTo>
                  <a:pt x="16110" y="14574"/>
                </a:lnTo>
                <a:lnTo>
                  <a:pt x="23820" y="9733"/>
                </a:lnTo>
                <a:lnTo>
                  <a:pt x="28262" y="9335"/>
                </a:lnTo>
                <a:lnTo>
                  <a:pt x="35034" y="9071"/>
                </a:lnTo>
                <a:lnTo>
                  <a:pt x="43358" y="8894"/>
                </a:lnTo>
                <a:lnTo>
                  <a:pt x="54623" y="7824"/>
                </a:lnTo>
                <a:lnTo>
                  <a:pt x="67848" y="6158"/>
                </a:lnTo>
                <a:lnTo>
                  <a:pt x="82379" y="4095"/>
                </a:lnTo>
                <a:lnTo>
                  <a:pt x="97782" y="2719"/>
                </a:lnTo>
                <a:lnTo>
                  <a:pt x="113766" y="1802"/>
                </a:lnTo>
                <a:lnTo>
                  <a:pt x="143907" y="784"/>
                </a:lnTo>
                <a:lnTo>
                  <a:pt x="166829" y="331"/>
                </a:lnTo>
                <a:lnTo>
                  <a:pt x="259384" y="0"/>
                </a:lnTo>
                <a:lnTo>
                  <a:pt x="268172" y="942"/>
                </a:lnTo>
                <a:lnTo>
                  <a:pt x="274984" y="2523"/>
                </a:lnTo>
                <a:lnTo>
                  <a:pt x="280478" y="4529"/>
                </a:lnTo>
                <a:lnTo>
                  <a:pt x="286045" y="5866"/>
                </a:lnTo>
                <a:lnTo>
                  <a:pt x="291662" y="6758"/>
                </a:lnTo>
                <a:lnTo>
                  <a:pt x="308610" y="8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1"/>
          <p:cNvSpPr/>
          <p:nvPr/>
        </p:nvSpPr>
        <p:spPr>
          <a:xfrm>
            <a:off x="757300" y="1899421"/>
            <a:ext cx="253469" cy="372292"/>
          </a:xfrm>
          <a:custGeom>
            <a:avLst/>
            <a:gdLst/>
            <a:ahLst/>
            <a:cxnLst/>
            <a:rect l="0" t="0" r="0" b="0"/>
            <a:pathLst>
              <a:path w="253469" h="372292">
                <a:moveTo>
                  <a:pt x="179959" y="29391"/>
                </a:moveTo>
                <a:lnTo>
                  <a:pt x="175409" y="20289"/>
                </a:lnTo>
                <a:lnTo>
                  <a:pt x="168028" y="10078"/>
                </a:lnTo>
                <a:lnTo>
                  <a:pt x="164385" y="6991"/>
                </a:lnTo>
                <a:lnTo>
                  <a:pt x="160052" y="3980"/>
                </a:lnTo>
                <a:lnTo>
                  <a:pt x="155257" y="1020"/>
                </a:lnTo>
                <a:lnTo>
                  <a:pt x="150156" y="0"/>
                </a:lnTo>
                <a:lnTo>
                  <a:pt x="144851" y="272"/>
                </a:lnTo>
                <a:lnTo>
                  <a:pt x="139409" y="1406"/>
                </a:lnTo>
                <a:lnTo>
                  <a:pt x="133876" y="2162"/>
                </a:lnTo>
                <a:lnTo>
                  <a:pt x="128282" y="2666"/>
                </a:lnTo>
                <a:lnTo>
                  <a:pt x="122648" y="3002"/>
                </a:lnTo>
                <a:lnTo>
                  <a:pt x="117939" y="4178"/>
                </a:lnTo>
                <a:lnTo>
                  <a:pt x="110167" y="8025"/>
                </a:lnTo>
                <a:lnTo>
                  <a:pt x="100998" y="12910"/>
                </a:lnTo>
                <a:lnTo>
                  <a:pt x="79590" y="23807"/>
                </a:lnTo>
                <a:lnTo>
                  <a:pt x="74946" y="26621"/>
                </a:lnTo>
                <a:lnTo>
                  <a:pt x="67247" y="32288"/>
                </a:lnTo>
                <a:lnTo>
                  <a:pt x="62908" y="36085"/>
                </a:lnTo>
                <a:lnTo>
                  <a:pt x="58110" y="40521"/>
                </a:lnTo>
                <a:lnTo>
                  <a:pt x="41273" y="56778"/>
                </a:lnTo>
                <a:lnTo>
                  <a:pt x="22662" y="75288"/>
                </a:lnTo>
                <a:lnTo>
                  <a:pt x="16992" y="81897"/>
                </a:lnTo>
                <a:lnTo>
                  <a:pt x="12260" y="88207"/>
                </a:lnTo>
                <a:lnTo>
                  <a:pt x="8152" y="94319"/>
                </a:lnTo>
                <a:lnTo>
                  <a:pt x="5414" y="100299"/>
                </a:lnTo>
                <a:lnTo>
                  <a:pt x="3588" y="106191"/>
                </a:lnTo>
                <a:lnTo>
                  <a:pt x="2371" y="112023"/>
                </a:lnTo>
                <a:lnTo>
                  <a:pt x="1560" y="118769"/>
                </a:lnTo>
                <a:lnTo>
                  <a:pt x="1019" y="126124"/>
                </a:lnTo>
                <a:lnTo>
                  <a:pt x="418" y="140011"/>
                </a:lnTo>
                <a:lnTo>
                  <a:pt x="79" y="153184"/>
                </a:lnTo>
                <a:lnTo>
                  <a:pt x="0" y="159975"/>
                </a:lnTo>
                <a:lnTo>
                  <a:pt x="932" y="162167"/>
                </a:lnTo>
                <a:lnTo>
                  <a:pt x="2505" y="163628"/>
                </a:lnTo>
                <a:lnTo>
                  <a:pt x="4507" y="164603"/>
                </a:lnTo>
                <a:lnTo>
                  <a:pt x="11874" y="170525"/>
                </a:lnTo>
                <a:lnTo>
                  <a:pt x="16468" y="172057"/>
                </a:lnTo>
                <a:lnTo>
                  <a:pt x="22387" y="173080"/>
                </a:lnTo>
                <a:lnTo>
                  <a:pt x="29191" y="173761"/>
                </a:lnTo>
                <a:lnTo>
                  <a:pt x="34680" y="174215"/>
                </a:lnTo>
                <a:lnTo>
                  <a:pt x="39291" y="174518"/>
                </a:lnTo>
                <a:lnTo>
                  <a:pt x="43318" y="174720"/>
                </a:lnTo>
                <a:lnTo>
                  <a:pt x="49813" y="173902"/>
                </a:lnTo>
                <a:lnTo>
                  <a:pt x="57952" y="172404"/>
                </a:lnTo>
                <a:lnTo>
                  <a:pt x="67189" y="170453"/>
                </a:lnTo>
                <a:lnTo>
                  <a:pt x="74299" y="168200"/>
                </a:lnTo>
                <a:lnTo>
                  <a:pt x="79992" y="165745"/>
                </a:lnTo>
                <a:lnTo>
                  <a:pt x="89809" y="160478"/>
                </a:lnTo>
                <a:lnTo>
                  <a:pt x="134290" y="137962"/>
                </a:lnTo>
                <a:lnTo>
                  <a:pt x="139988" y="134157"/>
                </a:lnTo>
                <a:lnTo>
                  <a:pt x="145692" y="129715"/>
                </a:lnTo>
                <a:lnTo>
                  <a:pt x="151399" y="124849"/>
                </a:lnTo>
                <a:lnTo>
                  <a:pt x="156157" y="120652"/>
                </a:lnTo>
                <a:lnTo>
                  <a:pt x="163983" y="113449"/>
                </a:lnTo>
                <a:lnTo>
                  <a:pt x="182660" y="95172"/>
                </a:lnTo>
                <a:lnTo>
                  <a:pt x="190050" y="87837"/>
                </a:lnTo>
                <a:lnTo>
                  <a:pt x="196509" y="78862"/>
                </a:lnTo>
                <a:lnTo>
                  <a:pt x="202555" y="69476"/>
                </a:lnTo>
                <a:lnTo>
                  <a:pt x="208417" y="62129"/>
                </a:lnTo>
                <a:lnTo>
                  <a:pt x="214197" y="55689"/>
                </a:lnTo>
                <a:lnTo>
                  <a:pt x="220894" y="47746"/>
                </a:lnTo>
                <a:lnTo>
                  <a:pt x="225346" y="41628"/>
                </a:lnTo>
                <a:lnTo>
                  <a:pt x="230220" y="34692"/>
                </a:lnTo>
                <a:lnTo>
                  <a:pt x="234421" y="30067"/>
                </a:lnTo>
                <a:lnTo>
                  <a:pt x="238175" y="26984"/>
                </a:lnTo>
                <a:lnTo>
                  <a:pt x="241630" y="24929"/>
                </a:lnTo>
                <a:lnTo>
                  <a:pt x="243933" y="24511"/>
                </a:lnTo>
                <a:lnTo>
                  <a:pt x="245469" y="25185"/>
                </a:lnTo>
                <a:lnTo>
                  <a:pt x="246492" y="26587"/>
                </a:lnTo>
                <a:lnTo>
                  <a:pt x="247630" y="30685"/>
                </a:lnTo>
                <a:lnTo>
                  <a:pt x="248360" y="41077"/>
                </a:lnTo>
                <a:lnTo>
                  <a:pt x="248486" y="54020"/>
                </a:lnTo>
                <a:lnTo>
                  <a:pt x="251056" y="64467"/>
                </a:lnTo>
                <a:lnTo>
                  <a:pt x="253074" y="69920"/>
                </a:lnTo>
                <a:lnTo>
                  <a:pt x="253468" y="75460"/>
                </a:lnTo>
                <a:lnTo>
                  <a:pt x="251365" y="86696"/>
                </a:lnTo>
                <a:lnTo>
                  <a:pt x="249795" y="98040"/>
                </a:lnTo>
                <a:lnTo>
                  <a:pt x="249377" y="103732"/>
                </a:lnTo>
                <a:lnTo>
                  <a:pt x="248912" y="127837"/>
                </a:lnTo>
                <a:lnTo>
                  <a:pt x="248787" y="143599"/>
                </a:lnTo>
                <a:lnTo>
                  <a:pt x="247752" y="163632"/>
                </a:lnTo>
                <a:lnTo>
                  <a:pt x="244062" y="211291"/>
                </a:lnTo>
                <a:lnTo>
                  <a:pt x="241745" y="229715"/>
                </a:lnTo>
                <a:lnTo>
                  <a:pt x="239247" y="243903"/>
                </a:lnTo>
                <a:lnTo>
                  <a:pt x="236629" y="255267"/>
                </a:lnTo>
                <a:lnTo>
                  <a:pt x="234884" y="264747"/>
                </a:lnTo>
                <a:lnTo>
                  <a:pt x="233721" y="272973"/>
                </a:lnTo>
                <a:lnTo>
                  <a:pt x="232946" y="280361"/>
                </a:lnTo>
                <a:lnTo>
                  <a:pt x="231476" y="289097"/>
                </a:lnTo>
                <a:lnTo>
                  <a:pt x="229544" y="298731"/>
                </a:lnTo>
                <a:lnTo>
                  <a:pt x="227303" y="308963"/>
                </a:lnTo>
                <a:lnTo>
                  <a:pt x="224857" y="316738"/>
                </a:lnTo>
                <a:lnTo>
                  <a:pt x="217816" y="332230"/>
                </a:lnTo>
                <a:lnTo>
                  <a:pt x="215306" y="342853"/>
                </a:lnTo>
                <a:lnTo>
                  <a:pt x="214563" y="352033"/>
                </a:lnTo>
                <a:lnTo>
                  <a:pt x="214389" y="357890"/>
                </a:lnTo>
                <a:lnTo>
                  <a:pt x="213390" y="360785"/>
                </a:lnTo>
                <a:lnTo>
                  <a:pt x="205677" y="372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2"/>
          <p:cNvSpPr/>
          <p:nvPr/>
        </p:nvSpPr>
        <p:spPr>
          <a:xfrm>
            <a:off x="1168717" y="2100293"/>
            <a:ext cx="231458" cy="8543"/>
          </a:xfrm>
          <a:custGeom>
            <a:avLst/>
            <a:gdLst/>
            <a:ahLst/>
            <a:cxnLst/>
            <a:rect l="0" t="0" r="0" b="0"/>
            <a:pathLst>
              <a:path w="231458" h="8543">
                <a:moveTo>
                  <a:pt x="0" y="8542"/>
                </a:moveTo>
                <a:lnTo>
                  <a:pt x="4551" y="3991"/>
                </a:lnTo>
                <a:lnTo>
                  <a:pt x="7796" y="2650"/>
                </a:lnTo>
                <a:lnTo>
                  <a:pt x="11865" y="1756"/>
                </a:lnTo>
                <a:lnTo>
                  <a:pt x="16483" y="1161"/>
                </a:lnTo>
                <a:lnTo>
                  <a:pt x="20513" y="763"/>
                </a:lnTo>
                <a:lnTo>
                  <a:pt x="24153" y="499"/>
                </a:lnTo>
                <a:lnTo>
                  <a:pt x="27532" y="322"/>
                </a:lnTo>
                <a:lnTo>
                  <a:pt x="36367" y="126"/>
                </a:lnTo>
                <a:lnTo>
                  <a:pt x="98518" y="0"/>
                </a:lnTo>
                <a:lnTo>
                  <a:pt x="120923" y="942"/>
                </a:lnTo>
                <a:lnTo>
                  <a:pt x="231457" y="85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3"/>
          <p:cNvSpPr/>
          <p:nvPr/>
        </p:nvSpPr>
        <p:spPr>
          <a:xfrm>
            <a:off x="1235043" y="1988820"/>
            <a:ext cx="27972" cy="269521"/>
          </a:xfrm>
          <a:custGeom>
            <a:avLst/>
            <a:gdLst/>
            <a:ahLst/>
            <a:cxnLst/>
            <a:rect l="0" t="0" r="0" b="0"/>
            <a:pathLst>
              <a:path w="27972" h="269521">
                <a:moveTo>
                  <a:pt x="27971" y="0"/>
                </a:moveTo>
                <a:lnTo>
                  <a:pt x="23421" y="9101"/>
                </a:lnTo>
                <a:lnTo>
                  <a:pt x="21127" y="12735"/>
                </a:lnTo>
                <a:lnTo>
                  <a:pt x="18646" y="16110"/>
                </a:lnTo>
                <a:lnTo>
                  <a:pt x="16040" y="19312"/>
                </a:lnTo>
                <a:lnTo>
                  <a:pt x="14302" y="22400"/>
                </a:lnTo>
                <a:lnTo>
                  <a:pt x="13143" y="25410"/>
                </a:lnTo>
                <a:lnTo>
                  <a:pt x="12371" y="28370"/>
                </a:lnTo>
                <a:lnTo>
                  <a:pt x="2183" y="64392"/>
                </a:lnTo>
                <a:lnTo>
                  <a:pt x="301" y="81028"/>
                </a:lnTo>
                <a:lnTo>
                  <a:pt x="0" y="98786"/>
                </a:lnTo>
                <a:lnTo>
                  <a:pt x="1252" y="132487"/>
                </a:lnTo>
                <a:lnTo>
                  <a:pt x="2056" y="174866"/>
                </a:lnTo>
                <a:lnTo>
                  <a:pt x="2122" y="182300"/>
                </a:lnTo>
                <a:lnTo>
                  <a:pt x="3119" y="190113"/>
                </a:lnTo>
                <a:lnTo>
                  <a:pt x="4735" y="198179"/>
                </a:lnTo>
                <a:lnTo>
                  <a:pt x="6766" y="206414"/>
                </a:lnTo>
                <a:lnTo>
                  <a:pt x="8119" y="213809"/>
                </a:lnTo>
                <a:lnTo>
                  <a:pt x="9022" y="220645"/>
                </a:lnTo>
                <a:lnTo>
                  <a:pt x="9623" y="227106"/>
                </a:lnTo>
                <a:lnTo>
                  <a:pt x="10024" y="232366"/>
                </a:lnTo>
                <a:lnTo>
                  <a:pt x="10470" y="240751"/>
                </a:lnTo>
                <a:lnTo>
                  <a:pt x="10668" y="247653"/>
                </a:lnTo>
                <a:lnTo>
                  <a:pt x="10795" y="259845"/>
                </a:lnTo>
                <a:lnTo>
                  <a:pt x="9853" y="262765"/>
                </a:lnTo>
                <a:lnTo>
                  <a:pt x="8273" y="265664"/>
                </a:lnTo>
                <a:lnTo>
                  <a:pt x="6266" y="268549"/>
                </a:lnTo>
                <a:lnTo>
                  <a:pt x="4929" y="269520"/>
                </a:lnTo>
                <a:lnTo>
                  <a:pt x="4037" y="269215"/>
                </a:lnTo>
                <a:lnTo>
                  <a:pt x="2254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4"/>
          <p:cNvSpPr/>
          <p:nvPr/>
        </p:nvSpPr>
        <p:spPr>
          <a:xfrm>
            <a:off x="1511617" y="2134552"/>
            <a:ext cx="214313" cy="8469"/>
          </a:xfrm>
          <a:custGeom>
            <a:avLst/>
            <a:gdLst/>
            <a:ahLst/>
            <a:cxnLst/>
            <a:rect l="0" t="0" r="0" b="0"/>
            <a:pathLst>
              <a:path w="214313" h="8469">
                <a:moveTo>
                  <a:pt x="0" y="0"/>
                </a:moveTo>
                <a:lnTo>
                  <a:pt x="18203" y="4551"/>
                </a:lnTo>
                <a:lnTo>
                  <a:pt x="25470" y="5891"/>
                </a:lnTo>
                <a:lnTo>
                  <a:pt x="32220" y="6785"/>
                </a:lnTo>
                <a:lnTo>
                  <a:pt x="38625" y="7381"/>
                </a:lnTo>
                <a:lnTo>
                  <a:pt x="86382" y="8043"/>
                </a:lnTo>
                <a:lnTo>
                  <a:pt x="177506" y="8468"/>
                </a:lnTo>
                <a:lnTo>
                  <a:pt x="186917" y="7550"/>
                </a:lnTo>
                <a:lnTo>
                  <a:pt x="193192" y="598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5"/>
          <p:cNvSpPr/>
          <p:nvPr/>
        </p:nvSpPr>
        <p:spPr>
          <a:xfrm>
            <a:off x="1725929" y="1920285"/>
            <a:ext cx="247953" cy="265703"/>
          </a:xfrm>
          <a:custGeom>
            <a:avLst/>
            <a:gdLst/>
            <a:ahLst/>
            <a:cxnLst/>
            <a:rect l="0" t="0" r="0" b="0"/>
            <a:pathLst>
              <a:path w="247953" h="265703">
                <a:moveTo>
                  <a:pt x="51435" y="34245"/>
                </a:moveTo>
                <a:lnTo>
                  <a:pt x="65088" y="25143"/>
                </a:lnTo>
                <a:lnTo>
                  <a:pt x="70062" y="21509"/>
                </a:lnTo>
                <a:lnTo>
                  <a:pt x="74331" y="18134"/>
                </a:lnTo>
                <a:lnTo>
                  <a:pt x="78129" y="14932"/>
                </a:lnTo>
                <a:lnTo>
                  <a:pt x="83519" y="11844"/>
                </a:lnTo>
                <a:lnTo>
                  <a:pt x="89969" y="8834"/>
                </a:lnTo>
                <a:lnTo>
                  <a:pt x="97127" y="5874"/>
                </a:lnTo>
                <a:lnTo>
                  <a:pt x="104757" y="3901"/>
                </a:lnTo>
                <a:lnTo>
                  <a:pt x="112701" y="2586"/>
                </a:lnTo>
                <a:lnTo>
                  <a:pt x="120854" y="1708"/>
                </a:lnTo>
                <a:lnTo>
                  <a:pt x="127242" y="1124"/>
                </a:lnTo>
                <a:lnTo>
                  <a:pt x="132453" y="734"/>
                </a:lnTo>
                <a:lnTo>
                  <a:pt x="136880" y="474"/>
                </a:lnTo>
                <a:lnTo>
                  <a:pt x="146878" y="185"/>
                </a:lnTo>
                <a:lnTo>
                  <a:pt x="164268" y="0"/>
                </a:lnTo>
                <a:lnTo>
                  <a:pt x="167615" y="938"/>
                </a:lnTo>
                <a:lnTo>
                  <a:pt x="173873" y="4519"/>
                </a:lnTo>
                <a:lnTo>
                  <a:pt x="179830" y="9286"/>
                </a:lnTo>
                <a:lnTo>
                  <a:pt x="182751" y="11890"/>
                </a:lnTo>
                <a:lnTo>
                  <a:pt x="185652" y="13627"/>
                </a:lnTo>
                <a:lnTo>
                  <a:pt x="191415" y="15556"/>
                </a:lnTo>
                <a:lnTo>
                  <a:pt x="193332" y="17023"/>
                </a:lnTo>
                <a:lnTo>
                  <a:pt x="194611" y="18953"/>
                </a:lnTo>
                <a:lnTo>
                  <a:pt x="195463" y="21193"/>
                </a:lnTo>
                <a:lnTo>
                  <a:pt x="196410" y="28761"/>
                </a:lnTo>
                <a:lnTo>
                  <a:pt x="196663" y="33447"/>
                </a:lnTo>
                <a:lnTo>
                  <a:pt x="195879" y="37523"/>
                </a:lnTo>
                <a:lnTo>
                  <a:pt x="192468" y="44591"/>
                </a:lnTo>
                <a:lnTo>
                  <a:pt x="187776" y="50908"/>
                </a:lnTo>
                <a:lnTo>
                  <a:pt x="185192" y="53926"/>
                </a:lnTo>
                <a:lnTo>
                  <a:pt x="180611" y="56891"/>
                </a:lnTo>
                <a:lnTo>
                  <a:pt x="174700" y="59819"/>
                </a:lnTo>
                <a:lnTo>
                  <a:pt x="167902" y="62724"/>
                </a:lnTo>
                <a:lnTo>
                  <a:pt x="162417" y="65614"/>
                </a:lnTo>
                <a:lnTo>
                  <a:pt x="157808" y="68492"/>
                </a:lnTo>
                <a:lnTo>
                  <a:pt x="153783" y="71364"/>
                </a:lnTo>
                <a:lnTo>
                  <a:pt x="149195" y="74231"/>
                </a:lnTo>
                <a:lnTo>
                  <a:pt x="144231" y="77095"/>
                </a:lnTo>
                <a:lnTo>
                  <a:pt x="139017" y="79956"/>
                </a:lnTo>
                <a:lnTo>
                  <a:pt x="133635" y="81864"/>
                </a:lnTo>
                <a:lnTo>
                  <a:pt x="128143" y="83136"/>
                </a:lnTo>
                <a:lnTo>
                  <a:pt x="122576" y="83984"/>
                </a:lnTo>
                <a:lnTo>
                  <a:pt x="117913" y="85502"/>
                </a:lnTo>
                <a:lnTo>
                  <a:pt x="110191" y="89728"/>
                </a:lnTo>
                <a:lnTo>
                  <a:pt x="103584" y="94781"/>
                </a:lnTo>
                <a:lnTo>
                  <a:pt x="100489" y="97462"/>
                </a:lnTo>
                <a:lnTo>
                  <a:pt x="98425" y="100202"/>
                </a:lnTo>
                <a:lnTo>
                  <a:pt x="96132" y="105787"/>
                </a:lnTo>
                <a:lnTo>
                  <a:pt x="96473" y="108609"/>
                </a:lnTo>
                <a:lnTo>
                  <a:pt x="97653" y="111443"/>
                </a:lnTo>
                <a:lnTo>
                  <a:pt x="99392" y="114285"/>
                </a:lnTo>
                <a:lnTo>
                  <a:pt x="101504" y="116180"/>
                </a:lnTo>
                <a:lnTo>
                  <a:pt x="103865" y="117443"/>
                </a:lnTo>
                <a:lnTo>
                  <a:pt x="106391" y="118285"/>
                </a:lnTo>
                <a:lnTo>
                  <a:pt x="111738" y="121761"/>
                </a:lnTo>
                <a:lnTo>
                  <a:pt x="114497" y="124021"/>
                </a:lnTo>
                <a:lnTo>
                  <a:pt x="119194" y="126481"/>
                </a:lnTo>
                <a:lnTo>
                  <a:pt x="125183" y="129073"/>
                </a:lnTo>
                <a:lnTo>
                  <a:pt x="132033" y="131753"/>
                </a:lnTo>
                <a:lnTo>
                  <a:pt x="147264" y="137272"/>
                </a:lnTo>
                <a:lnTo>
                  <a:pt x="155326" y="140077"/>
                </a:lnTo>
                <a:lnTo>
                  <a:pt x="162606" y="141947"/>
                </a:lnTo>
                <a:lnTo>
                  <a:pt x="169364" y="143194"/>
                </a:lnTo>
                <a:lnTo>
                  <a:pt x="175775" y="144025"/>
                </a:lnTo>
                <a:lnTo>
                  <a:pt x="181953" y="146484"/>
                </a:lnTo>
                <a:lnTo>
                  <a:pt x="187977" y="150028"/>
                </a:lnTo>
                <a:lnTo>
                  <a:pt x="193898" y="154296"/>
                </a:lnTo>
                <a:lnTo>
                  <a:pt x="199751" y="158094"/>
                </a:lnTo>
                <a:lnTo>
                  <a:pt x="205557" y="161578"/>
                </a:lnTo>
                <a:lnTo>
                  <a:pt x="211333" y="164854"/>
                </a:lnTo>
                <a:lnTo>
                  <a:pt x="222831" y="171033"/>
                </a:lnTo>
                <a:lnTo>
                  <a:pt x="228564" y="174015"/>
                </a:lnTo>
                <a:lnTo>
                  <a:pt x="233339" y="176955"/>
                </a:lnTo>
                <a:lnTo>
                  <a:pt x="237474" y="179867"/>
                </a:lnTo>
                <a:lnTo>
                  <a:pt x="241184" y="182761"/>
                </a:lnTo>
                <a:lnTo>
                  <a:pt x="243657" y="185643"/>
                </a:lnTo>
                <a:lnTo>
                  <a:pt x="245306" y="188517"/>
                </a:lnTo>
                <a:lnTo>
                  <a:pt x="247138" y="194250"/>
                </a:lnTo>
                <a:lnTo>
                  <a:pt x="247952" y="199973"/>
                </a:lnTo>
                <a:lnTo>
                  <a:pt x="247216" y="202833"/>
                </a:lnTo>
                <a:lnTo>
                  <a:pt x="243859" y="208550"/>
                </a:lnTo>
                <a:lnTo>
                  <a:pt x="239192" y="214266"/>
                </a:lnTo>
                <a:lnTo>
                  <a:pt x="236614" y="217124"/>
                </a:lnTo>
                <a:lnTo>
                  <a:pt x="232038" y="219982"/>
                </a:lnTo>
                <a:lnTo>
                  <a:pt x="226130" y="222840"/>
                </a:lnTo>
                <a:lnTo>
                  <a:pt x="219333" y="225697"/>
                </a:lnTo>
                <a:lnTo>
                  <a:pt x="212897" y="227602"/>
                </a:lnTo>
                <a:lnTo>
                  <a:pt x="206702" y="228872"/>
                </a:lnTo>
                <a:lnTo>
                  <a:pt x="200666" y="229719"/>
                </a:lnTo>
                <a:lnTo>
                  <a:pt x="0" y="265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6"/>
          <p:cNvSpPr/>
          <p:nvPr/>
        </p:nvSpPr>
        <p:spPr>
          <a:xfrm>
            <a:off x="757237" y="2324342"/>
            <a:ext cx="1191578" cy="84531"/>
          </a:xfrm>
          <a:custGeom>
            <a:avLst/>
            <a:gdLst/>
            <a:ahLst/>
            <a:cxnLst/>
            <a:rect l="0" t="0" r="0" b="0"/>
            <a:pathLst>
              <a:path w="1191578" h="84531">
                <a:moveTo>
                  <a:pt x="0" y="84530"/>
                </a:moveTo>
                <a:lnTo>
                  <a:pt x="13652" y="79979"/>
                </a:lnTo>
                <a:lnTo>
                  <a:pt x="25294" y="77686"/>
                </a:lnTo>
                <a:lnTo>
                  <a:pt x="40675" y="75205"/>
                </a:lnTo>
                <a:lnTo>
                  <a:pt x="58549" y="72598"/>
                </a:lnTo>
                <a:lnTo>
                  <a:pt x="73323" y="70861"/>
                </a:lnTo>
                <a:lnTo>
                  <a:pt x="107768" y="68415"/>
                </a:lnTo>
                <a:lnTo>
                  <a:pt x="137024" y="66738"/>
                </a:lnTo>
                <a:lnTo>
                  <a:pt x="147547" y="65049"/>
                </a:lnTo>
                <a:lnTo>
                  <a:pt x="158372" y="62970"/>
                </a:lnTo>
                <a:lnTo>
                  <a:pt x="183100" y="60660"/>
                </a:lnTo>
                <a:lnTo>
                  <a:pt x="209965" y="58681"/>
                </a:lnTo>
                <a:lnTo>
                  <a:pt x="223797" y="56820"/>
                </a:lnTo>
                <a:lnTo>
                  <a:pt x="237780" y="54627"/>
                </a:lnTo>
                <a:lnTo>
                  <a:pt x="266018" y="52190"/>
                </a:lnTo>
                <a:lnTo>
                  <a:pt x="295395" y="50154"/>
                </a:lnTo>
                <a:lnTo>
                  <a:pt x="311230" y="48278"/>
                </a:lnTo>
                <a:lnTo>
                  <a:pt x="344064" y="43653"/>
                </a:lnTo>
                <a:lnTo>
                  <a:pt x="377707" y="38423"/>
                </a:lnTo>
                <a:lnTo>
                  <a:pt x="393727" y="36647"/>
                </a:lnTo>
                <a:lnTo>
                  <a:pt x="424227" y="34674"/>
                </a:lnTo>
                <a:lnTo>
                  <a:pt x="458738" y="33797"/>
                </a:lnTo>
                <a:lnTo>
                  <a:pt x="494396" y="32454"/>
                </a:lnTo>
                <a:lnTo>
                  <a:pt x="510572" y="30763"/>
                </a:lnTo>
                <a:lnTo>
                  <a:pt x="526119" y="28683"/>
                </a:lnTo>
                <a:lnTo>
                  <a:pt x="561173" y="26372"/>
                </a:lnTo>
                <a:lnTo>
                  <a:pt x="598025" y="25344"/>
                </a:lnTo>
                <a:lnTo>
                  <a:pt x="633454" y="24888"/>
                </a:lnTo>
                <a:lnTo>
                  <a:pt x="651855" y="23814"/>
                </a:lnTo>
                <a:lnTo>
                  <a:pt x="670790" y="22145"/>
                </a:lnTo>
                <a:lnTo>
                  <a:pt x="690081" y="20080"/>
                </a:lnTo>
                <a:lnTo>
                  <a:pt x="724215" y="17785"/>
                </a:lnTo>
                <a:lnTo>
                  <a:pt x="756213" y="15813"/>
                </a:lnTo>
                <a:lnTo>
                  <a:pt x="772747" y="13954"/>
                </a:lnTo>
                <a:lnTo>
                  <a:pt x="789485" y="11762"/>
                </a:lnTo>
                <a:lnTo>
                  <a:pt x="823322" y="9326"/>
                </a:lnTo>
                <a:lnTo>
                  <a:pt x="856458" y="8243"/>
                </a:lnTo>
                <a:lnTo>
                  <a:pt x="906651" y="7634"/>
                </a:lnTo>
                <a:lnTo>
                  <a:pt x="1006619" y="7411"/>
                </a:lnTo>
                <a:lnTo>
                  <a:pt x="1059209" y="4853"/>
                </a:lnTo>
                <a:lnTo>
                  <a:pt x="1142465" y="0"/>
                </a:lnTo>
                <a:lnTo>
                  <a:pt x="1163082" y="1876"/>
                </a:lnTo>
                <a:lnTo>
                  <a:pt x="1191577" y="73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7"/>
          <p:cNvSpPr/>
          <p:nvPr/>
        </p:nvSpPr>
        <p:spPr>
          <a:xfrm>
            <a:off x="1081686" y="2511847"/>
            <a:ext cx="387069" cy="204368"/>
          </a:xfrm>
          <a:custGeom>
            <a:avLst/>
            <a:gdLst/>
            <a:ahLst/>
            <a:cxnLst/>
            <a:rect l="0" t="0" r="0" b="0"/>
            <a:pathLst>
              <a:path w="387069" h="204368">
                <a:moveTo>
                  <a:pt x="155611" y="8467"/>
                </a:moveTo>
                <a:lnTo>
                  <a:pt x="173814" y="3917"/>
                </a:lnTo>
                <a:lnTo>
                  <a:pt x="181082" y="2576"/>
                </a:lnTo>
                <a:lnTo>
                  <a:pt x="187831" y="1682"/>
                </a:lnTo>
                <a:lnTo>
                  <a:pt x="194236" y="1087"/>
                </a:lnTo>
                <a:lnTo>
                  <a:pt x="200411" y="690"/>
                </a:lnTo>
                <a:lnTo>
                  <a:pt x="212352" y="248"/>
                </a:lnTo>
                <a:lnTo>
                  <a:pt x="243437" y="0"/>
                </a:lnTo>
                <a:lnTo>
                  <a:pt x="253214" y="917"/>
                </a:lnTo>
                <a:lnTo>
                  <a:pt x="261638" y="2482"/>
                </a:lnTo>
                <a:lnTo>
                  <a:pt x="269158" y="4477"/>
                </a:lnTo>
                <a:lnTo>
                  <a:pt x="276076" y="5807"/>
                </a:lnTo>
                <a:lnTo>
                  <a:pt x="282594" y="6694"/>
                </a:lnTo>
                <a:lnTo>
                  <a:pt x="288844" y="7285"/>
                </a:lnTo>
                <a:lnTo>
                  <a:pt x="300868" y="10482"/>
                </a:lnTo>
                <a:lnTo>
                  <a:pt x="311610" y="15078"/>
                </a:lnTo>
                <a:lnTo>
                  <a:pt x="319559" y="20296"/>
                </a:lnTo>
                <a:lnTo>
                  <a:pt x="323965" y="24925"/>
                </a:lnTo>
                <a:lnTo>
                  <a:pt x="328807" y="30869"/>
                </a:lnTo>
                <a:lnTo>
                  <a:pt x="333940" y="37690"/>
                </a:lnTo>
                <a:lnTo>
                  <a:pt x="337362" y="43189"/>
                </a:lnTo>
                <a:lnTo>
                  <a:pt x="339643" y="47808"/>
                </a:lnTo>
                <a:lnTo>
                  <a:pt x="341164" y="51839"/>
                </a:lnTo>
                <a:lnTo>
                  <a:pt x="342178" y="55480"/>
                </a:lnTo>
                <a:lnTo>
                  <a:pt x="342854" y="58859"/>
                </a:lnTo>
                <a:lnTo>
                  <a:pt x="343305" y="62064"/>
                </a:lnTo>
                <a:lnTo>
                  <a:pt x="342652" y="66106"/>
                </a:lnTo>
                <a:lnTo>
                  <a:pt x="341265" y="70706"/>
                </a:lnTo>
                <a:lnTo>
                  <a:pt x="339388" y="75677"/>
                </a:lnTo>
                <a:lnTo>
                  <a:pt x="337184" y="80897"/>
                </a:lnTo>
                <a:lnTo>
                  <a:pt x="334762" y="86281"/>
                </a:lnTo>
                <a:lnTo>
                  <a:pt x="332195" y="91776"/>
                </a:lnTo>
                <a:lnTo>
                  <a:pt x="329531" y="96391"/>
                </a:lnTo>
                <a:lnTo>
                  <a:pt x="326803" y="100421"/>
                </a:lnTo>
                <a:lnTo>
                  <a:pt x="324031" y="104060"/>
                </a:lnTo>
                <a:lnTo>
                  <a:pt x="318374" y="109343"/>
                </a:lnTo>
                <a:lnTo>
                  <a:pt x="310792" y="115723"/>
                </a:lnTo>
                <a:lnTo>
                  <a:pt x="301927" y="122834"/>
                </a:lnTo>
                <a:lnTo>
                  <a:pt x="291255" y="130432"/>
                </a:lnTo>
                <a:lnTo>
                  <a:pt x="279378" y="138354"/>
                </a:lnTo>
                <a:lnTo>
                  <a:pt x="266697" y="146494"/>
                </a:lnTo>
                <a:lnTo>
                  <a:pt x="256339" y="152873"/>
                </a:lnTo>
                <a:lnTo>
                  <a:pt x="247528" y="158078"/>
                </a:lnTo>
                <a:lnTo>
                  <a:pt x="239749" y="162500"/>
                </a:lnTo>
                <a:lnTo>
                  <a:pt x="230753" y="166401"/>
                </a:lnTo>
                <a:lnTo>
                  <a:pt x="220946" y="169954"/>
                </a:lnTo>
                <a:lnTo>
                  <a:pt x="182381" y="182500"/>
                </a:lnTo>
                <a:lnTo>
                  <a:pt x="173457" y="184497"/>
                </a:lnTo>
                <a:lnTo>
                  <a:pt x="164651" y="185828"/>
                </a:lnTo>
                <a:lnTo>
                  <a:pt x="155923" y="186715"/>
                </a:lnTo>
                <a:lnTo>
                  <a:pt x="147246" y="188259"/>
                </a:lnTo>
                <a:lnTo>
                  <a:pt x="138605" y="190241"/>
                </a:lnTo>
                <a:lnTo>
                  <a:pt x="129986" y="192515"/>
                </a:lnTo>
                <a:lnTo>
                  <a:pt x="121383" y="194031"/>
                </a:lnTo>
                <a:lnTo>
                  <a:pt x="112790" y="195042"/>
                </a:lnTo>
                <a:lnTo>
                  <a:pt x="104203" y="195715"/>
                </a:lnTo>
                <a:lnTo>
                  <a:pt x="95622" y="196164"/>
                </a:lnTo>
                <a:lnTo>
                  <a:pt x="78467" y="196663"/>
                </a:lnTo>
                <a:lnTo>
                  <a:pt x="70844" y="195844"/>
                </a:lnTo>
                <a:lnTo>
                  <a:pt x="63857" y="194345"/>
                </a:lnTo>
                <a:lnTo>
                  <a:pt x="57294" y="192393"/>
                </a:lnTo>
                <a:lnTo>
                  <a:pt x="50061" y="191092"/>
                </a:lnTo>
                <a:lnTo>
                  <a:pt x="42382" y="190225"/>
                </a:lnTo>
                <a:lnTo>
                  <a:pt x="34405" y="189647"/>
                </a:lnTo>
                <a:lnTo>
                  <a:pt x="23002" y="186464"/>
                </a:lnTo>
                <a:lnTo>
                  <a:pt x="13806" y="180922"/>
                </a:lnTo>
                <a:lnTo>
                  <a:pt x="8687" y="176777"/>
                </a:lnTo>
                <a:lnTo>
                  <a:pt x="3369" y="172109"/>
                </a:lnTo>
                <a:lnTo>
                  <a:pt x="776" y="166139"/>
                </a:lnTo>
                <a:lnTo>
                  <a:pt x="0" y="159302"/>
                </a:lnTo>
                <a:lnTo>
                  <a:pt x="436" y="151886"/>
                </a:lnTo>
                <a:lnTo>
                  <a:pt x="3583" y="144085"/>
                </a:lnTo>
                <a:lnTo>
                  <a:pt x="8539" y="136027"/>
                </a:lnTo>
                <a:lnTo>
                  <a:pt x="14701" y="127797"/>
                </a:lnTo>
                <a:lnTo>
                  <a:pt x="21666" y="121358"/>
                </a:lnTo>
                <a:lnTo>
                  <a:pt x="29167" y="116113"/>
                </a:lnTo>
                <a:lnTo>
                  <a:pt x="44168" y="107745"/>
                </a:lnTo>
                <a:lnTo>
                  <a:pt x="63324" y="97679"/>
                </a:lnTo>
                <a:lnTo>
                  <a:pt x="75225" y="91615"/>
                </a:lnTo>
                <a:lnTo>
                  <a:pt x="82018" y="89616"/>
                </a:lnTo>
                <a:lnTo>
                  <a:pt x="89404" y="88284"/>
                </a:lnTo>
                <a:lnTo>
                  <a:pt x="97185" y="87396"/>
                </a:lnTo>
                <a:lnTo>
                  <a:pt x="107136" y="86804"/>
                </a:lnTo>
                <a:lnTo>
                  <a:pt x="130891" y="86146"/>
                </a:lnTo>
                <a:lnTo>
                  <a:pt x="166490" y="85776"/>
                </a:lnTo>
                <a:lnTo>
                  <a:pt x="176199" y="86676"/>
                </a:lnTo>
                <a:lnTo>
                  <a:pt x="184576" y="88229"/>
                </a:lnTo>
                <a:lnTo>
                  <a:pt x="192066" y="90217"/>
                </a:lnTo>
                <a:lnTo>
                  <a:pt x="208008" y="94966"/>
                </a:lnTo>
                <a:lnTo>
                  <a:pt x="216260" y="97566"/>
                </a:lnTo>
                <a:lnTo>
                  <a:pt x="227969" y="102994"/>
                </a:lnTo>
                <a:lnTo>
                  <a:pt x="237300" y="108582"/>
                </a:lnTo>
                <a:lnTo>
                  <a:pt x="247797" y="114240"/>
                </a:lnTo>
                <a:lnTo>
                  <a:pt x="256273" y="119930"/>
                </a:lnTo>
                <a:lnTo>
                  <a:pt x="259866" y="122781"/>
                </a:lnTo>
                <a:lnTo>
                  <a:pt x="265119" y="126587"/>
                </a:lnTo>
                <a:lnTo>
                  <a:pt x="278576" y="135895"/>
                </a:lnTo>
                <a:lnTo>
                  <a:pt x="285213" y="141044"/>
                </a:lnTo>
                <a:lnTo>
                  <a:pt x="291542" y="146382"/>
                </a:lnTo>
                <a:lnTo>
                  <a:pt x="302702" y="156440"/>
                </a:lnTo>
                <a:lnTo>
                  <a:pt x="310837" y="164086"/>
                </a:lnTo>
                <a:lnTo>
                  <a:pt x="324774" y="177708"/>
                </a:lnTo>
                <a:lnTo>
                  <a:pt x="334299" y="187190"/>
                </a:lnTo>
                <a:lnTo>
                  <a:pt x="342343" y="192675"/>
                </a:lnTo>
                <a:lnTo>
                  <a:pt x="350717" y="196196"/>
                </a:lnTo>
                <a:lnTo>
                  <a:pt x="356719" y="201357"/>
                </a:lnTo>
                <a:lnTo>
                  <a:pt x="359215" y="202783"/>
                </a:lnTo>
                <a:lnTo>
                  <a:pt x="364529" y="204367"/>
                </a:lnTo>
                <a:lnTo>
                  <a:pt x="367280" y="203838"/>
                </a:lnTo>
                <a:lnTo>
                  <a:pt x="370066" y="202532"/>
                </a:lnTo>
                <a:lnTo>
                  <a:pt x="387068" y="1970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8"/>
          <p:cNvSpPr/>
          <p:nvPr/>
        </p:nvSpPr>
        <p:spPr>
          <a:xfrm>
            <a:off x="2128837" y="2288857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9"/>
          <p:cNvSpPr/>
          <p:nvPr/>
        </p:nvSpPr>
        <p:spPr>
          <a:xfrm>
            <a:off x="2043112" y="2383155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31244" y="25717"/>
                </a:lnTo>
                <a:lnTo>
                  <a:pt x="40832" y="24765"/>
                </a:lnTo>
                <a:lnTo>
                  <a:pt x="52939" y="23177"/>
                </a:lnTo>
                <a:lnTo>
                  <a:pt x="66725" y="21166"/>
                </a:lnTo>
                <a:lnTo>
                  <a:pt x="80678" y="19826"/>
                </a:lnTo>
                <a:lnTo>
                  <a:pt x="94743" y="18932"/>
                </a:lnTo>
                <a:lnTo>
                  <a:pt x="108882" y="18336"/>
                </a:lnTo>
                <a:lnTo>
                  <a:pt x="121165" y="16987"/>
                </a:lnTo>
                <a:lnTo>
                  <a:pt x="132212" y="15134"/>
                </a:lnTo>
                <a:lnTo>
                  <a:pt x="142434" y="12947"/>
                </a:lnTo>
                <a:lnTo>
                  <a:pt x="152106" y="11488"/>
                </a:lnTo>
                <a:lnTo>
                  <a:pt x="161411" y="10516"/>
                </a:lnTo>
                <a:lnTo>
                  <a:pt x="170473" y="9868"/>
                </a:lnTo>
                <a:lnTo>
                  <a:pt x="178419" y="9436"/>
                </a:lnTo>
                <a:lnTo>
                  <a:pt x="192327" y="8956"/>
                </a:lnTo>
                <a:lnTo>
                  <a:pt x="201561" y="7876"/>
                </a:lnTo>
                <a:lnTo>
                  <a:pt x="212479" y="620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0"/>
          <p:cNvSpPr/>
          <p:nvPr/>
        </p:nvSpPr>
        <p:spPr>
          <a:xfrm>
            <a:off x="2446019" y="2314575"/>
            <a:ext cx="214314" cy="15954"/>
          </a:xfrm>
          <a:custGeom>
            <a:avLst/>
            <a:gdLst/>
            <a:ahLst/>
            <a:cxnLst/>
            <a:rect l="0" t="0" r="0" b="0"/>
            <a:pathLst>
              <a:path w="214314" h="15954">
                <a:moveTo>
                  <a:pt x="0" y="8572"/>
                </a:moveTo>
                <a:lnTo>
                  <a:pt x="18204" y="8572"/>
                </a:lnTo>
                <a:lnTo>
                  <a:pt x="32139" y="9525"/>
                </a:lnTo>
                <a:lnTo>
                  <a:pt x="86040" y="14464"/>
                </a:lnTo>
                <a:lnTo>
                  <a:pt x="108408" y="15953"/>
                </a:lnTo>
                <a:lnTo>
                  <a:pt x="117040" y="15398"/>
                </a:lnTo>
                <a:lnTo>
                  <a:pt x="124699" y="14075"/>
                </a:lnTo>
                <a:lnTo>
                  <a:pt x="131711" y="12241"/>
                </a:lnTo>
                <a:lnTo>
                  <a:pt x="142100" y="11018"/>
                </a:lnTo>
                <a:lnTo>
                  <a:pt x="154741" y="10203"/>
                </a:lnTo>
                <a:lnTo>
                  <a:pt x="193338" y="8894"/>
                </a:lnTo>
                <a:lnTo>
                  <a:pt x="198425" y="7834"/>
                </a:lnTo>
                <a:lnTo>
                  <a:pt x="202768" y="617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1"/>
          <p:cNvSpPr/>
          <p:nvPr/>
        </p:nvSpPr>
        <p:spPr>
          <a:xfrm>
            <a:off x="2726780" y="2083117"/>
            <a:ext cx="224472" cy="342847"/>
          </a:xfrm>
          <a:custGeom>
            <a:avLst/>
            <a:gdLst/>
            <a:ahLst/>
            <a:cxnLst/>
            <a:rect l="0" t="0" r="0" b="0"/>
            <a:pathLst>
              <a:path w="224472" h="342847">
                <a:moveTo>
                  <a:pt x="113574" y="0"/>
                </a:moveTo>
                <a:lnTo>
                  <a:pt x="109024" y="4551"/>
                </a:lnTo>
                <a:lnTo>
                  <a:pt x="107683" y="6844"/>
                </a:lnTo>
                <a:lnTo>
                  <a:pt x="104844" y="15575"/>
                </a:lnTo>
                <a:lnTo>
                  <a:pt x="100804" y="24702"/>
                </a:lnTo>
                <a:lnTo>
                  <a:pt x="95834" y="32569"/>
                </a:lnTo>
                <a:lnTo>
                  <a:pt x="90450" y="40192"/>
                </a:lnTo>
                <a:lnTo>
                  <a:pt x="84882" y="49931"/>
                </a:lnTo>
                <a:lnTo>
                  <a:pt x="82064" y="56147"/>
                </a:lnTo>
                <a:lnTo>
                  <a:pt x="79232" y="63149"/>
                </a:lnTo>
                <a:lnTo>
                  <a:pt x="76392" y="70674"/>
                </a:lnTo>
                <a:lnTo>
                  <a:pt x="74499" y="77596"/>
                </a:lnTo>
                <a:lnTo>
                  <a:pt x="73237" y="84116"/>
                </a:lnTo>
                <a:lnTo>
                  <a:pt x="72395" y="90367"/>
                </a:lnTo>
                <a:lnTo>
                  <a:pt x="70881" y="97392"/>
                </a:lnTo>
                <a:lnTo>
                  <a:pt x="68920" y="104933"/>
                </a:lnTo>
                <a:lnTo>
                  <a:pt x="66660" y="112818"/>
                </a:lnTo>
                <a:lnTo>
                  <a:pt x="65153" y="119979"/>
                </a:lnTo>
                <a:lnTo>
                  <a:pt x="64149" y="126659"/>
                </a:lnTo>
                <a:lnTo>
                  <a:pt x="63479" y="133017"/>
                </a:lnTo>
                <a:lnTo>
                  <a:pt x="62080" y="139160"/>
                </a:lnTo>
                <a:lnTo>
                  <a:pt x="60195" y="145161"/>
                </a:lnTo>
                <a:lnTo>
                  <a:pt x="57986" y="151066"/>
                </a:lnTo>
                <a:lnTo>
                  <a:pt x="50325" y="173031"/>
                </a:lnTo>
                <a:lnTo>
                  <a:pt x="48548" y="180124"/>
                </a:lnTo>
                <a:lnTo>
                  <a:pt x="47364" y="186758"/>
                </a:lnTo>
                <a:lnTo>
                  <a:pt x="46574" y="193085"/>
                </a:lnTo>
                <a:lnTo>
                  <a:pt x="44143" y="201113"/>
                </a:lnTo>
                <a:lnTo>
                  <a:pt x="40617" y="210276"/>
                </a:lnTo>
                <a:lnTo>
                  <a:pt x="36361" y="220194"/>
                </a:lnTo>
                <a:lnTo>
                  <a:pt x="33524" y="229663"/>
                </a:lnTo>
                <a:lnTo>
                  <a:pt x="31632" y="238834"/>
                </a:lnTo>
                <a:lnTo>
                  <a:pt x="30371" y="247805"/>
                </a:lnTo>
                <a:lnTo>
                  <a:pt x="28578" y="254738"/>
                </a:lnTo>
                <a:lnTo>
                  <a:pt x="24046" y="264982"/>
                </a:lnTo>
                <a:lnTo>
                  <a:pt x="21397" y="275250"/>
                </a:lnTo>
                <a:lnTo>
                  <a:pt x="20690" y="280655"/>
                </a:lnTo>
                <a:lnTo>
                  <a:pt x="20219" y="286163"/>
                </a:lnTo>
                <a:lnTo>
                  <a:pt x="19905" y="291740"/>
                </a:lnTo>
                <a:lnTo>
                  <a:pt x="19556" y="302065"/>
                </a:lnTo>
                <a:lnTo>
                  <a:pt x="19360" y="314185"/>
                </a:lnTo>
                <a:lnTo>
                  <a:pt x="19314" y="324105"/>
                </a:lnTo>
                <a:lnTo>
                  <a:pt x="20254" y="328465"/>
                </a:lnTo>
                <a:lnTo>
                  <a:pt x="23839" y="335850"/>
                </a:lnTo>
                <a:lnTo>
                  <a:pt x="26128" y="338200"/>
                </a:lnTo>
                <a:lnTo>
                  <a:pt x="28607" y="339766"/>
                </a:lnTo>
                <a:lnTo>
                  <a:pt x="31212" y="340811"/>
                </a:lnTo>
                <a:lnTo>
                  <a:pt x="34854" y="341508"/>
                </a:lnTo>
                <a:lnTo>
                  <a:pt x="39186" y="341971"/>
                </a:lnTo>
                <a:lnTo>
                  <a:pt x="43980" y="342281"/>
                </a:lnTo>
                <a:lnTo>
                  <a:pt x="49080" y="342488"/>
                </a:lnTo>
                <a:lnTo>
                  <a:pt x="64408" y="342778"/>
                </a:lnTo>
                <a:lnTo>
                  <a:pt x="72038" y="342846"/>
                </a:lnTo>
                <a:lnTo>
                  <a:pt x="76358" y="341911"/>
                </a:lnTo>
                <a:lnTo>
                  <a:pt x="81144" y="340336"/>
                </a:lnTo>
                <a:lnTo>
                  <a:pt x="86239" y="338333"/>
                </a:lnTo>
                <a:lnTo>
                  <a:pt x="99520" y="333568"/>
                </a:lnTo>
                <a:lnTo>
                  <a:pt x="107063" y="330963"/>
                </a:lnTo>
                <a:lnTo>
                  <a:pt x="113996" y="328275"/>
                </a:lnTo>
                <a:lnTo>
                  <a:pt x="120523" y="325530"/>
                </a:lnTo>
                <a:lnTo>
                  <a:pt x="126779" y="322747"/>
                </a:lnTo>
                <a:lnTo>
                  <a:pt x="138811" y="317116"/>
                </a:lnTo>
                <a:lnTo>
                  <a:pt x="179269" y="297176"/>
                </a:lnTo>
                <a:lnTo>
                  <a:pt x="184993" y="293367"/>
                </a:lnTo>
                <a:lnTo>
                  <a:pt x="190714" y="288924"/>
                </a:lnTo>
                <a:lnTo>
                  <a:pt x="196434" y="284056"/>
                </a:lnTo>
                <a:lnTo>
                  <a:pt x="201199" y="279858"/>
                </a:lnTo>
                <a:lnTo>
                  <a:pt x="209034" y="272654"/>
                </a:lnTo>
                <a:lnTo>
                  <a:pt x="218799" y="263243"/>
                </a:lnTo>
                <a:lnTo>
                  <a:pt x="220872" y="260268"/>
                </a:lnTo>
                <a:lnTo>
                  <a:pt x="223175" y="254422"/>
                </a:lnTo>
                <a:lnTo>
                  <a:pt x="224198" y="246109"/>
                </a:lnTo>
                <a:lnTo>
                  <a:pt x="224471" y="241225"/>
                </a:lnTo>
                <a:lnTo>
                  <a:pt x="223700" y="237969"/>
                </a:lnTo>
                <a:lnTo>
                  <a:pt x="222234" y="235799"/>
                </a:lnTo>
                <a:lnTo>
                  <a:pt x="220304" y="234352"/>
                </a:lnTo>
                <a:lnTo>
                  <a:pt x="216160" y="234339"/>
                </a:lnTo>
                <a:lnTo>
                  <a:pt x="210540" y="235284"/>
                </a:lnTo>
                <a:lnTo>
                  <a:pt x="203936" y="236866"/>
                </a:lnTo>
                <a:lnTo>
                  <a:pt x="197628" y="237921"/>
                </a:lnTo>
                <a:lnTo>
                  <a:pt x="191518" y="238624"/>
                </a:lnTo>
                <a:lnTo>
                  <a:pt x="185539" y="239093"/>
                </a:lnTo>
                <a:lnTo>
                  <a:pt x="178696" y="240358"/>
                </a:lnTo>
                <a:lnTo>
                  <a:pt x="171276" y="242154"/>
                </a:lnTo>
                <a:lnTo>
                  <a:pt x="163473" y="244303"/>
                </a:lnTo>
                <a:lnTo>
                  <a:pt x="152555" y="246689"/>
                </a:lnTo>
                <a:lnTo>
                  <a:pt x="125184" y="251880"/>
                </a:lnTo>
                <a:lnTo>
                  <a:pt x="112742" y="254597"/>
                </a:lnTo>
                <a:lnTo>
                  <a:pt x="101589" y="257362"/>
                </a:lnTo>
                <a:lnTo>
                  <a:pt x="91297" y="260157"/>
                </a:lnTo>
                <a:lnTo>
                  <a:pt x="72241" y="265803"/>
                </a:lnTo>
                <a:lnTo>
                  <a:pt x="63159" y="268642"/>
                </a:lnTo>
                <a:lnTo>
                  <a:pt x="55199" y="270535"/>
                </a:lnTo>
                <a:lnTo>
                  <a:pt x="47988" y="271797"/>
                </a:lnTo>
                <a:lnTo>
                  <a:pt x="41275" y="272638"/>
                </a:lnTo>
                <a:lnTo>
                  <a:pt x="33942" y="275103"/>
                </a:lnTo>
                <a:lnTo>
                  <a:pt x="26196" y="278652"/>
                </a:lnTo>
                <a:lnTo>
                  <a:pt x="18175" y="282923"/>
                </a:lnTo>
                <a:lnTo>
                  <a:pt x="11875" y="285770"/>
                </a:lnTo>
                <a:lnTo>
                  <a:pt x="6722" y="287669"/>
                </a:lnTo>
                <a:lnTo>
                  <a:pt x="2335" y="288934"/>
                </a:lnTo>
                <a:lnTo>
                  <a:pt x="362" y="290730"/>
                </a:lnTo>
                <a:lnTo>
                  <a:pt x="0" y="292880"/>
                </a:lnTo>
                <a:lnTo>
                  <a:pt x="2132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2"/>
          <p:cNvSpPr/>
          <p:nvPr/>
        </p:nvSpPr>
        <p:spPr>
          <a:xfrm>
            <a:off x="3088957" y="2203132"/>
            <a:ext cx="180023" cy="42864"/>
          </a:xfrm>
          <a:custGeom>
            <a:avLst/>
            <a:gdLst/>
            <a:ahLst/>
            <a:cxnLst/>
            <a:rect l="0" t="0" r="0" b="0"/>
            <a:pathLst>
              <a:path w="180023" h="42864">
                <a:moveTo>
                  <a:pt x="0" y="42863"/>
                </a:moveTo>
                <a:lnTo>
                  <a:pt x="22143" y="28101"/>
                </a:lnTo>
                <a:lnTo>
                  <a:pt x="25239" y="26354"/>
                </a:lnTo>
                <a:lnTo>
                  <a:pt x="33760" y="21873"/>
                </a:lnTo>
                <a:lnTo>
                  <a:pt x="41557" y="19344"/>
                </a:lnTo>
                <a:lnTo>
                  <a:pt x="51517" y="16706"/>
                </a:lnTo>
                <a:lnTo>
                  <a:pt x="62919" y="13995"/>
                </a:lnTo>
                <a:lnTo>
                  <a:pt x="72426" y="12188"/>
                </a:lnTo>
                <a:lnTo>
                  <a:pt x="80669" y="10983"/>
                </a:lnTo>
                <a:lnTo>
                  <a:pt x="88070" y="10179"/>
                </a:lnTo>
                <a:lnTo>
                  <a:pt x="94908" y="9644"/>
                </a:lnTo>
                <a:lnTo>
                  <a:pt x="101372" y="9287"/>
                </a:lnTo>
                <a:lnTo>
                  <a:pt x="107586" y="9049"/>
                </a:lnTo>
                <a:lnTo>
                  <a:pt x="129985" y="8713"/>
                </a:lnTo>
                <a:lnTo>
                  <a:pt x="139044" y="7714"/>
                </a:lnTo>
                <a:lnTo>
                  <a:pt x="148894" y="609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3"/>
          <p:cNvSpPr/>
          <p:nvPr/>
        </p:nvSpPr>
        <p:spPr>
          <a:xfrm>
            <a:off x="3071812" y="228885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52278" y="25718"/>
                </a:lnTo>
                <a:lnTo>
                  <a:pt x="67237" y="24765"/>
                </a:lnTo>
                <a:lnTo>
                  <a:pt x="83877" y="23178"/>
                </a:lnTo>
                <a:lnTo>
                  <a:pt x="101638" y="21167"/>
                </a:lnTo>
                <a:lnTo>
                  <a:pt x="115384" y="19826"/>
                </a:lnTo>
                <a:lnTo>
                  <a:pt x="126452" y="18932"/>
                </a:lnTo>
                <a:lnTo>
                  <a:pt x="135737" y="18337"/>
                </a:lnTo>
                <a:lnTo>
                  <a:pt x="143831" y="16987"/>
                </a:lnTo>
                <a:lnTo>
                  <a:pt x="151132" y="15135"/>
                </a:lnTo>
                <a:lnTo>
                  <a:pt x="157905" y="12947"/>
                </a:lnTo>
                <a:lnTo>
                  <a:pt x="163372" y="11489"/>
                </a:lnTo>
                <a:lnTo>
                  <a:pt x="167970" y="10517"/>
                </a:lnTo>
                <a:lnTo>
                  <a:pt x="171988" y="9869"/>
                </a:lnTo>
                <a:lnTo>
                  <a:pt x="175619" y="8484"/>
                </a:lnTo>
                <a:lnTo>
                  <a:pt x="178991" y="660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4"/>
          <p:cNvSpPr/>
          <p:nvPr/>
        </p:nvSpPr>
        <p:spPr>
          <a:xfrm>
            <a:off x="3388995" y="2160270"/>
            <a:ext cx="214313" cy="214313"/>
          </a:xfrm>
          <a:custGeom>
            <a:avLst/>
            <a:gdLst/>
            <a:ahLst/>
            <a:cxnLst/>
            <a:rect l="0" t="0" r="0" b="0"/>
            <a:pathLst>
              <a:path w="214313" h="214313">
                <a:moveTo>
                  <a:pt x="0" y="0"/>
                </a:moveTo>
                <a:lnTo>
                  <a:pt x="0" y="32083"/>
                </a:lnTo>
                <a:lnTo>
                  <a:pt x="952" y="36628"/>
                </a:lnTo>
                <a:lnTo>
                  <a:pt x="2539" y="40611"/>
                </a:lnTo>
                <a:lnTo>
                  <a:pt x="4550" y="44219"/>
                </a:lnTo>
                <a:lnTo>
                  <a:pt x="5891" y="48529"/>
                </a:lnTo>
                <a:lnTo>
                  <a:pt x="6784" y="53308"/>
                </a:lnTo>
                <a:lnTo>
                  <a:pt x="7380" y="58398"/>
                </a:lnTo>
                <a:lnTo>
                  <a:pt x="9682" y="62745"/>
                </a:lnTo>
                <a:lnTo>
                  <a:pt x="13122" y="66595"/>
                </a:lnTo>
                <a:lnTo>
                  <a:pt x="17321" y="70114"/>
                </a:lnTo>
                <a:lnTo>
                  <a:pt x="20120" y="74365"/>
                </a:lnTo>
                <a:lnTo>
                  <a:pt x="21985" y="79104"/>
                </a:lnTo>
                <a:lnTo>
                  <a:pt x="23229" y="84168"/>
                </a:lnTo>
                <a:lnTo>
                  <a:pt x="25963" y="89450"/>
                </a:lnTo>
                <a:lnTo>
                  <a:pt x="29691" y="94875"/>
                </a:lnTo>
                <a:lnTo>
                  <a:pt x="34082" y="100398"/>
                </a:lnTo>
                <a:lnTo>
                  <a:pt x="37961" y="105032"/>
                </a:lnTo>
                <a:lnTo>
                  <a:pt x="41499" y="109073"/>
                </a:lnTo>
                <a:lnTo>
                  <a:pt x="44811" y="112721"/>
                </a:lnTo>
                <a:lnTo>
                  <a:pt x="53571" y="121853"/>
                </a:lnTo>
                <a:lnTo>
                  <a:pt x="79268" y="147789"/>
                </a:lnTo>
                <a:lnTo>
                  <a:pt x="86182" y="153771"/>
                </a:lnTo>
                <a:lnTo>
                  <a:pt x="92697" y="158711"/>
                </a:lnTo>
                <a:lnTo>
                  <a:pt x="98945" y="162957"/>
                </a:lnTo>
                <a:lnTo>
                  <a:pt x="104063" y="166741"/>
                </a:lnTo>
                <a:lnTo>
                  <a:pt x="108428" y="170215"/>
                </a:lnTo>
                <a:lnTo>
                  <a:pt x="112290" y="173484"/>
                </a:lnTo>
                <a:lnTo>
                  <a:pt x="116770" y="176616"/>
                </a:lnTo>
                <a:lnTo>
                  <a:pt x="121662" y="179656"/>
                </a:lnTo>
                <a:lnTo>
                  <a:pt x="126827" y="182636"/>
                </a:lnTo>
                <a:lnTo>
                  <a:pt x="137648" y="188486"/>
                </a:lnTo>
                <a:lnTo>
                  <a:pt x="143199" y="191380"/>
                </a:lnTo>
                <a:lnTo>
                  <a:pt x="147854" y="193309"/>
                </a:lnTo>
                <a:lnTo>
                  <a:pt x="151909" y="194595"/>
                </a:lnTo>
                <a:lnTo>
                  <a:pt x="155565" y="195452"/>
                </a:lnTo>
                <a:lnTo>
                  <a:pt x="162168" y="198945"/>
                </a:lnTo>
                <a:lnTo>
                  <a:pt x="165261" y="201210"/>
                </a:lnTo>
                <a:lnTo>
                  <a:pt x="169229" y="202720"/>
                </a:lnTo>
                <a:lnTo>
                  <a:pt x="173779" y="203726"/>
                </a:lnTo>
                <a:lnTo>
                  <a:pt x="178718" y="204398"/>
                </a:lnTo>
                <a:lnTo>
                  <a:pt x="182962" y="205797"/>
                </a:lnTo>
                <a:lnTo>
                  <a:pt x="186745" y="207683"/>
                </a:lnTo>
                <a:lnTo>
                  <a:pt x="190219" y="209893"/>
                </a:lnTo>
                <a:lnTo>
                  <a:pt x="196619" y="212348"/>
                </a:lnTo>
                <a:lnTo>
                  <a:pt x="214312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5"/>
          <p:cNvSpPr/>
          <p:nvPr/>
        </p:nvSpPr>
        <p:spPr>
          <a:xfrm>
            <a:off x="3200400" y="2160270"/>
            <a:ext cx="471488" cy="222886"/>
          </a:xfrm>
          <a:custGeom>
            <a:avLst/>
            <a:gdLst/>
            <a:ahLst/>
            <a:cxnLst/>
            <a:rect l="0" t="0" r="0" b="0"/>
            <a:pathLst>
              <a:path w="471488" h="222886">
                <a:moveTo>
                  <a:pt x="471487" y="0"/>
                </a:moveTo>
                <a:lnTo>
                  <a:pt x="457834" y="9101"/>
                </a:lnTo>
                <a:lnTo>
                  <a:pt x="451908" y="12735"/>
                </a:lnTo>
                <a:lnTo>
                  <a:pt x="440243" y="19312"/>
                </a:lnTo>
                <a:lnTo>
                  <a:pt x="428708" y="25410"/>
                </a:lnTo>
                <a:lnTo>
                  <a:pt x="416279" y="32248"/>
                </a:lnTo>
                <a:lnTo>
                  <a:pt x="401230" y="41637"/>
                </a:lnTo>
                <a:lnTo>
                  <a:pt x="393217" y="45856"/>
                </a:lnTo>
                <a:lnTo>
                  <a:pt x="385017" y="49620"/>
                </a:lnTo>
                <a:lnTo>
                  <a:pt x="376693" y="53082"/>
                </a:lnTo>
                <a:lnTo>
                  <a:pt x="362364" y="59469"/>
                </a:lnTo>
                <a:lnTo>
                  <a:pt x="355876" y="62506"/>
                </a:lnTo>
                <a:lnTo>
                  <a:pt x="344883" y="68341"/>
                </a:lnTo>
                <a:lnTo>
                  <a:pt x="300413" y="92850"/>
                </a:lnTo>
                <a:lnTo>
                  <a:pt x="274169" y="106672"/>
                </a:lnTo>
                <a:lnTo>
                  <a:pt x="261837" y="112072"/>
                </a:lnTo>
                <a:lnTo>
                  <a:pt x="249805" y="116624"/>
                </a:lnTo>
                <a:lnTo>
                  <a:pt x="237974" y="120612"/>
                </a:lnTo>
                <a:lnTo>
                  <a:pt x="226277" y="125175"/>
                </a:lnTo>
                <a:lnTo>
                  <a:pt x="214669" y="130122"/>
                </a:lnTo>
                <a:lnTo>
                  <a:pt x="191611" y="140699"/>
                </a:lnTo>
                <a:lnTo>
                  <a:pt x="168662" y="151750"/>
                </a:lnTo>
                <a:lnTo>
                  <a:pt x="138143" y="165552"/>
                </a:lnTo>
                <a:lnTo>
                  <a:pt x="120670" y="173233"/>
                </a:lnTo>
                <a:lnTo>
                  <a:pt x="106164" y="179306"/>
                </a:lnTo>
                <a:lnTo>
                  <a:pt x="93636" y="184307"/>
                </a:lnTo>
                <a:lnTo>
                  <a:pt x="72096" y="192404"/>
                </a:lnTo>
                <a:lnTo>
                  <a:pt x="52997" y="199178"/>
                </a:lnTo>
                <a:lnTo>
                  <a:pt x="43904" y="203270"/>
                </a:lnTo>
                <a:lnTo>
                  <a:pt x="34984" y="20790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36"/>
          <p:cNvSpPr/>
          <p:nvPr/>
        </p:nvSpPr>
        <p:spPr>
          <a:xfrm>
            <a:off x="654367" y="3111817"/>
            <a:ext cx="276014" cy="120012"/>
          </a:xfrm>
          <a:custGeom>
            <a:avLst/>
            <a:gdLst/>
            <a:ahLst/>
            <a:cxnLst/>
            <a:rect l="0" t="0" r="0" b="0"/>
            <a:pathLst>
              <a:path w="276014" h="120012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4939" y="23125"/>
                </a:lnTo>
                <a:lnTo>
                  <a:pt x="4245" y="25894"/>
                </a:lnTo>
                <a:lnTo>
                  <a:pt x="2830" y="28693"/>
                </a:lnTo>
                <a:lnTo>
                  <a:pt x="1887" y="32463"/>
                </a:lnTo>
                <a:lnTo>
                  <a:pt x="1258" y="36882"/>
                </a:lnTo>
                <a:lnTo>
                  <a:pt x="838" y="41733"/>
                </a:lnTo>
                <a:lnTo>
                  <a:pt x="559" y="47825"/>
                </a:lnTo>
                <a:lnTo>
                  <a:pt x="166" y="68145"/>
                </a:lnTo>
                <a:lnTo>
                  <a:pt x="2" y="105656"/>
                </a:lnTo>
                <a:lnTo>
                  <a:pt x="954" y="108538"/>
                </a:lnTo>
                <a:lnTo>
                  <a:pt x="2541" y="111411"/>
                </a:lnTo>
                <a:lnTo>
                  <a:pt x="4551" y="114279"/>
                </a:lnTo>
                <a:lnTo>
                  <a:pt x="6844" y="116191"/>
                </a:lnTo>
                <a:lnTo>
                  <a:pt x="9325" y="117466"/>
                </a:lnTo>
                <a:lnTo>
                  <a:pt x="11932" y="118315"/>
                </a:lnTo>
                <a:lnTo>
                  <a:pt x="19908" y="119260"/>
                </a:lnTo>
                <a:lnTo>
                  <a:pt x="24702" y="119511"/>
                </a:lnTo>
                <a:lnTo>
                  <a:pt x="35109" y="119791"/>
                </a:lnTo>
                <a:lnTo>
                  <a:pt x="160922" y="120011"/>
                </a:lnTo>
                <a:lnTo>
                  <a:pt x="173004" y="119060"/>
                </a:lnTo>
                <a:lnTo>
                  <a:pt x="186773" y="117474"/>
                </a:lnTo>
                <a:lnTo>
                  <a:pt x="201668" y="115463"/>
                </a:lnTo>
                <a:lnTo>
                  <a:pt x="217313" y="114123"/>
                </a:lnTo>
                <a:lnTo>
                  <a:pt x="233458" y="113230"/>
                </a:lnTo>
                <a:lnTo>
                  <a:pt x="273127" y="111795"/>
                </a:lnTo>
                <a:lnTo>
                  <a:pt x="276013" y="111600"/>
                </a:lnTo>
                <a:lnTo>
                  <a:pt x="275448" y="111547"/>
                </a:lnTo>
                <a:lnTo>
                  <a:pt x="275072" y="110560"/>
                </a:lnTo>
                <a:lnTo>
                  <a:pt x="274821" y="108949"/>
                </a:lnTo>
                <a:lnTo>
                  <a:pt x="274320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37"/>
          <p:cNvSpPr/>
          <p:nvPr/>
        </p:nvSpPr>
        <p:spPr>
          <a:xfrm>
            <a:off x="842962" y="3094672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25717" y="0"/>
                </a:moveTo>
                <a:lnTo>
                  <a:pt x="16616" y="0"/>
                </a:lnTo>
                <a:lnTo>
                  <a:pt x="13935" y="953"/>
                </a:lnTo>
                <a:lnTo>
                  <a:pt x="12147" y="2540"/>
                </a:lnTo>
                <a:lnTo>
                  <a:pt x="10956" y="4551"/>
                </a:lnTo>
                <a:lnTo>
                  <a:pt x="7092" y="11865"/>
                </a:lnTo>
                <a:lnTo>
                  <a:pt x="4728" y="16483"/>
                </a:lnTo>
                <a:lnTo>
                  <a:pt x="3152" y="22418"/>
                </a:lnTo>
                <a:lnTo>
                  <a:pt x="2101" y="29233"/>
                </a:lnTo>
                <a:lnTo>
                  <a:pt x="1401" y="36634"/>
                </a:lnTo>
                <a:lnTo>
                  <a:pt x="934" y="43473"/>
                </a:lnTo>
                <a:lnTo>
                  <a:pt x="415" y="56151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38"/>
          <p:cNvSpPr/>
          <p:nvPr/>
        </p:nvSpPr>
        <p:spPr>
          <a:xfrm>
            <a:off x="1057274" y="3231832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25718"/>
                </a:moveTo>
                <a:lnTo>
                  <a:pt x="4551" y="16616"/>
                </a:lnTo>
                <a:lnTo>
                  <a:pt x="6844" y="13935"/>
                </a:lnTo>
                <a:lnTo>
                  <a:pt x="9326" y="12147"/>
                </a:lnTo>
                <a:lnTo>
                  <a:pt x="11932" y="10956"/>
                </a:lnTo>
                <a:lnTo>
                  <a:pt x="24702" y="4728"/>
                </a:lnTo>
                <a:lnTo>
                  <a:pt x="31708" y="3152"/>
                </a:lnTo>
                <a:lnTo>
                  <a:pt x="40189" y="2101"/>
                </a:lnTo>
                <a:lnTo>
                  <a:pt x="49653" y="1401"/>
                </a:lnTo>
                <a:lnTo>
                  <a:pt x="61677" y="934"/>
                </a:lnTo>
                <a:lnTo>
                  <a:pt x="90277" y="415"/>
                </a:lnTo>
                <a:lnTo>
                  <a:pt x="108762" y="1229"/>
                </a:lnTo>
                <a:lnTo>
                  <a:pt x="129658" y="2725"/>
                </a:lnTo>
                <a:lnTo>
                  <a:pt x="169069" y="5973"/>
                </a:lnTo>
                <a:lnTo>
                  <a:pt x="192934" y="7417"/>
                </a:lnTo>
                <a:lnTo>
                  <a:pt x="214971" y="8059"/>
                </a:lnTo>
                <a:lnTo>
                  <a:pt x="273815" y="8471"/>
                </a:lnTo>
                <a:lnTo>
                  <a:pt x="287319" y="7553"/>
                </a:lnTo>
                <a:lnTo>
                  <a:pt x="298226" y="598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39"/>
          <p:cNvSpPr/>
          <p:nvPr/>
        </p:nvSpPr>
        <p:spPr>
          <a:xfrm>
            <a:off x="1223807" y="3120389"/>
            <a:ext cx="30636" cy="325757"/>
          </a:xfrm>
          <a:custGeom>
            <a:avLst/>
            <a:gdLst/>
            <a:ahLst/>
            <a:cxnLst/>
            <a:rect l="0" t="0" r="0" b="0"/>
            <a:pathLst>
              <a:path w="30636" h="325757">
                <a:moveTo>
                  <a:pt x="30635" y="0"/>
                </a:moveTo>
                <a:lnTo>
                  <a:pt x="21533" y="9102"/>
                </a:lnTo>
                <a:lnTo>
                  <a:pt x="18852" y="12736"/>
                </a:lnTo>
                <a:lnTo>
                  <a:pt x="17065" y="16111"/>
                </a:lnTo>
                <a:lnTo>
                  <a:pt x="15873" y="19313"/>
                </a:lnTo>
                <a:lnTo>
                  <a:pt x="15079" y="23353"/>
                </a:lnTo>
                <a:lnTo>
                  <a:pt x="14196" y="32922"/>
                </a:lnTo>
                <a:lnTo>
                  <a:pt x="13008" y="38141"/>
                </a:lnTo>
                <a:lnTo>
                  <a:pt x="11264" y="43525"/>
                </a:lnTo>
                <a:lnTo>
                  <a:pt x="9148" y="49019"/>
                </a:lnTo>
                <a:lnTo>
                  <a:pt x="7738" y="55540"/>
                </a:lnTo>
                <a:lnTo>
                  <a:pt x="6798" y="62744"/>
                </a:lnTo>
                <a:lnTo>
                  <a:pt x="6171" y="70405"/>
                </a:lnTo>
                <a:lnTo>
                  <a:pt x="5753" y="77416"/>
                </a:lnTo>
                <a:lnTo>
                  <a:pt x="5289" y="90288"/>
                </a:lnTo>
                <a:lnTo>
                  <a:pt x="5028" y="130998"/>
                </a:lnTo>
                <a:lnTo>
                  <a:pt x="4038" y="151150"/>
                </a:lnTo>
                <a:lnTo>
                  <a:pt x="399" y="198940"/>
                </a:lnTo>
                <a:lnTo>
                  <a:pt x="0" y="217400"/>
                </a:lnTo>
                <a:lnTo>
                  <a:pt x="687" y="231611"/>
                </a:lnTo>
                <a:lnTo>
                  <a:pt x="2097" y="242990"/>
                </a:lnTo>
                <a:lnTo>
                  <a:pt x="3037" y="252481"/>
                </a:lnTo>
                <a:lnTo>
                  <a:pt x="3664" y="260713"/>
                </a:lnTo>
                <a:lnTo>
                  <a:pt x="4360" y="273988"/>
                </a:lnTo>
                <a:lnTo>
                  <a:pt x="4670" y="283062"/>
                </a:lnTo>
                <a:lnTo>
                  <a:pt x="4896" y="305490"/>
                </a:lnTo>
                <a:lnTo>
                  <a:pt x="5855" y="308435"/>
                </a:lnTo>
                <a:lnTo>
                  <a:pt x="7448" y="312303"/>
                </a:lnTo>
                <a:lnTo>
                  <a:pt x="9462" y="316788"/>
                </a:lnTo>
                <a:lnTo>
                  <a:pt x="9852" y="319777"/>
                </a:lnTo>
                <a:lnTo>
                  <a:pt x="9160" y="321770"/>
                </a:lnTo>
                <a:lnTo>
                  <a:pt x="4917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0"/>
          <p:cNvSpPr/>
          <p:nvPr/>
        </p:nvSpPr>
        <p:spPr>
          <a:xfrm>
            <a:off x="1545907" y="3077527"/>
            <a:ext cx="13443" cy="334328"/>
          </a:xfrm>
          <a:custGeom>
            <a:avLst/>
            <a:gdLst/>
            <a:ahLst/>
            <a:cxnLst/>
            <a:rect l="0" t="0" r="0" b="0"/>
            <a:pathLst>
              <a:path w="13443" h="334328">
                <a:moveTo>
                  <a:pt x="0" y="0"/>
                </a:moveTo>
                <a:lnTo>
                  <a:pt x="0" y="94077"/>
                </a:lnTo>
                <a:lnTo>
                  <a:pt x="952" y="102723"/>
                </a:lnTo>
                <a:lnTo>
                  <a:pt x="2540" y="111345"/>
                </a:lnTo>
                <a:lnTo>
                  <a:pt x="4551" y="119950"/>
                </a:lnTo>
                <a:lnTo>
                  <a:pt x="5891" y="128544"/>
                </a:lnTo>
                <a:lnTo>
                  <a:pt x="6785" y="137131"/>
                </a:lnTo>
                <a:lnTo>
                  <a:pt x="7381" y="145713"/>
                </a:lnTo>
                <a:lnTo>
                  <a:pt x="7778" y="153340"/>
                </a:lnTo>
                <a:lnTo>
                  <a:pt x="8220" y="166894"/>
                </a:lnTo>
                <a:lnTo>
                  <a:pt x="9290" y="174128"/>
                </a:lnTo>
                <a:lnTo>
                  <a:pt x="10955" y="181808"/>
                </a:lnTo>
                <a:lnTo>
                  <a:pt x="13019" y="189785"/>
                </a:lnTo>
                <a:lnTo>
                  <a:pt x="13442" y="197961"/>
                </a:lnTo>
                <a:lnTo>
                  <a:pt x="12771" y="206269"/>
                </a:lnTo>
                <a:lnTo>
                  <a:pt x="11371" y="214665"/>
                </a:lnTo>
                <a:lnTo>
                  <a:pt x="7276" y="246854"/>
                </a:lnTo>
                <a:lnTo>
                  <a:pt x="4851" y="267440"/>
                </a:lnTo>
                <a:lnTo>
                  <a:pt x="3234" y="284021"/>
                </a:lnTo>
                <a:lnTo>
                  <a:pt x="2156" y="297932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1"/>
          <p:cNvSpPr/>
          <p:nvPr/>
        </p:nvSpPr>
        <p:spPr>
          <a:xfrm>
            <a:off x="1666624" y="3095216"/>
            <a:ext cx="306524" cy="247907"/>
          </a:xfrm>
          <a:custGeom>
            <a:avLst/>
            <a:gdLst/>
            <a:ahLst/>
            <a:cxnLst/>
            <a:rect l="0" t="0" r="0" b="0"/>
            <a:pathLst>
              <a:path w="306524" h="247907">
                <a:moveTo>
                  <a:pt x="93595" y="8029"/>
                </a:moveTo>
                <a:lnTo>
                  <a:pt x="89045" y="12579"/>
                </a:lnTo>
                <a:lnTo>
                  <a:pt x="81730" y="17354"/>
                </a:lnTo>
                <a:lnTo>
                  <a:pt x="77113" y="19960"/>
                </a:lnTo>
                <a:lnTo>
                  <a:pt x="73082" y="23603"/>
                </a:lnTo>
                <a:lnTo>
                  <a:pt x="69442" y="27937"/>
                </a:lnTo>
                <a:lnTo>
                  <a:pt x="66063" y="32731"/>
                </a:lnTo>
                <a:lnTo>
                  <a:pt x="52149" y="50757"/>
                </a:lnTo>
                <a:lnTo>
                  <a:pt x="43104" y="62232"/>
                </a:lnTo>
                <a:lnTo>
                  <a:pt x="35170" y="74644"/>
                </a:lnTo>
                <a:lnTo>
                  <a:pt x="27975" y="87681"/>
                </a:lnTo>
                <a:lnTo>
                  <a:pt x="7291" y="129172"/>
                </a:lnTo>
                <a:lnTo>
                  <a:pt x="4627" y="137369"/>
                </a:lnTo>
                <a:lnTo>
                  <a:pt x="2850" y="145690"/>
                </a:lnTo>
                <a:lnTo>
                  <a:pt x="1666" y="154096"/>
                </a:lnTo>
                <a:lnTo>
                  <a:pt x="877" y="161604"/>
                </a:lnTo>
                <a:lnTo>
                  <a:pt x="351" y="168515"/>
                </a:lnTo>
                <a:lnTo>
                  <a:pt x="0" y="175027"/>
                </a:lnTo>
                <a:lnTo>
                  <a:pt x="718" y="181273"/>
                </a:lnTo>
                <a:lnTo>
                  <a:pt x="2150" y="187342"/>
                </a:lnTo>
                <a:lnTo>
                  <a:pt x="4057" y="193294"/>
                </a:lnTo>
                <a:lnTo>
                  <a:pt x="6280" y="199166"/>
                </a:lnTo>
                <a:lnTo>
                  <a:pt x="8715" y="204986"/>
                </a:lnTo>
                <a:lnTo>
                  <a:pt x="11291" y="210771"/>
                </a:lnTo>
                <a:lnTo>
                  <a:pt x="13961" y="215580"/>
                </a:lnTo>
                <a:lnTo>
                  <a:pt x="16693" y="219739"/>
                </a:lnTo>
                <a:lnTo>
                  <a:pt x="19467" y="223464"/>
                </a:lnTo>
                <a:lnTo>
                  <a:pt x="27630" y="230143"/>
                </a:lnTo>
                <a:lnTo>
                  <a:pt x="32473" y="233257"/>
                </a:lnTo>
                <a:lnTo>
                  <a:pt x="37607" y="236286"/>
                </a:lnTo>
                <a:lnTo>
                  <a:pt x="42935" y="239257"/>
                </a:lnTo>
                <a:lnTo>
                  <a:pt x="48392" y="242191"/>
                </a:lnTo>
                <a:lnTo>
                  <a:pt x="53935" y="244147"/>
                </a:lnTo>
                <a:lnTo>
                  <a:pt x="59535" y="245451"/>
                </a:lnTo>
                <a:lnTo>
                  <a:pt x="65173" y="246320"/>
                </a:lnTo>
                <a:lnTo>
                  <a:pt x="71790" y="246900"/>
                </a:lnTo>
                <a:lnTo>
                  <a:pt x="79058" y="247286"/>
                </a:lnTo>
                <a:lnTo>
                  <a:pt x="86761" y="247543"/>
                </a:lnTo>
                <a:lnTo>
                  <a:pt x="115807" y="247906"/>
                </a:lnTo>
                <a:lnTo>
                  <a:pt x="125548" y="247004"/>
                </a:lnTo>
                <a:lnTo>
                  <a:pt x="134899" y="245451"/>
                </a:lnTo>
                <a:lnTo>
                  <a:pt x="143992" y="243463"/>
                </a:lnTo>
                <a:lnTo>
                  <a:pt x="152910" y="241185"/>
                </a:lnTo>
                <a:lnTo>
                  <a:pt x="161714" y="238713"/>
                </a:lnTo>
                <a:lnTo>
                  <a:pt x="179115" y="233428"/>
                </a:lnTo>
                <a:lnTo>
                  <a:pt x="196374" y="227904"/>
                </a:lnTo>
                <a:lnTo>
                  <a:pt x="204977" y="224144"/>
                </a:lnTo>
                <a:lnTo>
                  <a:pt x="213570" y="219733"/>
                </a:lnTo>
                <a:lnTo>
                  <a:pt x="229785" y="210705"/>
                </a:lnTo>
                <a:lnTo>
                  <a:pt x="243342" y="203517"/>
                </a:lnTo>
                <a:lnTo>
                  <a:pt x="249624" y="199314"/>
                </a:lnTo>
                <a:lnTo>
                  <a:pt x="255717" y="194607"/>
                </a:lnTo>
                <a:lnTo>
                  <a:pt x="261684" y="189564"/>
                </a:lnTo>
                <a:lnTo>
                  <a:pt x="267567" y="184297"/>
                </a:lnTo>
                <a:lnTo>
                  <a:pt x="279184" y="173365"/>
                </a:lnTo>
                <a:lnTo>
                  <a:pt x="283996" y="166831"/>
                </a:lnTo>
                <a:lnTo>
                  <a:pt x="288157" y="159617"/>
                </a:lnTo>
                <a:lnTo>
                  <a:pt x="291883" y="151950"/>
                </a:lnTo>
                <a:lnTo>
                  <a:pt x="294367" y="144933"/>
                </a:lnTo>
                <a:lnTo>
                  <a:pt x="296023" y="138351"/>
                </a:lnTo>
                <a:lnTo>
                  <a:pt x="297127" y="132058"/>
                </a:lnTo>
                <a:lnTo>
                  <a:pt x="298816" y="125957"/>
                </a:lnTo>
                <a:lnTo>
                  <a:pt x="300894" y="119985"/>
                </a:lnTo>
                <a:lnTo>
                  <a:pt x="303232" y="114099"/>
                </a:lnTo>
                <a:lnTo>
                  <a:pt x="304791" y="108270"/>
                </a:lnTo>
                <a:lnTo>
                  <a:pt x="305830" y="102479"/>
                </a:lnTo>
                <a:lnTo>
                  <a:pt x="306523" y="96713"/>
                </a:lnTo>
                <a:lnTo>
                  <a:pt x="305079" y="90011"/>
                </a:lnTo>
                <a:lnTo>
                  <a:pt x="302212" y="82686"/>
                </a:lnTo>
                <a:lnTo>
                  <a:pt x="298396" y="74945"/>
                </a:lnTo>
                <a:lnTo>
                  <a:pt x="294899" y="68832"/>
                </a:lnTo>
                <a:lnTo>
                  <a:pt x="291615" y="63804"/>
                </a:lnTo>
                <a:lnTo>
                  <a:pt x="288474" y="59500"/>
                </a:lnTo>
                <a:lnTo>
                  <a:pt x="283522" y="54725"/>
                </a:lnTo>
                <a:lnTo>
                  <a:pt x="277363" y="49637"/>
                </a:lnTo>
                <a:lnTo>
                  <a:pt x="270400" y="44340"/>
                </a:lnTo>
                <a:lnTo>
                  <a:pt x="255043" y="33375"/>
                </a:lnTo>
                <a:lnTo>
                  <a:pt x="246947" y="27783"/>
                </a:lnTo>
                <a:lnTo>
                  <a:pt x="238692" y="23103"/>
                </a:lnTo>
                <a:lnTo>
                  <a:pt x="230332" y="19031"/>
                </a:lnTo>
                <a:lnTo>
                  <a:pt x="221900" y="15363"/>
                </a:lnTo>
                <a:lnTo>
                  <a:pt x="213422" y="11966"/>
                </a:lnTo>
                <a:lnTo>
                  <a:pt x="196382" y="5651"/>
                </a:lnTo>
                <a:lnTo>
                  <a:pt x="186885" y="3586"/>
                </a:lnTo>
                <a:lnTo>
                  <a:pt x="176743" y="2210"/>
                </a:lnTo>
                <a:lnTo>
                  <a:pt x="166172" y="1292"/>
                </a:lnTo>
                <a:lnTo>
                  <a:pt x="155315" y="680"/>
                </a:lnTo>
                <a:lnTo>
                  <a:pt x="133091" y="0"/>
                </a:lnTo>
                <a:lnTo>
                  <a:pt x="120878" y="771"/>
                </a:lnTo>
                <a:lnTo>
                  <a:pt x="107974" y="2238"/>
                </a:lnTo>
                <a:lnTo>
                  <a:pt x="67878" y="8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2"/>
          <p:cNvSpPr/>
          <p:nvPr/>
        </p:nvSpPr>
        <p:spPr>
          <a:xfrm>
            <a:off x="620077" y="3567923"/>
            <a:ext cx="1405891" cy="41100"/>
          </a:xfrm>
          <a:custGeom>
            <a:avLst/>
            <a:gdLst/>
            <a:ahLst/>
            <a:cxnLst/>
            <a:rect l="0" t="0" r="0" b="0"/>
            <a:pathLst>
              <a:path w="1405891" h="41100">
                <a:moveTo>
                  <a:pt x="0" y="41099"/>
                </a:moveTo>
                <a:lnTo>
                  <a:pt x="36124" y="40147"/>
                </a:lnTo>
                <a:lnTo>
                  <a:pt x="51705" y="38559"/>
                </a:lnTo>
                <a:lnTo>
                  <a:pt x="68760" y="36548"/>
                </a:lnTo>
                <a:lnTo>
                  <a:pt x="88703" y="35208"/>
                </a:lnTo>
                <a:lnTo>
                  <a:pt x="110570" y="34314"/>
                </a:lnTo>
                <a:lnTo>
                  <a:pt x="133721" y="33718"/>
                </a:lnTo>
                <a:lnTo>
                  <a:pt x="165347" y="31416"/>
                </a:lnTo>
                <a:lnTo>
                  <a:pt x="289128" y="20027"/>
                </a:lnTo>
                <a:lnTo>
                  <a:pt x="387899" y="13318"/>
                </a:lnTo>
                <a:lnTo>
                  <a:pt x="668124" y="4187"/>
                </a:lnTo>
                <a:lnTo>
                  <a:pt x="919428" y="0"/>
                </a:lnTo>
                <a:lnTo>
                  <a:pt x="982522" y="365"/>
                </a:lnTo>
                <a:lnTo>
                  <a:pt x="1085646" y="3310"/>
                </a:lnTo>
                <a:lnTo>
                  <a:pt x="1167674" y="7794"/>
                </a:lnTo>
                <a:lnTo>
                  <a:pt x="1204217" y="10323"/>
                </a:lnTo>
                <a:lnTo>
                  <a:pt x="1265140" y="13133"/>
                </a:lnTo>
                <a:lnTo>
                  <a:pt x="1337199" y="14716"/>
                </a:lnTo>
                <a:lnTo>
                  <a:pt x="1405890" y="15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43"/>
          <p:cNvSpPr/>
          <p:nvPr/>
        </p:nvSpPr>
        <p:spPr>
          <a:xfrm>
            <a:off x="1228779" y="3677707"/>
            <a:ext cx="480006" cy="205636"/>
          </a:xfrm>
          <a:custGeom>
            <a:avLst/>
            <a:gdLst/>
            <a:ahLst/>
            <a:cxnLst/>
            <a:rect l="0" t="0" r="0" b="0"/>
            <a:pathLst>
              <a:path w="480006" h="205636">
                <a:moveTo>
                  <a:pt x="42808" y="8468"/>
                </a:moveTo>
                <a:lnTo>
                  <a:pt x="38257" y="8468"/>
                </a:lnTo>
                <a:lnTo>
                  <a:pt x="38822" y="7515"/>
                </a:lnTo>
                <a:lnTo>
                  <a:pt x="44529" y="3917"/>
                </a:lnTo>
                <a:lnTo>
                  <a:pt x="50875" y="1682"/>
                </a:lnTo>
                <a:lnTo>
                  <a:pt x="62343" y="425"/>
                </a:lnTo>
                <a:lnTo>
                  <a:pt x="73398" y="130"/>
                </a:lnTo>
                <a:lnTo>
                  <a:pt x="87836" y="0"/>
                </a:lnTo>
                <a:lnTo>
                  <a:pt x="97592" y="918"/>
                </a:lnTo>
                <a:lnTo>
                  <a:pt x="108858" y="2481"/>
                </a:lnTo>
                <a:lnTo>
                  <a:pt x="121131" y="4477"/>
                </a:lnTo>
                <a:lnTo>
                  <a:pt x="134076" y="7712"/>
                </a:lnTo>
                <a:lnTo>
                  <a:pt x="147468" y="11774"/>
                </a:lnTo>
                <a:lnTo>
                  <a:pt x="161159" y="16387"/>
                </a:lnTo>
                <a:lnTo>
                  <a:pt x="172191" y="20414"/>
                </a:lnTo>
                <a:lnTo>
                  <a:pt x="181451" y="24052"/>
                </a:lnTo>
                <a:lnTo>
                  <a:pt x="189529" y="27430"/>
                </a:lnTo>
                <a:lnTo>
                  <a:pt x="203585" y="33723"/>
                </a:lnTo>
                <a:lnTo>
                  <a:pt x="218087" y="40647"/>
                </a:lnTo>
                <a:lnTo>
                  <a:pt x="237232" y="50075"/>
                </a:lnTo>
                <a:lnTo>
                  <a:pt x="244814" y="56208"/>
                </a:lnTo>
                <a:lnTo>
                  <a:pt x="250821" y="63154"/>
                </a:lnTo>
                <a:lnTo>
                  <a:pt x="255779" y="70643"/>
                </a:lnTo>
                <a:lnTo>
                  <a:pt x="259083" y="77540"/>
                </a:lnTo>
                <a:lnTo>
                  <a:pt x="261287" y="84044"/>
                </a:lnTo>
                <a:lnTo>
                  <a:pt x="262755" y="90284"/>
                </a:lnTo>
                <a:lnTo>
                  <a:pt x="262782" y="96350"/>
                </a:lnTo>
                <a:lnTo>
                  <a:pt x="261847" y="102298"/>
                </a:lnTo>
                <a:lnTo>
                  <a:pt x="260272" y="108169"/>
                </a:lnTo>
                <a:lnTo>
                  <a:pt x="258269" y="113035"/>
                </a:lnTo>
                <a:lnTo>
                  <a:pt x="255981" y="117232"/>
                </a:lnTo>
                <a:lnTo>
                  <a:pt x="253503" y="120982"/>
                </a:lnTo>
                <a:lnTo>
                  <a:pt x="249947" y="124434"/>
                </a:lnTo>
                <a:lnTo>
                  <a:pt x="240915" y="130811"/>
                </a:lnTo>
                <a:lnTo>
                  <a:pt x="230550" y="136820"/>
                </a:lnTo>
                <a:lnTo>
                  <a:pt x="218641" y="142666"/>
                </a:lnTo>
                <a:lnTo>
                  <a:pt x="203824" y="148439"/>
                </a:lnTo>
                <a:lnTo>
                  <a:pt x="195872" y="150359"/>
                </a:lnTo>
                <a:lnTo>
                  <a:pt x="187713" y="151639"/>
                </a:lnTo>
                <a:lnTo>
                  <a:pt x="179416" y="152493"/>
                </a:lnTo>
                <a:lnTo>
                  <a:pt x="171028" y="153062"/>
                </a:lnTo>
                <a:lnTo>
                  <a:pt x="162578" y="153441"/>
                </a:lnTo>
                <a:lnTo>
                  <a:pt x="154087" y="153694"/>
                </a:lnTo>
                <a:lnTo>
                  <a:pt x="114832" y="154050"/>
                </a:lnTo>
                <a:lnTo>
                  <a:pt x="100349" y="153148"/>
                </a:lnTo>
                <a:lnTo>
                  <a:pt x="85931" y="151594"/>
                </a:lnTo>
                <a:lnTo>
                  <a:pt x="71557" y="149605"/>
                </a:lnTo>
                <a:lnTo>
                  <a:pt x="59116" y="147327"/>
                </a:lnTo>
                <a:lnTo>
                  <a:pt x="47965" y="144855"/>
                </a:lnTo>
                <a:lnTo>
                  <a:pt x="37674" y="142255"/>
                </a:lnTo>
                <a:lnTo>
                  <a:pt x="23699" y="136826"/>
                </a:lnTo>
                <a:lnTo>
                  <a:pt x="14312" y="132191"/>
                </a:lnTo>
                <a:lnTo>
                  <a:pt x="6966" y="130131"/>
                </a:lnTo>
                <a:lnTo>
                  <a:pt x="4626" y="128629"/>
                </a:lnTo>
                <a:lnTo>
                  <a:pt x="3066" y="126675"/>
                </a:lnTo>
                <a:lnTo>
                  <a:pt x="2026" y="124420"/>
                </a:lnTo>
                <a:lnTo>
                  <a:pt x="870" y="119375"/>
                </a:lnTo>
                <a:lnTo>
                  <a:pt x="356" y="113957"/>
                </a:lnTo>
                <a:lnTo>
                  <a:pt x="128" y="108374"/>
                </a:lnTo>
                <a:lnTo>
                  <a:pt x="0" y="99876"/>
                </a:lnTo>
                <a:lnTo>
                  <a:pt x="934" y="97029"/>
                </a:lnTo>
                <a:lnTo>
                  <a:pt x="4512" y="91326"/>
                </a:lnTo>
                <a:lnTo>
                  <a:pt x="9278" y="85616"/>
                </a:lnTo>
                <a:lnTo>
                  <a:pt x="11882" y="82760"/>
                </a:lnTo>
                <a:lnTo>
                  <a:pt x="15523" y="80856"/>
                </a:lnTo>
                <a:lnTo>
                  <a:pt x="28797" y="77223"/>
                </a:lnTo>
                <a:lnTo>
                  <a:pt x="35946" y="72998"/>
                </a:lnTo>
                <a:lnTo>
                  <a:pt x="49918" y="70485"/>
                </a:lnTo>
                <a:lnTo>
                  <a:pt x="58978" y="69815"/>
                </a:lnTo>
                <a:lnTo>
                  <a:pt x="69781" y="70321"/>
                </a:lnTo>
                <a:lnTo>
                  <a:pt x="81745" y="71611"/>
                </a:lnTo>
                <a:lnTo>
                  <a:pt x="94483" y="73423"/>
                </a:lnTo>
                <a:lnTo>
                  <a:pt x="104881" y="75584"/>
                </a:lnTo>
                <a:lnTo>
                  <a:pt x="113717" y="77977"/>
                </a:lnTo>
                <a:lnTo>
                  <a:pt x="146138" y="88661"/>
                </a:lnTo>
                <a:lnTo>
                  <a:pt x="154557" y="92410"/>
                </a:lnTo>
                <a:lnTo>
                  <a:pt x="163028" y="96814"/>
                </a:lnTo>
                <a:lnTo>
                  <a:pt x="171532" y="101655"/>
                </a:lnTo>
                <a:lnTo>
                  <a:pt x="180059" y="105835"/>
                </a:lnTo>
                <a:lnTo>
                  <a:pt x="188601" y="109574"/>
                </a:lnTo>
                <a:lnTo>
                  <a:pt x="197153" y="113020"/>
                </a:lnTo>
                <a:lnTo>
                  <a:pt x="214276" y="119387"/>
                </a:lnTo>
                <a:lnTo>
                  <a:pt x="222842" y="122419"/>
                </a:lnTo>
                <a:lnTo>
                  <a:pt x="231411" y="126346"/>
                </a:lnTo>
                <a:lnTo>
                  <a:pt x="239981" y="130868"/>
                </a:lnTo>
                <a:lnTo>
                  <a:pt x="248552" y="135788"/>
                </a:lnTo>
                <a:lnTo>
                  <a:pt x="258075" y="140020"/>
                </a:lnTo>
                <a:lnTo>
                  <a:pt x="268234" y="143795"/>
                </a:lnTo>
                <a:lnTo>
                  <a:pt x="278817" y="147263"/>
                </a:lnTo>
                <a:lnTo>
                  <a:pt x="290635" y="151480"/>
                </a:lnTo>
                <a:lnTo>
                  <a:pt x="338741" y="169397"/>
                </a:lnTo>
                <a:lnTo>
                  <a:pt x="348682" y="172904"/>
                </a:lnTo>
                <a:lnTo>
                  <a:pt x="357214" y="176194"/>
                </a:lnTo>
                <a:lnTo>
                  <a:pt x="379276" y="185376"/>
                </a:lnTo>
                <a:lnTo>
                  <a:pt x="395232" y="191233"/>
                </a:lnTo>
                <a:lnTo>
                  <a:pt x="409308" y="197012"/>
                </a:lnTo>
                <a:lnTo>
                  <a:pt x="420962" y="201803"/>
                </a:lnTo>
                <a:lnTo>
                  <a:pt x="429317" y="203932"/>
                </a:lnTo>
                <a:lnTo>
                  <a:pt x="441284" y="204878"/>
                </a:lnTo>
                <a:lnTo>
                  <a:pt x="455176" y="205299"/>
                </a:lnTo>
                <a:lnTo>
                  <a:pt x="480005" y="2056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44"/>
          <p:cNvSpPr/>
          <p:nvPr/>
        </p:nvSpPr>
        <p:spPr>
          <a:xfrm>
            <a:off x="2257425" y="3429113"/>
            <a:ext cx="231458" cy="17033"/>
          </a:xfrm>
          <a:custGeom>
            <a:avLst/>
            <a:gdLst/>
            <a:ahLst/>
            <a:cxnLst/>
            <a:rect l="0" t="0" r="0" b="0"/>
            <a:pathLst>
              <a:path w="231458" h="17033">
                <a:moveTo>
                  <a:pt x="0" y="17032"/>
                </a:moveTo>
                <a:lnTo>
                  <a:pt x="4550" y="12481"/>
                </a:lnTo>
                <a:lnTo>
                  <a:pt x="7796" y="11140"/>
                </a:lnTo>
                <a:lnTo>
                  <a:pt x="11865" y="10246"/>
                </a:lnTo>
                <a:lnTo>
                  <a:pt x="16482" y="9651"/>
                </a:lnTo>
                <a:lnTo>
                  <a:pt x="22418" y="8301"/>
                </a:lnTo>
                <a:lnTo>
                  <a:pt x="29232" y="6449"/>
                </a:lnTo>
                <a:lnTo>
                  <a:pt x="36633" y="4261"/>
                </a:lnTo>
                <a:lnTo>
                  <a:pt x="47282" y="2803"/>
                </a:lnTo>
                <a:lnTo>
                  <a:pt x="60096" y="1831"/>
                </a:lnTo>
                <a:lnTo>
                  <a:pt x="86717" y="751"/>
                </a:lnTo>
                <a:lnTo>
                  <a:pt x="108073" y="271"/>
                </a:lnTo>
                <a:lnTo>
                  <a:pt x="145263" y="0"/>
                </a:lnTo>
                <a:lnTo>
                  <a:pt x="159707" y="915"/>
                </a:lnTo>
                <a:lnTo>
                  <a:pt x="175051" y="2477"/>
                </a:lnTo>
                <a:lnTo>
                  <a:pt x="202578" y="5800"/>
                </a:lnTo>
                <a:lnTo>
                  <a:pt x="211252" y="6686"/>
                </a:lnTo>
                <a:lnTo>
                  <a:pt x="231457" y="8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5"/>
          <p:cNvSpPr/>
          <p:nvPr/>
        </p:nvSpPr>
        <p:spPr>
          <a:xfrm>
            <a:off x="2180272" y="3540442"/>
            <a:ext cx="394336" cy="17146"/>
          </a:xfrm>
          <a:custGeom>
            <a:avLst/>
            <a:gdLst/>
            <a:ahLst/>
            <a:cxnLst/>
            <a:rect l="0" t="0" r="0" b="0"/>
            <a:pathLst>
              <a:path w="394336" h="17146">
                <a:moveTo>
                  <a:pt x="0" y="17145"/>
                </a:moveTo>
                <a:lnTo>
                  <a:pt x="220739" y="17145"/>
                </a:lnTo>
                <a:lnTo>
                  <a:pt x="236694" y="16192"/>
                </a:lnTo>
                <a:lnTo>
                  <a:pt x="253999" y="14605"/>
                </a:lnTo>
                <a:lnTo>
                  <a:pt x="272202" y="12595"/>
                </a:lnTo>
                <a:lnTo>
                  <a:pt x="287196" y="11253"/>
                </a:lnTo>
                <a:lnTo>
                  <a:pt x="300049" y="10360"/>
                </a:lnTo>
                <a:lnTo>
                  <a:pt x="311475" y="9764"/>
                </a:lnTo>
                <a:lnTo>
                  <a:pt x="334331" y="9102"/>
                </a:lnTo>
                <a:lnTo>
                  <a:pt x="345760" y="8925"/>
                </a:lnTo>
                <a:lnTo>
                  <a:pt x="356236" y="7856"/>
                </a:lnTo>
                <a:lnTo>
                  <a:pt x="366078" y="6189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46"/>
          <p:cNvSpPr/>
          <p:nvPr/>
        </p:nvSpPr>
        <p:spPr>
          <a:xfrm>
            <a:off x="2531744" y="3223274"/>
            <a:ext cx="342853" cy="368604"/>
          </a:xfrm>
          <a:custGeom>
            <a:avLst/>
            <a:gdLst/>
            <a:ahLst/>
            <a:cxnLst/>
            <a:rect l="0" t="0" r="0" b="0"/>
            <a:pathLst>
              <a:path w="342853" h="368604">
                <a:moveTo>
                  <a:pt x="0" y="77138"/>
                </a:moveTo>
                <a:lnTo>
                  <a:pt x="13653" y="68037"/>
                </a:lnTo>
                <a:lnTo>
                  <a:pt x="22896" y="63568"/>
                </a:lnTo>
                <a:lnTo>
                  <a:pt x="31131" y="60629"/>
                </a:lnTo>
                <a:lnTo>
                  <a:pt x="41141" y="56149"/>
                </a:lnTo>
                <a:lnTo>
                  <a:pt x="57487" y="48270"/>
                </a:lnTo>
                <a:lnTo>
                  <a:pt x="64042" y="46463"/>
                </a:lnTo>
                <a:lnTo>
                  <a:pt x="71270" y="45258"/>
                </a:lnTo>
                <a:lnTo>
                  <a:pt x="78946" y="44455"/>
                </a:lnTo>
                <a:lnTo>
                  <a:pt x="96446" y="41062"/>
                </a:lnTo>
                <a:lnTo>
                  <a:pt x="148910" y="29672"/>
                </a:lnTo>
                <a:lnTo>
                  <a:pt x="170711" y="24539"/>
                </a:lnTo>
                <a:lnTo>
                  <a:pt x="188102" y="20165"/>
                </a:lnTo>
                <a:lnTo>
                  <a:pt x="202554" y="16295"/>
                </a:lnTo>
                <a:lnTo>
                  <a:pt x="217904" y="12764"/>
                </a:lnTo>
                <a:lnTo>
                  <a:pt x="250199" y="6300"/>
                </a:lnTo>
                <a:lnTo>
                  <a:pt x="264907" y="4195"/>
                </a:lnTo>
                <a:lnTo>
                  <a:pt x="278523" y="2792"/>
                </a:lnTo>
                <a:lnTo>
                  <a:pt x="300953" y="1233"/>
                </a:lnTo>
                <a:lnTo>
                  <a:pt x="314097" y="540"/>
                </a:lnTo>
                <a:lnTo>
                  <a:pt x="323114" y="232"/>
                </a:lnTo>
                <a:lnTo>
                  <a:pt x="333546" y="59"/>
                </a:lnTo>
                <a:lnTo>
                  <a:pt x="341052" y="0"/>
                </a:lnTo>
                <a:lnTo>
                  <a:pt x="341668" y="948"/>
                </a:lnTo>
                <a:lnTo>
                  <a:pt x="342353" y="4541"/>
                </a:lnTo>
                <a:lnTo>
                  <a:pt x="342792" y="15561"/>
                </a:lnTo>
                <a:lnTo>
                  <a:pt x="342852" y="24688"/>
                </a:lnTo>
                <a:lnTo>
                  <a:pt x="340963" y="35504"/>
                </a:lnTo>
                <a:lnTo>
                  <a:pt x="337799" y="50334"/>
                </a:lnTo>
                <a:lnTo>
                  <a:pt x="333785" y="67841"/>
                </a:lnTo>
                <a:lnTo>
                  <a:pt x="329203" y="82370"/>
                </a:lnTo>
                <a:lnTo>
                  <a:pt x="324244" y="94914"/>
                </a:lnTo>
                <a:lnTo>
                  <a:pt x="319033" y="106134"/>
                </a:lnTo>
                <a:lnTo>
                  <a:pt x="303083" y="144000"/>
                </a:lnTo>
                <a:lnTo>
                  <a:pt x="286151" y="185912"/>
                </a:lnTo>
                <a:lnTo>
                  <a:pt x="271264" y="224620"/>
                </a:lnTo>
                <a:lnTo>
                  <a:pt x="267521" y="233562"/>
                </a:lnTo>
                <a:lnTo>
                  <a:pt x="264072" y="241428"/>
                </a:lnTo>
                <a:lnTo>
                  <a:pt x="261773" y="248577"/>
                </a:lnTo>
                <a:lnTo>
                  <a:pt x="260241" y="255248"/>
                </a:lnTo>
                <a:lnTo>
                  <a:pt x="259219" y="261601"/>
                </a:lnTo>
                <a:lnTo>
                  <a:pt x="257585" y="268693"/>
                </a:lnTo>
                <a:lnTo>
                  <a:pt x="255544" y="276279"/>
                </a:lnTo>
                <a:lnTo>
                  <a:pt x="253230" y="284194"/>
                </a:lnTo>
                <a:lnTo>
                  <a:pt x="250735" y="291375"/>
                </a:lnTo>
                <a:lnTo>
                  <a:pt x="248120" y="298068"/>
                </a:lnTo>
                <a:lnTo>
                  <a:pt x="245423" y="304435"/>
                </a:lnTo>
                <a:lnTo>
                  <a:pt x="242427" y="314049"/>
                </a:lnTo>
                <a:lnTo>
                  <a:pt x="240143" y="322449"/>
                </a:lnTo>
                <a:lnTo>
                  <a:pt x="235953" y="332533"/>
                </a:lnTo>
                <a:lnTo>
                  <a:pt x="230916" y="343364"/>
                </a:lnTo>
                <a:lnTo>
                  <a:pt x="226455" y="353576"/>
                </a:lnTo>
                <a:lnTo>
                  <a:pt x="225265" y="357633"/>
                </a:lnTo>
                <a:lnTo>
                  <a:pt x="222885" y="36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47"/>
          <p:cNvSpPr/>
          <p:nvPr/>
        </p:nvSpPr>
        <p:spPr>
          <a:xfrm>
            <a:off x="2934652" y="3368992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13652" y="38312"/>
                </a:lnTo>
                <a:lnTo>
                  <a:pt x="20531" y="36971"/>
                </a:lnTo>
                <a:lnTo>
                  <a:pt x="27975" y="36078"/>
                </a:lnTo>
                <a:lnTo>
                  <a:pt x="35795" y="35482"/>
                </a:lnTo>
                <a:lnTo>
                  <a:pt x="44819" y="34132"/>
                </a:lnTo>
                <a:lnTo>
                  <a:pt x="54644" y="32280"/>
                </a:lnTo>
                <a:lnTo>
                  <a:pt x="65005" y="30092"/>
                </a:lnTo>
                <a:lnTo>
                  <a:pt x="74769" y="27682"/>
                </a:lnTo>
                <a:lnTo>
                  <a:pt x="84136" y="25122"/>
                </a:lnTo>
                <a:lnTo>
                  <a:pt x="93238" y="22463"/>
                </a:lnTo>
                <a:lnTo>
                  <a:pt x="101211" y="20691"/>
                </a:lnTo>
                <a:lnTo>
                  <a:pt x="108432" y="19509"/>
                </a:lnTo>
                <a:lnTo>
                  <a:pt x="129154" y="17243"/>
                </a:lnTo>
                <a:lnTo>
                  <a:pt x="186752" y="11565"/>
                </a:lnTo>
                <a:lnTo>
                  <a:pt x="210319" y="9902"/>
                </a:lnTo>
                <a:lnTo>
                  <a:pt x="227142" y="9164"/>
                </a:lnTo>
                <a:lnTo>
                  <a:pt x="248914" y="8689"/>
                </a:lnTo>
                <a:lnTo>
                  <a:pt x="252621" y="7698"/>
                </a:lnTo>
                <a:lnTo>
                  <a:pt x="256044" y="6084"/>
                </a:lnTo>
                <a:lnTo>
                  <a:pt x="259278" y="4056"/>
                </a:lnTo>
                <a:lnTo>
                  <a:pt x="263340" y="2704"/>
                </a:lnTo>
                <a:lnTo>
                  <a:pt x="267952" y="1803"/>
                </a:lnTo>
                <a:lnTo>
                  <a:pt x="272932" y="1202"/>
                </a:lnTo>
                <a:lnTo>
                  <a:pt x="281006" y="53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48"/>
          <p:cNvSpPr/>
          <p:nvPr/>
        </p:nvSpPr>
        <p:spPr>
          <a:xfrm>
            <a:off x="2968942" y="3437572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82326" y="34290"/>
                </a:lnTo>
                <a:lnTo>
                  <a:pt x="97746" y="33337"/>
                </a:lnTo>
                <a:lnTo>
                  <a:pt x="113742" y="31750"/>
                </a:lnTo>
                <a:lnTo>
                  <a:pt x="130120" y="29740"/>
                </a:lnTo>
                <a:lnTo>
                  <a:pt x="145802" y="28398"/>
                </a:lnTo>
                <a:lnTo>
                  <a:pt x="161019" y="27505"/>
                </a:lnTo>
                <a:lnTo>
                  <a:pt x="175926" y="26909"/>
                </a:lnTo>
                <a:lnTo>
                  <a:pt x="187769" y="25560"/>
                </a:lnTo>
                <a:lnTo>
                  <a:pt x="197569" y="23707"/>
                </a:lnTo>
                <a:lnTo>
                  <a:pt x="206008" y="21520"/>
                </a:lnTo>
                <a:lnTo>
                  <a:pt x="213539" y="20061"/>
                </a:lnTo>
                <a:lnTo>
                  <a:pt x="220464" y="19089"/>
                </a:lnTo>
                <a:lnTo>
                  <a:pt x="226986" y="18441"/>
                </a:lnTo>
                <a:lnTo>
                  <a:pt x="232287" y="17057"/>
                </a:lnTo>
                <a:lnTo>
                  <a:pt x="236773" y="15181"/>
                </a:lnTo>
                <a:lnTo>
                  <a:pt x="240716" y="12979"/>
                </a:lnTo>
                <a:lnTo>
                  <a:pt x="246202" y="10557"/>
                </a:lnTo>
                <a:lnTo>
                  <a:pt x="252717" y="7991"/>
                </a:lnTo>
                <a:lnTo>
                  <a:pt x="259919" y="5327"/>
                </a:lnTo>
                <a:lnTo>
                  <a:pt x="265671" y="3552"/>
                </a:lnTo>
                <a:lnTo>
                  <a:pt x="270459" y="236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49"/>
          <p:cNvSpPr/>
          <p:nvPr/>
        </p:nvSpPr>
        <p:spPr>
          <a:xfrm>
            <a:off x="3211150" y="3317557"/>
            <a:ext cx="417725" cy="366858"/>
          </a:xfrm>
          <a:custGeom>
            <a:avLst/>
            <a:gdLst/>
            <a:ahLst/>
            <a:cxnLst/>
            <a:rect l="0" t="0" r="0" b="0"/>
            <a:pathLst>
              <a:path w="417725" h="366858">
                <a:moveTo>
                  <a:pt x="177845" y="0"/>
                </a:moveTo>
                <a:lnTo>
                  <a:pt x="191497" y="4551"/>
                </a:lnTo>
                <a:lnTo>
                  <a:pt x="194566" y="6844"/>
                </a:lnTo>
                <a:lnTo>
                  <a:pt x="195660" y="9325"/>
                </a:lnTo>
                <a:lnTo>
                  <a:pt x="195188" y="19908"/>
                </a:lnTo>
                <a:lnTo>
                  <a:pt x="195122" y="24702"/>
                </a:lnTo>
                <a:lnTo>
                  <a:pt x="194125" y="28851"/>
                </a:lnTo>
                <a:lnTo>
                  <a:pt x="189124" y="40193"/>
                </a:lnTo>
                <a:lnTo>
                  <a:pt x="187620" y="49931"/>
                </a:lnTo>
                <a:lnTo>
                  <a:pt x="186267" y="58052"/>
                </a:lnTo>
                <a:lnTo>
                  <a:pt x="180763" y="88427"/>
                </a:lnTo>
                <a:lnTo>
                  <a:pt x="179790" y="95146"/>
                </a:lnTo>
                <a:lnTo>
                  <a:pt x="178709" y="106104"/>
                </a:lnTo>
                <a:lnTo>
                  <a:pt x="178229" y="117325"/>
                </a:lnTo>
                <a:lnTo>
                  <a:pt x="180555" y="128662"/>
                </a:lnTo>
                <a:lnTo>
                  <a:pt x="182509" y="134352"/>
                </a:lnTo>
                <a:lnTo>
                  <a:pt x="184764" y="138146"/>
                </a:lnTo>
                <a:lnTo>
                  <a:pt x="187220" y="140674"/>
                </a:lnTo>
                <a:lnTo>
                  <a:pt x="189810" y="142361"/>
                </a:lnTo>
                <a:lnTo>
                  <a:pt x="195228" y="144234"/>
                </a:lnTo>
                <a:lnTo>
                  <a:pt x="198006" y="144733"/>
                </a:lnTo>
                <a:lnTo>
                  <a:pt x="200810" y="144114"/>
                </a:lnTo>
                <a:lnTo>
                  <a:pt x="212166" y="137739"/>
                </a:lnTo>
                <a:lnTo>
                  <a:pt x="243608" y="121540"/>
                </a:lnTo>
                <a:lnTo>
                  <a:pt x="268729" y="108886"/>
                </a:lnTo>
                <a:lnTo>
                  <a:pt x="277927" y="100464"/>
                </a:lnTo>
                <a:lnTo>
                  <a:pt x="281714" y="95551"/>
                </a:lnTo>
                <a:lnTo>
                  <a:pt x="291001" y="87552"/>
                </a:lnTo>
                <a:lnTo>
                  <a:pt x="301479" y="79870"/>
                </a:lnTo>
                <a:lnTo>
                  <a:pt x="312486" y="70105"/>
                </a:lnTo>
                <a:lnTo>
                  <a:pt x="321187" y="61956"/>
                </a:lnTo>
                <a:lnTo>
                  <a:pt x="334535" y="48962"/>
                </a:lnTo>
                <a:lnTo>
                  <a:pt x="360712" y="22870"/>
                </a:lnTo>
                <a:lnTo>
                  <a:pt x="363574" y="20962"/>
                </a:lnTo>
                <a:lnTo>
                  <a:pt x="373318" y="17647"/>
                </a:lnTo>
                <a:lnTo>
                  <a:pt x="373882" y="18433"/>
                </a:lnTo>
                <a:lnTo>
                  <a:pt x="374510" y="21845"/>
                </a:lnTo>
                <a:lnTo>
                  <a:pt x="374677" y="27898"/>
                </a:lnTo>
                <a:lnTo>
                  <a:pt x="374863" y="47324"/>
                </a:lnTo>
                <a:lnTo>
                  <a:pt x="376818" y="60124"/>
                </a:lnTo>
                <a:lnTo>
                  <a:pt x="380026" y="74373"/>
                </a:lnTo>
                <a:lnTo>
                  <a:pt x="387718" y="102587"/>
                </a:lnTo>
                <a:lnTo>
                  <a:pt x="397403" y="135489"/>
                </a:lnTo>
                <a:lnTo>
                  <a:pt x="406305" y="167991"/>
                </a:lnTo>
                <a:lnTo>
                  <a:pt x="412098" y="187058"/>
                </a:lnTo>
                <a:lnTo>
                  <a:pt x="414024" y="196143"/>
                </a:lnTo>
                <a:lnTo>
                  <a:pt x="415307" y="205057"/>
                </a:lnTo>
                <a:lnTo>
                  <a:pt x="416163" y="213857"/>
                </a:lnTo>
                <a:lnTo>
                  <a:pt x="416733" y="223534"/>
                </a:lnTo>
                <a:lnTo>
                  <a:pt x="417368" y="244446"/>
                </a:lnTo>
                <a:lnTo>
                  <a:pt x="417724" y="273089"/>
                </a:lnTo>
                <a:lnTo>
                  <a:pt x="414917" y="283024"/>
                </a:lnTo>
                <a:lnTo>
                  <a:pt x="410188" y="293458"/>
                </a:lnTo>
                <a:lnTo>
                  <a:pt x="404178" y="304224"/>
                </a:lnTo>
                <a:lnTo>
                  <a:pt x="398266" y="313306"/>
                </a:lnTo>
                <a:lnTo>
                  <a:pt x="392419" y="321265"/>
                </a:lnTo>
                <a:lnTo>
                  <a:pt x="386617" y="328477"/>
                </a:lnTo>
                <a:lnTo>
                  <a:pt x="378939" y="334237"/>
                </a:lnTo>
                <a:lnTo>
                  <a:pt x="370010" y="339030"/>
                </a:lnTo>
                <a:lnTo>
                  <a:pt x="360247" y="343177"/>
                </a:lnTo>
                <a:lnTo>
                  <a:pt x="349929" y="346895"/>
                </a:lnTo>
                <a:lnTo>
                  <a:pt x="339240" y="350326"/>
                </a:lnTo>
                <a:lnTo>
                  <a:pt x="328304" y="353566"/>
                </a:lnTo>
                <a:lnTo>
                  <a:pt x="305993" y="359706"/>
                </a:lnTo>
                <a:lnTo>
                  <a:pt x="294709" y="362676"/>
                </a:lnTo>
                <a:lnTo>
                  <a:pt x="283377" y="364657"/>
                </a:lnTo>
                <a:lnTo>
                  <a:pt x="272012" y="365977"/>
                </a:lnTo>
                <a:lnTo>
                  <a:pt x="260625" y="366857"/>
                </a:lnTo>
                <a:lnTo>
                  <a:pt x="248272" y="366491"/>
                </a:lnTo>
                <a:lnTo>
                  <a:pt x="235274" y="365295"/>
                </a:lnTo>
                <a:lnTo>
                  <a:pt x="221845" y="363545"/>
                </a:lnTo>
                <a:lnTo>
                  <a:pt x="209083" y="362378"/>
                </a:lnTo>
                <a:lnTo>
                  <a:pt x="196766" y="361600"/>
                </a:lnTo>
                <a:lnTo>
                  <a:pt x="184744" y="361082"/>
                </a:lnTo>
                <a:lnTo>
                  <a:pt x="171966" y="359784"/>
                </a:lnTo>
                <a:lnTo>
                  <a:pt x="158686" y="357966"/>
                </a:lnTo>
                <a:lnTo>
                  <a:pt x="94050" y="348204"/>
                </a:lnTo>
                <a:lnTo>
                  <a:pt x="79119" y="345484"/>
                </a:lnTo>
                <a:lnTo>
                  <a:pt x="66308" y="342718"/>
                </a:lnTo>
                <a:lnTo>
                  <a:pt x="54909" y="339921"/>
                </a:lnTo>
                <a:lnTo>
                  <a:pt x="46358" y="337104"/>
                </a:lnTo>
                <a:lnTo>
                  <a:pt x="34316" y="331434"/>
                </a:lnTo>
                <a:lnTo>
                  <a:pt x="23249" y="328279"/>
                </a:lnTo>
                <a:lnTo>
                  <a:pt x="17631" y="327438"/>
                </a:lnTo>
                <a:lnTo>
                  <a:pt x="12933" y="324972"/>
                </a:lnTo>
                <a:lnTo>
                  <a:pt x="2723" y="314305"/>
                </a:lnTo>
                <a:lnTo>
                  <a:pt x="0" y="311141"/>
                </a:lnTo>
                <a:lnTo>
                  <a:pt x="227" y="309345"/>
                </a:lnTo>
                <a:lnTo>
                  <a:pt x="6394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5-1 Practice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337</TotalTime>
  <Words>270</Words>
  <Application>Microsoft Office PowerPoint</Application>
  <PresentationFormat>On-screen Show (4:3)</PresentationFormat>
  <Paragraphs>68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Aspect</vt:lpstr>
      <vt:lpstr>Similarity</vt:lpstr>
      <vt:lpstr>Objectives</vt:lpstr>
      <vt:lpstr>All work for the progress report is due on MONDAY!!!!!</vt:lpstr>
      <vt:lpstr>5-1 Study Guide</vt:lpstr>
      <vt:lpstr>Slide 5</vt:lpstr>
      <vt:lpstr>Slide 6</vt:lpstr>
      <vt:lpstr>Slide 7</vt:lpstr>
      <vt:lpstr>Slide 8</vt:lpstr>
      <vt:lpstr>5-1 Practice</vt:lpstr>
      <vt:lpstr>Slide 10</vt:lpstr>
      <vt:lpstr>Slide 11</vt:lpstr>
      <vt:lpstr>Slide 12</vt:lpstr>
      <vt:lpstr>Slide 13</vt:lpstr>
      <vt:lpstr>Slide 14</vt:lpstr>
      <vt:lpstr>Slide 15</vt:lpstr>
      <vt:lpstr>Triangles in Portland</vt:lpstr>
      <vt:lpstr>Similarity</vt:lpstr>
      <vt:lpstr>What does it mean to be similar?</vt:lpstr>
      <vt:lpstr>All About Ratios</vt:lpstr>
      <vt:lpstr>What is a ratio?</vt:lpstr>
      <vt:lpstr>Writing ratios in their simplest form</vt:lpstr>
      <vt:lpstr>All about proportions</vt:lpstr>
      <vt:lpstr>What is a proportion?</vt:lpstr>
      <vt:lpstr>How do you solve a proportion?</vt:lpstr>
      <vt:lpstr>Putting it together</vt:lpstr>
      <vt:lpstr>Are they similar?</vt:lpstr>
      <vt:lpstr>Try this..</vt:lpstr>
      <vt:lpstr>Try this..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21</cp:revision>
  <dcterms:created xsi:type="dcterms:W3CDTF">2009-10-14T18:44:16Z</dcterms:created>
  <dcterms:modified xsi:type="dcterms:W3CDTF">2009-10-15T17:19:09Z</dcterms:modified>
</cp:coreProperties>
</file>